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9"/>
  </p:notesMasterIdLst>
  <p:sldIdLst>
    <p:sldId id="256" r:id="rId5"/>
    <p:sldId id="322" r:id="rId6"/>
    <p:sldId id="262" r:id="rId7"/>
    <p:sldId id="261" r:id="rId8"/>
    <p:sldId id="263" r:id="rId9"/>
    <p:sldId id="264" r:id="rId10"/>
    <p:sldId id="265" r:id="rId11"/>
    <p:sldId id="313" r:id="rId12"/>
    <p:sldId id="305" r:id="rId13"/>
    <p:sldId id="288" r:id="rId14"/>
    <p:sldId id="323" r:id="rId15"/>
    <p:sldId id="317" r:id="rId16"/>
    <p:sldId id="318" r:id="rId17"/>
    <p:sldId id="321" r:id="rId18"/>
    <p:sldId id="387" r:id="rId19"/>
    <p:sldId id="266" r:id="rId20"/>
    <p:sldId id="290" r:id="rId21"/>
    <p:sldId id="324" r:id="rId22"/>
    <p:sldId id="384" r:id="rId23"/>
    <p:sldId id="378" r:id="rId24"/>
    <p:sldId id="388" r:id="rId25"/>
    <p:sldId id="389" r:id="rId26"/>
    <p:sldId id="380" r:id="rId27"/>
    <p:sldId id="289"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7A8AF25-F469-E63E-C2EE-6AD54DFEEABF}" name="Emma Charleston" initials="EC" userId="a1186bfab76fb7c4" providerId="Windows Live"/>
  <p188:author id="{E969A630-44ED-6A9C-112C-DF62A0D411ED}" name="Dan van Reysen" initials="DvR" userId="S::dan@hopscotchconsulting.co.uk::d93964ed-0057-492e-b862-505a9560276b" providerId="AD"/>
  <p188:author id="{2DB06671-7988-95FC-D3B3-A6168C5896A1}" name="Donough Shanahan" initials="DS" userId="S::donough@hopscotchconsulting.co.uk::f1c85d61-c6b6-4f7a-ba70-03c7da6eac08" providerId="AD"/>
  <p188:author id="{CA32327E-106B-D557-ED98-EDE546A752E6}" name="Laura Monks" initials="LM" userId="S::laura.monks@hee.nhs.uk::515682e7-d9c1-41e8-8def-e4cca7c444ae" providerId="AD"/>
  <p188:author id="{466786DD-052A-0E96-8913-4E667780786A}" name="Laura Monks" initials="LM" userId="S::Laura.Monks@hee.nhs.uk::515682e7-d9c1-41e8-8def-e4cca7c444ae" providerId="AD"/>
  <p188:author id="{F60641F5-BF9D-E0F7-567A-9866C20FAEF7}" name="Donough Shanahan" initials="DS" userId="S::donough_hopscotchconsulting.co.uk#ext#@healtheducationengland.onmicrosoft.com::b1d7d1ef-ba86-4392-ac50-eccc8da4dbdf"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aura Monks" initials="LM" lastIdx="10" clrIdx="0">
    <p:extLst>
      <p:ext uri="{19B8F6BF-5375-455C-9EA6-DF929625EA0E}">
        <p15:presenceInfo xmlns:p15="http://schemas.microsoft.com/office/powerpoint/2012/main" userId="S::Laura.Monks@hee.nhs.uk::515682e7-d9c1-41e8-8def-e4cca7c444ae" providerId="AD"/>
      </p:ext>
    </p:extLst>
  </p:cmAuthor>
  <p:cmAuthor id="2" name="Microsoft Office User" initials="MOU" lastIdx="1" clrIdx="1">
    <p:extLst>
      <p:ext uri="{19B8F6BF-5375-455C-9EA6-DF929625EA0E}">
        <p15:presenceInfo xmlns:p15="http://schemas.microsoft.com/office/powerpoint/2012/main" userId="Microsoft Office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087"/>
    <a:srgbClr val="3366BB"/>
    <a:srgbClr val="005EB8"/>
    <a:srgbClr val="005EB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225280-C0F5-18BF-F69B-8E61975FF457}" v="16" dt="2022-09-20T16:20:16.984"/>
    <p1510:client id="{907197EF-A754-2A3F-E39A-69567FEB5AE2}" v="1" dt="2023-09-26T15:35:54.872"/>
    <p1510:client id="{BE15FDD4-7377-90D2-A7B8-B7FD07C0D5F5}" v="1" dt="2022-09-16T12:29:41.324"/>
    <p1510:client id="{F7339021-35E4-D5CE-F918-EF01788B8FC5}" v="2" dt="2023-08-31T13:31:44.32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87738" autoAdjust="0"/>
  </p:normalViewPr>
  <p:slideViewPr>
    <p:cSldViewPr snapToGrid="0">
      <p:cViewPr varScale="1">
        <p:scale>
          <a:sx n="55" d="100"/>
          <a:sy n="55" d="100"/>
        </p:scale>
        <p:origin x="102" y="2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37"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commentAuthors" Target="commentAuthors.xml"/><Relationship Id="rId35"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ura Monks" userId="S::laura.monks@hee.nhs.uk::515682e7-d9c1-41e8-8def-e4cca7c444ae" providerId="AD" clId="Web-{F7339021-35E4-D5CE-F918-EF01788B8FC5}"/>
    <pc:docChg chg="modSld">
      <pc:chgData name="Laura Monks" userId="S::laura.monks@hee.nhs.uk::515682e7-d9c1-41e8-8def-e4cca7c444ae" providerId="AD" clId="Web-{F7339021-35E4-D5CE-F918-EF01788B8FC5}" dt="2023-08-31T13:31:44.326" v="1" actId="1076"/>
      <pc:docMkLst>
        <pc:docMk/>
      </pc:docMkLst>
      <pc:sldChg chg="modSp">
        <pc:chgData name="Laura Monks" userId="S::laura.monks@hee.nhs.uk::515682e7-d9c1-41e8-8def-e4cca7c444ae" providerId="AD" clId="Web-{F7339021-35E4-D5CE-F918-EF01788B8FC5}" dt="2023-08-31T13:31:44.326" v="1" actId="1076"/>
        <pc:sldMkLst>
          <pc:docMk/>
          <pc:sldMk cId="1924100929" sldId="389"/>
        </pc:sldMkLst>
        <pc:spChg chg="mod">
          <ac:chgData name="Laura Monks" userId="S::laura.monks@hee.nhs.uk::515682e7-d9c1-41e8-8def-e4cca7c444ae" providerId="AD" clId="Web-{F7339021-35E4-D5CE-F918-EF01788B8FC5}" dt="2023-08-31T13:31:44.326" v="1" actId="1076"/>
          <ac:spMkLst>
            <pc:docMk/>
            <pc:sldMk cId="1924100929" sldId="389"/>
            <ac:spMk id="5" creationId="{4DC67AA7-E521-3E82-A06C-A940062B6C2F}"/>
          </ac:spMkLst>
        </pc:spChg>
      </pc:sldChg>
    </pc:docChg>
  </pc:docChgLst>
  <pc:docChgLst>
    <pc:chgData name="Laura Monks" userId="S::laura.monks@hee.nhs.uk::515682e7-d9c1-41e8-8def-e4cca7c444ae" providerId="AD" clId="Web-{BE15FDD4-7377-90D2-A7B8-B7FD07C0D5F5}"/>
    <pc:docChg chg="modSld">
      <pc:chgData name="Laura Monks" userId="S::laura.monks@hee.nhs.uk::515682e7-d9c1-41e8-8def-e4cca7c444ae" providerId="AD" clId="Web-{BE15FDD4-7377-90D2-A7B8-B7FD07C0D5F5}" dt="2022-09-16T12:29:41.324" v="0" actId="20577"/>
      <pc:docMkLst>
        <pc:docMk/>
      </pc:docMkLst>
      <pc:sldChg chg="modSp">
        <pc:chgData name="Laura Monks" userId="S::laura.monks@hee.nhs.uk::515682e7-d9c1-41e8-8def-e4cca7c444ae" providerId="AD" clId="Web-{BE15FDD4-7377-90D2-A7B8-B7FD07C0D5F5}" dt="2022-09-16T12:29:41.324" v="0" actId="20577"/>
        <pc:sldMkLst>
          <pc:docMk/>
          <pc:sldMk cId="365838886" sldId="378"/>
        </pc:sldMkLst>
        <pc:spChg chg="mod">
          <ac:chgData name="Laura Monks" userId="S::laura.monks@hee.nhs.uk::515682e7-d9c1-41e8-8def-e4cca7c444ae" providerId="AD" clId="Web-{BE15FDD4-7377-90D2-A7B8-B7FD07C0D5F5}" dt="2022-09-16T12:29:41.324" v="0" actId="20577"/>
          <ac:spMkLst>
            <pc:docMk/>
            <pc:sldMk cId="365838886" sldId="378"/>
            <ac:spMk id="2" creationId="{3027187F-ACF3-425B-A489-55D07FC6D474}"/>
          </ac:spMkLst>
        </pc:spChg>
      </pc:sldChg>
    </pc:docChg>
  </pc:docChgLst>
  <pc:docChgLst>
    <pc:chgData name="Laura Monks" userId="S::laura.monks@hee.nhs.uk::515682e7-d9c1-41e8-8def-e4cca7c444ae" providerId="AD" clId="Web-{05225280-C0F5-18BF-F69B-8E61975FF457}"/>
    <pc:docChg chg="modSld">
      <pc:chgData name="Laura Monks" userId="S::laura.monks@hee.nhs.uk::515682e7-d9c1-41e8-8def-e4cca7c444ae" providerId="AD" clId="Web-{05225280-C0F5-18BF-F69B-8E61975FF457}" dt="2022-09-20T16:20:16.359" v="8" actId="20577"/>
      <pc:docMkLst>
        <pc:docMk/>
      </pc:docMkLst>
      <pc:sldChg chg="modSp">
        <pc:chgData name="Laura Monks" userId="S::laura.monks@hee.nhs.uk::515682e7-d9c1-41e8-8def-e4cca7c444ae" providerId="AD" clId="Web-{05225280-C0F5-18BF-F69B-8E61975FF457}" dt="2022-09-20T16:20:16.359" v="8" actId="20577"/>
        <pc:sldMkLst>
          <pc:docMk/>
          <pc:sldMk cId="2486102751" sldId="388"/>
        </pc:sldMkLst>
        <pc:spChg chg="mod">
          <ac:chgData name="Laura Monks" userId="S::laura.monks@hee.nhs.uk::515682e7-d9c1-41e8-8def-e4cca7c444ae" providerId="AD" clId="Web-{05225280-C0F5-18BF-F69B-8E61975FF457}" dt="2022-09-20T16:20:00.500" v="3" actId="20577"/>
          <ac:spMkLst>
            <pc:docMk/>
            <pc:sldMk cId="2486102751" sldId="388"/>
            <ac:spMk id="11" creationId="{0A0D46EA-DCED-504D-6B57-62763183C383}"/>
          </ac:spMkLst>
        </pc:spChg>
        <pc:spChg chg="mod">
          <ac:chgData name="Laura Monks" userId="S::laura.monks@hee.nhs.uk::515682e7-d9c1-41e8-8def-e4cca7c444ae" providerId="AD" clId="Web-{05225280-C0F5-18BF-F69B-8E61975FF457}" dt="2022-09-20T16:20:16.359" v="8" actId="20577"/>
          <ac:spMkLst>
            <pc:docMk/>
            <pc:sldMk cId="2486102751" sldId="388"/>
            <ac:spMk id="15" creationId="{676AC109-1FD5-8C2A-A574-EEAF9C505070}"/>
          </ac:spMkLst>
        </pc:spChg>
      </pc:sldChg>
    </pc:docChg>
  </pc:docChgLst>
  <pc:docChgLst>
    <pc:chgData name="Laura Monks" userId="S::laura.monks@hee.nhs.uk::515682e7-d9c1-41e8-8def-e4cca7c444ae" providerId="AD" clId="Web-{907197EF-A754-2A3F-E39A-69567FEB5AE2}"/>
    <pc:docChg chg="modSld">
      <pc:chgData name="Laura Monks" userId="S::laura.monks@hee.nhs.uk::515682e7-d9c1-41e8-8def-e4cca7c444ae" providerId="AD" clId="Web-{907197EF-A754-2A3F-E39A-69567FEB5AE2}" dt="2023-09-26T15:35:54.872" v="0" actId="20577"/>
      <pc:docMkLst>
        <pc:docMk/>
      </pc:docMkLst>
      <pc:sldChg chg="modSp">
        <pc:chgData name="Laura Monks" userId="S::laura.monks@hee.nhs.uk::515682e7-d9c1-41e8-8def-e4cca7c444ae" providerId="AD" clId="Web-{907197EF-A754-2A3F-E39A-69567FEB5AE2}" dt="2023-09-26T15:35:54.872" v="0" actId="20577"/>
        <pc:sldMkLst>
          <pc:docMk/>
          <pc:sldMk cId="2143730173" sldId="290"/>
        </pc:sldMkLst>
        <pc:spChg chg="mod">
          <ac:chgData name="Laura Monks" userId="S::laura.monks@hee.nhs.uk::515682e7-d9c1-41e8-8def-e4cca7c444ae" providerId="AD" clId="Web-{907197EF-A754-2A3F-E39A-69567FEB5AE2}" dt="2023-09-26T15:35:54.872" v="0" actId="20577"/>
          <ac:spMkLst>
            <pc:docMk/>
            <pc:sldMk cId="2143730173" sldId="290"/>
            <ac:spMk id="2" creationId="{E701AF97-241C-4BA1-BA12-AE48F51CE62C}"/>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65B144-DEF5-4F99-A013-283CE645304C}" type="datetimeFigureOut">
              <a:rPr lang="en-GB" smtClean="0"/>
              <a:t>18/10/2023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5878C6-9A4B-4C50-9D25-80AB3F9D4748}" type="slidenum">
              <a:rPr lang="en-GB" smtClean="0"/>
              <a:t>‹#›</a:t>
            </a:fld>
            <a:endParaRPr lang="en-GB"/>
          </a:p>
        </p:txBody>
      </p:sp>
    </p:spTree>
    <p:extLst>
      <p:ext uri="{BB962C8B-B14F-4D97-AF65-F5344CB8AC3E}">
        <p14:creationId xmlns:p14="http://schemas.microsoft.com/office/powerpoint/2010/main" val="30249588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cs typeface="Calibri"/>
              </a:rPr>
              <a:t>This lesson plan covers all the learning needed for pupils to start their competition entries after one hour. Before the lesson you will need to have downloaded the Who am I? and Danny’s story cards worksheets for your pupils from the Step into the NHS website. </a:t>
            </a:r>
            <a:endParaRPr lang="en-GB" dirty="0"/>
          </a:p>
        </p:txBody>
      </p:sp>
      <p:sp>
        <p:nvSpPr>
          <p:cNvPr id="4" name="Slide Number Placeholder 3"/>
          <p:cNvSpPr>
            <a:spLocks noGrp="1"/>
          </p:cNvSpPr>
          <p:nvPr>
            <p:ph type="sldNum" sz="quarter" idx="5"/>
          </p:nvPr>
        </p:nvSpPr>
        <p:spPr/>
        <p:txBody>
          <a:bodyPr/>
          <a:lstStyle/>
          <a:p>
            <a:fld id="{B25878C6-9A4B-4C50-9D25-80AB3F9D4748}" type="slidenum">
              <a:rPr lang="en-GB" smtClean="0"/>
              <a:t>1</a:t>
            </a:fld>
            <a:endParaRPr lang="en-GB"/>
          </a:p>
        </p:txBody>
      </p:sp>
    </p:spTree>
    <p:extLst>
      <p:ext uri="{BB962C8B-B14F-4D97-AF65-F5344CB8AC3E}">
        <p14:creationId xmlns:p14="http://schemas.microsoft.com/office/powerpoint/2010/main" val="20777122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25878C6-9A4B-4C50-9D25-80AB3F9D4748}" type="slidenum">
              <a:rPr lang="en-GB" smtClean="0"/>
              <a:t>10</a:t>
            </a:fld>
            <a:endParaRPr lang="en-GB"/>
          </a:p>
        </p:txBody>
      </p:sp>
    </p:spTree>
    <p:extLst>
      <p:ext uri="{BB962C8B-B14F-4D97-AF65-F5344CB8AC3E}">
        <p14:creationId xmlns:p14="http://schemas.microsoft.com/office/powerpoint/2010/main" val="11092357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a:t>
            </a:r>
            <a:r>
              <a:rPr lang="en-US" dirty="0"/>
              <a:t>lease use Slide Show mode and click to reveal each job.</a:t>
            </a:r>
            <a:endParaRPr lang="en-GB" dirty="0">
              <a:cs typeface="Calibri"/>
            </a:endParaRPr>
          </a:p>
        </p:txBody>
      </p:sp>
      <p:sp>
        <p:nvSpPr>
          <p:cNvPr id="4" name="Slide Number Placeholder 3"/>
          <p:cNvSpPr>
            <a:spLocks noGrp="1"/>
          </p:cNvSpPr>
          <p:nvPr>
            <p:ph type="sldNum" sz="quarter" idx="5"/>
          </p:nvPr>
        </p:nvSpPr>
        <p:spPr/>
        <p:txBody>
          <a:bodyPr/>
          <a:lstStyle/>
          <a:p>
            <a:fld id="{B25878C6-9A4B-4C50-9D25-80AB3F9D4748}" type="slidenum">
              <a:rPr lang="en-GB" smtClean="0"/>
              <a:t>11</a:t>
            </a:fld>
            <a:endParaRPr lang="en-GB"/>
          </a:p>
        </p:txBody>
      </p:sp>
    </p:spTree>
    <p:extLst>
      <p:ext uri="{BB962C8B-B14F-4D97-AF65-F5344CB8AC3E}">
        <p14:creationId xmlns:p14="http://schemas.microsoft.com/office/powerpoint/2010/main" val="26127077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Ask which of these jobs can they do for the NHS and where would they work? </a:t>
            </a:r>
          </a:p>
        </p:txBody>
      </p:sp>
      <p:sp>
        <p:nvSpPr>
          <p:cNvPr id="4" name="Slide Number Placeholder 3"/>
          <p:cNvSpPr>
            <a:spLocks noGrp="1"/>
          </p:cNvSpPr>
          <p:nvPr>
            <p:ph type="sldNum" sz="quarter" idx="5"/>
          </p:nvPr>
        </p:nvSpPr>
        <p:spPr/>
        <p:txBody>
          <a:bodyPr/>
          <a:lstStyle/>
          <a:p>
            <a:fld id="{B25878C6-9A4B-4C50-9D25-80AB3F9D4748}" type="slidenum">
              <a:rPr lang="en-GB" smtClean="0"/>
              <a:t>12</a:t>
            </a:fld>
            <a:endParaRPr lang="en-GB"/>
          </a:p>
        </p:txBody>
      </p:sp>
    </p:spTree>
    <p:extLst>
      <p:ext uri="{BB962C8B-B14F-4D97-AF65-F5344CB8AC3E}">
        <p14:creationId xmlns:p14="http://schemas.microsoft.com/office/powerpoint/2010/main" val="15640830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Explain that they can do ALL of the jobs for the NHS in a variety of places – it’s not just doctors and nurses working in a hospital!</a:t>
            </a:r>
          </a:p>
          <a:p>
            <a:endParaRPr lang="en-GB" dirty="0"/>
          </a:p>
        </p:txBody>
      </p:sp>
      <p:sp>
        <p:nvSpPr>
          <p:cNvPr id="4" name="Slide Number Placeholder 3"/>
          <p:cNvSpPr>
            <a:spLocks noGrp="1"/>
          </p:cNvSpPr>
          <p:nvPr>
            <p:ph type="sldNum" sz="quarter" idx="5"/>
          </p:nvPr>
        </p:nvSpPr>
        <p:spPr/>
        <p:txBody>
          <a:bodyPr/>
          <a:lstStyle/>
          <a:p>
            <a:fld id="{B25878C6-9A4B-4C50-9D25-80AB3F9D4748}" type="slidenum">
              <a:rPr lang="en-GB" smtClean="0"/>
              <a:t>13</a:t>
            </a:fld>
            <a:endParaRPr lang="en-GB"/>
          </a:p>
        </p:txBody>
      </p:sp>
    </p:spTree>
    <p:extLst>
      <p:ext uri="{BB962C8B-B14F-4D97-AF65-F5344CB8AC3E}">
        <p14:creationId xmlns:p14="http://schemas.microsoft.com/office/powerpoint/2010/main" val="40631449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Before playing the video, hand out Danny’s story card sheet (from the extra resources section on stepintothenhs.nhs.uk/primary-schools), which you will need to download prior to the lesson. As pupils listen to the story, they mark the jobs they want to find out more about. </a:t>
            </a:r>
            <a:br>
              <a:rPr lang="en-GB" dirty="0">
                <a:cs typeface="+mn-lt"/>
              </a:rPr>
            </a:br>
            <a:endParaRPr lang="en-GB" dirty="0"/>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B25878C6-9A4B-4C50-9D25-80AB3F9D4748}" type="slidenum">
              <a:rPr lang="en-GB" smtClean="0"/>
              <a:t>14</a:t>
            </a:fld>
            <a:endParaRPr lang="en-GB"/>
          </a:p>
        </p:txBody>
      </p:sp>
    </p:spTree>
    <p:extLst>
      <p:ext uri="{BB962C8B-B14F-4D97-AF65-F5344CB8AC3E}">
        <p14:creationId xmlns:p14="http://schemas.microsoft.com/office/powerpoint/2010/main" val="9961549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Once you have played the video discuss the jobs they chose.</a:t>
            </a:r>
          </a:p>
        </p:txBody>
      </p:sp>
      <p:sp>
        <p:nvSpPr>
          <p:cNvPr id="4" name="Slide Number Placeholder 3"/>
          <p:cNvSpPr>
            <a:spLocks noGrp="1"/>
          </p:cNvSpPr>
          <p:nvPr>
            <p:ph type="sldNum" sz="quarter" idx="5"/>
          </p:nvPr>
        </p:nvSpPr>
        <p:spPr/>
        <p:txBody>
          <a:bodyPr/>
          <a:lstStyle/>
          <a:p>
            <a:fld id="{B25878C6-9A4B-4C50-9D25-80AB3F9D4748}" type="slidenum">
              <a:rPr lang="en-GB" smtClean="0"/>
              <a:t>15</a:t>
            </a:fld>
            <a:endParaRPr lang="en-GB"/>
          </a:p>
        </p:txBody>
      </p:sp>
    </p:spTree>
    <p:extLst>
      <p:ext uri="{BB962C8B-B14F-4D97-AF65-F5344CB8AC3E}">
        <p14:creationId xmlns:p14="http://schemas.microsoft.com/office/powerpoint/2010/main" val="25847344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Explore our new online quiz to surprise and dispel misconceptions (stereotypes and limited types of jobs) and to test what your pupils already think about the NHS.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5878C6-9A4B-4C50-9D25-80AB3F9D474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127078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Explore our new online quiz to surprise and dispel misconceptions (stereotypes and limited types of jobs) and to test what your pupils already think about the NHS.</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5878C6-9A4B-4C50-9D25-80AB3F9D474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31690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5878C6-9A4B-4C50-9D25-80AB3F9D474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994456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This video tells pupils a bit about the NHS and what they need to do to enter the competition.</a:t>
            </a:r>
          </a:p>
          <a:p>
            <a:endParaRPr lang="en-GB" dirty="0"/>
          </a:p>
        </p:txBody>
      </p:sp>
      <p:sp>
        <p:nvSpPr>
          <p:cNvPr id="4" name="Slide Number Placeholder 3"/>
          <p:cNvSpPr>
            <a:spLocks noGrp="1"/>
          </p:cNvSpPr>
          <p:nvPr>
            <p:ph type="sldNum" sz="quarter" idx="5"/>
          </p:nvPr>
        </p:nvSpPr>
        <p:spPr/>
        <p:txBody>
          <a:bodyPr/>
          <a:lstStyle/>
          <a:p>
            <a:fld id="{B25878C6-9A4B-4C50-9D25-80AB3F9D4748}" type="slidenum">
              <a:rPr lang="en-GB" smtClean="0"/>
              <a:t>19</a:t>
            </a:fld>
            <a:endParaRPr lang="en-GB"/>
          </a:p>
        </p:txBody>
      </p:sp>
    </p:spTree>
    <p:extLst>
      <p:ext uri="{BB962C8B-B14F-4D97-AF65-F5344CB8AC3E}">
        <p14:creationId xmlns:p14="http://schemas.microsoft.com/office/powerpoint/2010/main" val="20076930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25878C6-9A4B-4C50-9D25-80AB3F9D4748}" type="slidenum">
              <a:rPr lang="en-GB" smtClean="0"/>
              <a:t>2</a:t>
            </a:fld>
            <a:endParaRPr lang="en-GB"/>
          </a:p>
        </p:txBody>
      </p:sp>
    </p:spTree>
    <p:extLst>
      <p:ext uri="{BB962C8B-B14F-4D97-AF65-F5344CB8AC3E}">
        <p14:creationId xmlns:p14="http://schemas.microsoft.com/office/powerpoint/2010/main" val="24333625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Pupils can work individually or in pairs.</a:t>
            </a:r>
          </a:p>
        </p:txBody>
      </p:sp>
      <p:sp>
        <p:nvSpPr>
          <p:cNvPr id="4" name="Slide Number Placeholder 3"/>
          <p:cNvSpPr>
            <a:spLocks noGrp="1"/>
          </p:cNvSpPr>
          <p:nvPr>
            <p:ph type="sldNum" sz="quarter" idx="5"/>
          </p:nvPr>
        </p:nvSpPr>
        <p:spPr/>
        <p:txBody>
          <a:bodyPr/>
          <a:lstStyle/>
          <a:p>
            <a:fld id="{B25878C6-9A4B-4C50-9D25-80AB3F9D4748}" type="slidenum">
              <a:rPr lang="en-GB" smtClean="0"/>
              <a:t>20</a:t>
            </a:fld>
            <a:endParaRPr lang="en-GB"/>
          </a:p>
        </p:txBody>
      </p:sp>
    </p:spTree>
    <p:extLst>
      <p:ext uri="{BB962C8B-B14F-4D97-AF65-F5344CB8AC3E}">
        <p14:creationId xmlns:p14="http://schemas.microsoft.com/office/powerpoint/2010/main" val="6509035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25878C6-9A4B-4C50-9D25-80AB3F9D4748}" type="slidenum">
              <a:rPr lang="en-GB" smtClean="0"/>
              <a:t>21</a:t>
            </a:fld>
            <a:endParaRPr lang="en-GB"/>
          </a:p>
        </p:txBody>
      </p:sp>
    </p:spTree>
    <p:extLst>
      <p:ext uri="{BB962C8B-B14F-4D97-AF65-F5344CB8AC3E}">
        <p14:creationId xmlns:p14="http://schemas.microsoft.com/office/powerpoint/2010/main" val="10703131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25878C6-9A4B-4C50-9D25-80AB3F9D4748}" type="slidenum">
              <a:rPr lang="en-GB" smtClean="0"/>
              <a:t>22</a:t>
            </a:fld>
            <a:endParaRPr lang="en-GB"/>
          </a:p>
        </p:txBody>
      </p:sp>
    </p:spTree>
    <p:extLst>
      <p:ext uri="{BB962C8B-B14F-4D97-AF65-F5344CB8AC3E}">
        <p14:creationId xmlns:p14="http://schemas.microsoft.com/office/powerpoint/2010/main" val="22380031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25878C6-9A4B-4C50-9D25-80AB3F9D4748}" type="slidenum">
              <a:rPr lang="en-GB" smtClean="0"/>
              <a:t>23</a:t>
            </a:fld>
            <a:endParaRPr lang="en-GB"/>
          </a:p>
        </p:txBody>
      </p:sp>
    </p:spTree>
    <p:extLst>
      <p:ext uri="{BB962C8B-B14F-4D97-AF65-F5344CB8AC3E}">
        <p14:creationId xmlns:p14="http://schemas.microsoft.com/office/powerpoint/2010/main" val="10966354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25878C6-9A4B-4C50-9D25-80AB3F9D4748}" type="slidenum">
              <a:rPr lang="en-GB" smtClean="0"/>
              <a:t>24</a:t>
            </a:fld>
            <a:endParaRPr lang="en-GB"/>
          </a:p>
        </p:txBody>
      </p:sp>
    </p:spTree>
    <p:extLst>
      <p:ext uri="{BB962C8B-B14F-4D97-AF65-F5344CB8AC3E}">
        <p14:creationId xmlns:p14="http://schemas.microsoft.com/office/powerpoint/2010/main" val="34475521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25878C6-9A4B-4C50-9D25-80AB3F9D4748}" type="slidenum">
              <a:rPr lang="en-GB" smtClean="0"/>
              <a:t>3</a:t>
            </a:fld>
            <a:endParaRPr lang="en-GB"/>
          </a:p>
        </p:txBody>
      </p:sp>
    </p:spTree>
    <p:extLst>
      <p:ext uri="{BB962C8B-B14F-4D97-AF65-F5344CB8AC3E}">
        <p14:creationId xmlns:p14="http://schemas.microsoft.com/office/powerpoint/2010/main" val="982072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Make sure you have downloaded the Who am I? worksheet (from part one on stepintothenhs.nhs.uk/primary-schools) and provided this to your pupils. For this slide, you can create a class list of their preferred jobs then discuss how they can achieve them. For example, what do they need to be good at? Do they need to go to college and/or university?</a:t>
            </a:r>
          </a:p>
        </p:txBody>
      </p:sp>
      <p:sp>
        <p:nvSpPr>
          <p:cNvPr id="4" name="Slide Number Placeholder 3"/>
          <p:cNvSpPr>
            <a:spLocks noGrp="1"/>
          </p:cNvSpPr>
          <p:nvPr>
            <p:ph type="sldNum" sz="quarter" idx="5"/>
          </p:nvPr>
        </p:nvSpPr>
        <p:spPr/>
        <p:txBody>
          <a:bodyPr/>
          <a:lstStyle/>
          <a:p>
            <a:fld id="{B25878C6-9A4B-4C50-9D25-80AB3F9D4748}" type="slidenum">
              <a:rPr lang="en-GB" smtClean="0"/>
              <a:t>4</a:t>
            </a:fld>
            <a:endParaRPr lang="en-GB"/>
          </a:p>
        </p:txBody>
      </p:sp>
    </p:spTree>
    <p:extLst>
      <p:ext uri="{BB962C8B-B14F-4D97-AF65-F5344CB8AC3E}">
        <p14:creationId xmlns:p14="http://schemas.microsoft.com/office/powerpoint/2010/main" val="18069844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t>Explain that different jobs require different skills and knowledge. For example, someone who takes x-rays in hospital needs to be interested in technology. Someone who helps wash and dress patients needs to be cheerful and friendly. Someone who tests blood needs to be good at concentrating on detailed tasks. </a:t>
            </a:r>
          </a:p>
          <a:p>
            <a:endParaRPr lang="en-GB" dirty="0"/>
          </a:p>
          <a:p>
            <a:br>
              <a:rPr lang="en-GB" dirty="0"/>
            </a:br>
            <a:endParaRPr lang="en-GB" dirty="0"/>
          </a:p>
          <a:p>
            <a:endParaRPr lang="en-GB" dirty="0"/>
          </a:p>
        </p:txBody>
      </p:sp>
      <p:sp>
        <p:nvSpPr>
          <p:cNvPr id="4" name="Slide Number Placeholder 3"/>
          <p:cNvSpPr>
            <a:spLocks noGrp="1"/>
          </p:cNvSpPr>
          <p:nvPr>
            <p:ph type="sldNum" sz="quarter" idx="5"/>
          </p:nvPr>
        </p:nvSpPr>
        <p:spPr/>
        <p:txBody>
          <a:bodyPr/>
          <a:lstStyle/>
          <a:p>
            <a:fld id="{B25878C6-9A4B-4C50-9D25-80AB3F9D4748}" type="slidenum">
              <a:rPr lang="en-GB" smtClean="0"/>
              <a:t>5</a:t>
            </a:fld>
            <a:endParaRPr lang="en-GB"/>
          </a:p>
        </p:txBody>
      </p:sp>
    </p:spTree>
    <p:extLst>
      <p:ext uri="{BB962C8B-B14F-4D97-AF65-F5344CB8AC3E}">
        <p14:creationId xmlns:p14="http://schemas.microsoft.com/office/powerpoint/2010/main" val="25043481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Pupils complete the worksheet. They describe themselves to the person next to them, giving reasons to explain why they made those choices. </a:t>
            </a:r>
          </a:p>
          <a:p>
            <a:endParaRPr lang="en-GB" dirty="0"/>
          </a:p>
          <a:p>
            <a:endParaRPr lang="en-GB" dirty="0"/>
          </a:p>
        </p:txBody>
      </p:sp>
      <p:sp>
        <p:nvSpPr>
          <p:cNvPr id="4" name="Slide Number Placeholder 3"/>
          <p:cNvSpPr>
            <a:spLocks noGrp="1"/>
          </p:cNvSpPr>
          <p:nvPr>
            <p:ph type="sldNum" sz="quarter" idx="5"/>
          </p:nvPr>
        </p:nvSpPr>
        <p:spPr/>
        <p:txBody>
          <a:bodyPr/>
          <a:lstStyle/>
          <a:p>
            <a:fld id="{B25878C6-9A4B-4C50-9D25-80AB3F9D4748}" type="slidenum">
              <a:rPr lang="en-GB" smtClean="0"/>
              <a:t>6</a:t>
            </a:fld>
            <a:endParaRPr lang="en-GB"/>
          </a:p>
        </p:txBody>
      </p:sp>
    </p:spTree>
    <p:extLst>
      <p:ext uri="{BB962C8B-B14F-4D97-AF65-F5344CB8AC3E}">
        <p14:creationId xmlns:p14="http://schemas.microsoft.com/office/powerpoint/2010/main" val="22189963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Through a show of hands, find out how pupils marked the point, ‘Think I can do any job I want to in the future if I work for it.’ Discuss this point in more detail.  Challenge assumptions that suggest certain characteristics are exclusively male or female. For example, are there any characteristics the girls have unanimously rejected? Were any non-traditional choices made? </a:t>
            </a:r>
          </a:p>
          <a:p>
            <a:endParaRPr lang="en-GB" dirty="0"/>
          </a:p>
        </p:txBody>
      </p:sp>
      <p:sp>
        <p:nvSpPr>
          <p:cNvPr id="4" name="Slide Number Placeholder 3"/>
          <p:cNvSpPr>
            <a:spLocks noGrp="1"/>
          </p:cNvSpPr>
          <p:nvPr>
            <p:ph type="sldNum" sz="quarter" idx="5"/>
          </p:nvPr>
        </p:nvSpPr>
        <p:spPr/>
        <p:txBody>
          <a:bodyPr/>
          <a:lstStyle/>
          <a:p>
            <a:fld id="{B25878C6-9A4B-4C50-9D25-80AB3F9D4748}" type="slidenum">
              <a:rPr lang="en-GB" smtClean="0"/>
              <a:t>7</a:t>
            </a:fld>
            <a:endParaRPr lang="en-GB"/>
          </a:p>
        </p:txBody>
      </p:sp>
    </p:spTree>
    <p:extLst>
      <p:ext uri="{BB962C8B-B14F-4D97-AF65-F5344CB8AC3E}">
        <p14:creationId xmlns:p14="http://schemas.microsoft.com/office/powerpoint/2010/main" val="14790588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25878C6-9A4B-4C50-9D25-80AB3F9D4748}" type="slidenum">
              <a:rPr lang="en-GB" smtClean="0"/>
              <a:t>8</a:t>
            </a:fld>
            <a:endParaRPr lang="en-GB"/>
          </a:p>
        </p:txBody>
      </p:sp>
    </p:spTree>
    <p:extLst>
      <p:ext uri="{BB962C8B-B14F-4D97-AF65-F5344CB8AC3E}">
        <p14:creationId xmlns:p14="http://schemas.microsoft.com/office/powerpoint/2010/main" val="36728887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Show the community scene. How many different jobs can they think of? </a:t>
            </a:r>
          </a:p>
        </p:txBody>
      </p:sp>
      <p:sp>
        <p:nvSpPr>
          <p:cNvPr id="4" name="Slide Number Placeholder 3"/>
          <p:cNvSpPr>
            <a:spLocks noGrp="1"/>
          </p:cNvSpPr>
          <p:nvPr>
            <p:ph type="sldNum" sz="quarter" idx="5"/>
          </p:nvPr>
        </p:nvSpPr>
        <p:spPr/>
        <p:txBody>
          <a:bodyPr/>
          <a:lstStyle/>
          <a:p>
            <a:fld id="{B25878C6-9A4B-4C50-9D25-80AB3F9D4748}" type="slidenum">
              <a:rPr lang="en-GB" smtClean="0"/>
              <a:t>9</a:t>
            </a:fld>
            <a:endParaRPr lang="en-GB"/>
          </a:p>
        </p:txBody>
      </p:sp>
    </p:spTree>
    <p:extLst>
      <p:ext uri="{BB962C8B-B14F-4D97-AF65-F5344CB8AC3E}">
        <p14:creationId xmlns:p14="http://schemas.microsoft.com/office/powerpoint/2010/main" val="9516086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hyperlink" Target="https://www.stepintothenhs.nhs.uk/primary-schools" TargetMode="Externa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hyperlink" Target="https://www.stepintothenhs.nhs.uk/primary-schools"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347C20C6-5EA5-4E34-931F-5CD534728F26}"/>
              </a:ext>
            </a:extLst>
          </p:cNvPr>
          <p:cNvSpPr/>
          <p:nvPr userDrawn="1"/>
        </p:nvSpPr>
        <p:spPr>
          <a:xfrm>
            <a:off x="0" y="-7810"/>
            <a:ext cx="3043872" cy="6865810"/>
          </a:xfrm>
          <a:custGeom>
            <a:avLst/>
            <a:gdLst>
              <a:gd name="connsiteX0" fmla="*/ 3043873 w 3043872"/>
              <a:gd name="connsiteY0" fmla="*/ 5771515 h 6865810"/>
              <a:gd name="connsiteX1" fmla="*/ 0 w 3043872"/>
              <a:gd name="connsiteY1" fmla="*/ 6865811 h 6865810"/>
              <a:gd name="connsiteX2" fmla="*/ 0 w 3043872"/>
              <a:gd name="connsiteY2" fmla="*/ 0 h 6865810"/>
              <a:gd name="connsiteX3" fmla="*/ 3043873 w 3043872"/>
              <a:gd name="connsiteY3" fmla="*/ 1129919 h 6865810"/>
              <a:gd name="connsiteX4" fmla="*/ 3043873 w 3043872"/>
              <a:gd name="connsiteY4" fmla="*/ 5771515 h 68658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3872" h="6865810">
                <a:moveTo>
                  <a:pt x="3043873" y="5771515"/>
                </a:moveTo>
                <a:lnTo>
                  <a:pt x="0" y="6865811"/>
                </a:lnTo>
                <a:lnTo>
                  <a:pt x="0" y="0"/>
                </a:lnTo>
                <a:lnTo>
                  <a:pt x="3043873" y="1129919"/>
                </a:lnTo>
                <a:lnTo>
                  <a:pt x="3043873" y="5771515"/>
                </a:lnTo>
                <a:close/>
              </a:path>
            </a:pathLst>
          </a:custGeom>
          <a:solidFill>
            <a:schemeClr val="accent5"/>
          </a:solidFill>
          <a:ln w="6350"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92709BAB-00A0-44C1-B05C-20C3C2BE7850}"/>
              </a:ext>
            </a:extLst>
          </p:cNvPr>
          <p:cNvSpPr/>
          <p:nvPr userDrawn="1"/>
        </p:nvSpPr>
        <p:spPr>
          <a:xfrm>
            <a:off x="0" y="7175"/>
            <a:ext cx="3043872" cy="3573716"/>
          </a:xfrm>
          <a:custGeom>
            <a:avLst/>
            <a:gdLst>
              <a:gd name="connsiteX0" fmla="*/ 0 w 3043872"/>
              <a:gd name="connsiteY0" fmla="*/ 1139825 h 3573716"/>
              <a:gd name="connsiteX1" fmla="*/ 3043873 w 3043872"/>
              <a:gd name="connsiteY1" fmla="*/ 0 h 3573716"/>
              <a:gd name="connsiteX2" fmla="*/ 3043873 w 3043872"/>
              <a:gd name="connsiteY2" fmla="*/ 3573717 h 3573716"/>
              <a:gd name="connsiteX3" fmla="*/ 0 w 3043872"/>
              <a:gd name="connsiteY3" fmla="*/ 2289810 h 3573716"/>
              <a:gd name="connsiteX4" fmla="*/ 0 w 3043872"/>
              <a:gd name="connsiteY4" fmla="*/ 1139825 h 35737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3872" h="3573716">
                <a:moveTo>
                  <a:pt x="0" y="1139825"/>
                </a:moveTo>
                <a:lnTo>
                  <a:pt x="3043873" y="0"/>
                </a:lnTo>
                <a:lnTo>
                  <a:pt x="3043873" y="3573717"/>
                </a:lnTo>
                <a:lnTo>
                  <a:pt x="0" y="2289810"/>
                </a:lnTo>
                <a:lnTo>
                  <a:pt x="0" y="1139825"/>
                </a:lnTo>
                <a:close/>
              </a:path>
            </a:pathLst>
          </a:custGeom>
          <a:solidFill>
            <a:schemeClr val="tx2"/>
          </a:solidFill>
          <a:ln w="6350" cap="flat">
            <a:noFill/>
            <a:prstDash val="solid"/>
            <a:miter/>
          </a:ln>
        </p:spPr>
        <p:txBody>
          <a:bodyPr rtlCol="0" anchor="ctr"/>
          <a:lstStyle/>
          <a:p>
            <a:endParaRPr lang="en-GB"/>
          </a:p>
        </p:txBody>
      </p:sp>
      <p:sp>
        <p:nvSpPr>
          <p:cNvPr id="16" name="Freeform: Shape 11">
            <a:extLst>
              <a:ext uri="{FF2B5EF4-FFF2-40B4-BE49-F238E27FC236}">
                <a16:creationId xmlns:a16="http://schemas.microsoft.com/office/drawing/2014/main" id="{ACEB6119-14B2-4A52-A0E1-290FBF4100FE}"/>
              </a:ext>
            </a:extLst>
          </p:cNvPr>
          <p:cNvSpPr/>
          <p:nvPr userDrawn="1"/>
        </p:nvSpPr>
        <p:spPr>
          <a:xfrm rot="10800000">
            <a:off x="9719742" y="1193260"/>
            <a:ext cx="2472258" cy="4858965"/>
          </a:xfrm>
          <a:custGeom>
            <a:avLst/>
            <a:gdLst>
              <a:gd name="connsiteX0" fmla="*/ 0 w 1642427"/>
              <a:gd name="connsiteY0" fmla="*/ 2824861 h 3436492"/>
              <a:gd name="connsiteX1" fmla="*/ 1642428 w 1642427"/>
              <a:gd name="connsiteY1" fmla="*/ 3436493 h 3436492"/>
              <a:gd name="connsiteX2" fmla="*/ 1642428 w 1642427"/>
              <a:gd name="connsiteY2" fmla="*/ 0 h 3436492"/>
              <a:gd name="connsiteX3" fmla="*/ 0 w 1642427"/>
              <a:gd name="connsiteY3" fmla="*/ 611696 h 3436492"/>
              <a:gd name="connsiteX4" fmla="*/ 0 w 1642427"/>
              <a:gd name="connsiteY4" fmla="*/ 2824861 h 343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2427" h="3436492">
                <a:moveTo>
                  <a:pt x="0" y="2824861"/>
                </a:moveTo>
                <a:lnTo>
                  <a:pt x="1642428" y="3436493"/>
                </a:lnTo>
                <a:lnTo>
                  <a:pt x="1642428" y="0"/>
                </a:lnTo>
                <a:lnTo>
                  <a:pt x="0" y="611696"/>
                </a:lnTo>
                <a:lnTo>
                  <a:pt x="0" y="2824861"/>
                </a:lnTo>
                <a:close/>
              </a:path>
            </a:pathLst>
          </a:custGeom>
          <a:solidFill>
            <a:schemeClr val="accent4"/>
          </a:solidFill>
          <a:ln w="6350" cap="flat">
            <a:noFill/>
            <a:prstDash val="solid"/>
            <a:miter/>
          </a:ln>
        </p:spPr>
        <p:txBody>
          <a:bodyPr rtlCol="0" anchor="ctr"/>
          <a:lstStyle/>
          <a:p>
            <a:endParaRPr lang="en-GB"/>
          </a:p>
        </p:txBody>
      </p:sp>
      <p:sp>
        <p:nvSpPr>
          <p:cNvPr id="18" name="Freeform: Shape 11">
            <a:extLst>
              <a:ext uri="{FF2B5EF4-FFF2-40B4-BE49-F238E27FC236}">
                <a16:creationId xmlns:a16="http://schemas.microsoft.com/office/drawing/2014/main" id="{F6EBBF17-4D5A-40D7-81D6-AAF6ED8706E8}"/>
              </a:ext>
            </a:extLst>
          </p:cNvPr>
          <p:cNvSpPr/>
          <p:nvPr userDrawn="1"/>
        </p:nvSpPr>
        <p:spPr>
          <a:xfrm>
            <a:off x="6973057" y="1193259"/>
            <a:ext cx="2746685" cy="5398323"/>
          </a:xfrm>
          <a:custGeom>
            <a:avLst/>
            <a:gdLst>
              <a:gd name="connsiteX0" fmla="*/ 0 w 1642427"/>
              <a:gd name="connsiteY0" fmla="*/ 2824861 h 3436492"/>
              <a:gd name="connsiteX1" fmla="*/ 1642428 w 1642427"/>
              <a:gd name="connsiteY1" fmla="*/ 3436493 h 3436492"/>
              <a:gd name="connsiteX2" fmla="*/ 1642428 w 1642427"/>
              <a:gd name="connsiteY2" fmla="*/ 0 h 3436492"/>
              <a:gd name="connsiteX3" fmla="*/ 0 w 1642427"/>
              <a:gd name="connsiteY3" fmla="*/ 611696 h 3436492"/>
              <a:gd name="connsiteX4" fmla="*/ 0 w 1642427"/>
              <a:gd name="connsiteY4" fmla="*/ 2824861 h 343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2427" h="3436492">
                <a:moveTo>
                  <a:pt x="0" y="2824861"/>
                </a:moveTo>
                <a:lnTo>
                  <a:pt x="1642428" y="3436493"/>
                </a:lnTo>
                <a:lnTo>
                  <a:pt x="1642428" y="0"/>
                </a:lnTo>
                <a:lnTo>
                  <a:pt x="0" y="611696"/>
                </a:lnTo>
                <a:lnTo>
                  <a:pt x="0" y="2824861"/>
                </a:lnTo>
                <a:close/>
              </a:path>
            </a:pathLst>
          </a:custGeom>
          <a:solidFill>
            <a:schemeClr val="accent3"/>
          </a:solidFill>
          <a:ln w="6350"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A797E177-AEF2-44F9-8674-AFE79D140D68}"/>
              </a:ext>
            </a:extLst>
          </p:cNvPr>
          <p:cNvSpPr/>
          <p:nvPr userDrawn="1"/>
        </p:nvSpPr>
        <p:spPr>
          <a:xfrm>
            <a:off x="3043872" y="7175"/>
            <a:ext cx="5421883" cy="6855714"/>
          </a:xfrm>
          <a:custGeom>
            <a:avLst/>
            <a:gdLst>
              <a:gd name="connsiteX0" fmla="*/ 5421884 w 5421883"/>
              <a:gd name="connsiteY0" fmla="*/ 4836287 h 6855714"/>
              <a:gd name="connsiteX1" fmla="*/ 0 w 5421883"/>
              <a:gd name="connsiteY1" fmla="*/ 6855714 h 6855714"/>
              <a:gd name="connsiteX2" fmla="*/ 0 w 5421883"/>
              <a:gd name="connsiteY2" fmla="*/ 0 h 6855714"/>
              <a:gd name="connsiteX3" fmla="*/ 5421884 w 5421883"/>
              <a:gd name="connsiteY3" fmla="*/ 2019427 h 6855714"/>
              <a:gd name="connsiteX4" fmla="*/ 5421884 w 5421883"/>
              <a:gd name="connsiteY4" fmla="*/ 4836287 h 6855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21883" h="6855714">
                <a:moveTo>
                  <a:pt x="5421884" y="4836287"/>
                </a:moveTo>
                <a:lnTo>
                  <a:pt x="0" y="6855714"/>
                </a:lnTo>
                <a:lnTo>
                  <a:pt x="0" y="0"/>
                </a:lnTo>
                <a:lnTo>
                  <a:pt x="5421884" y="2019427"/>
                </a:lnTo>
                <a:lnTo>
                  <a:pt x="5421884" y="4836287"/>
                </a:lnTo>
                <a:close/>
              </a:path>
            </a:pathLst>
          </a:custGeom>
          <a:solidFill>
            <a:schemeClr val="accent1"/>
          </a:solidFill>
          <a:ln w="6350" cap="flat">
            <a:noFill/>
            <a:prstDash val="solid"/>
            <a:miter/>
          </a:ln>
        </p:spPr>
        <p:txBody>
          <a:bodyPr rtlCol="0" anchor="ctr"/>
          <a:lstStyle/>
          <a:p>
            <a:endParaRPr lang="en-GB"/>
          </a:p>
        </p:txBody>
      </p:sp>
      <p:sp>
        <p:nvSpPr>
          <p:cNvPr id="22" name="Picture Placeholder 16">
            <a:extLst>
              <a:ext uri="{FF2B5EF4-FFF2-40B4-BE49-F238E27FC236}">
                <a16:creationId xmlns:a16="http://schemas.microsoft.com/office/drawing/2014/main" id="{A3BCB894-3596-4BE1-9357-EA213F509BB3}"/>
              </a:ext>
            </a:extLst>
          </p:cNvPr>
          <p:cNvSpPr>
            <a:spLocks noGrp="1"/>
          </p:cNvSpPr>
          <p:nvPr>
            <p:ph type="pic" sz="quarter" idx="10"/>
          </p:nvPr>
        </p:nvSpPr>
        <p:spPr>
          <a:xfrm>
            <a:off x="1" y="2296986"/>
            <a:ext cx="3043873" cy="4566539"/>
          </a:xfrm>
          <a:custGeom>
            <a:avLst/>
            <a:gdLst>
              <a:gd name="connsiteX0" fmla="*/ 0 w 3043873"/>
              <a:gd name="connsiteY0" fmla="*/ 0 h 4566539"/>
              <a:gd name="connsiteX1" fmla="*/ 3043873 w 3043873"/>
              <a:gd name="connsiteY1" fmla="*/ 1283906 h 4566539"/>
              <a:gd name="connsiteX2" fmla="*/ 3043873 w 3043873"/>
              <a:gd name="connsiteY2" fmla="*/ 4566539 h 4566539"/>
              <a:gd name="connsiteX3" fmla="*/ 0 w 3043873"/>
              <a:gd name="connsiteY3" fmla="*/ 4561015 h 4566539"/>
            </a:gdLst>
            <a:ahLst/>
            <a:cxnLst>
              <a:cxn ang="0">
                <a:pos x="connsiteX0" y="connsiteY0"/>
              </a:cxn>
              <a:cxn ang="0">
                <a:pos x="connsiteX1" y="connsiteY1"/>
              </a:cxn>
              <a:cxn ang="0">
                <a:pos x="connsiteX2" y="connsiteY2"/>
              </a:cxn>
              <a:cxn ang="0">
                <a:pos x="connsiteX3" y="connsiteY3"/>
              </a:cxn>
            </a:cxnLst>
            <a:rect l="l" t="t" r="r" b="b"/>
            <a:pathLst>
              <a:path w="3043873" h="4566539">
                <a:moveTo>
                  <a:pt x="0" y="0"/>
                </a:moveTo>
                <a:lnTo>
                  <a:pt x="3043873" y="1283906"/>
                </a:lnTo>
                <a:lnTo>
                  <a:pt x="3043873" y="4566539"/>
                </a:lnTo>
                <a:lnTo>
                  <a:pt x="0" y="4561015"/>
                </a:lnTo>
                <a:close/>
              </a:path>
            </a:pathLst>
          </a:custGeom>
          <a:solidFill>
            <a:schemeClr val="bg2">
              <a:lumMod val="95000"/>
            </a:schemeClr>
          </a:solidFill>
        </p:spPr>
        <p:txBody>
          <a:bodyPr wrap="square" anchor="ctr">
            <a:noAutofit/>
          </a:bodyPr>
          <a:lstStyle>
            <a:lvl1pPr algn="ctr">
              <a:defRPr/>
            </a:lvl1pPr>
          </a:lstStyle>
          <a:p>
            <a:endParaRPr lang="en-GB"/>
          </a:p>
        </p:txBody>
      </p:sp>
      <p:sp>
        <p:nvSpPr>
          <p:cNvPr id="23" name="Title 1">
            <a:extLst>
              <a:ext uri="{FF2B5EF4-FFF2-40B4-BE49-F238E27FC236}">
                <a16:creationId xmlns:a16="http://schemas.microsoft.com/office/drawing/2014/main" id="{5AE23119-4938-46C1-AB46-9E554D52B199}"/>
              </a:ext>
            </a:extLst>
          </p:cNvPr>
          <p:cNvSpPr>
            <a:spLocks noGrp="1"/>
          </p:cNvSpPr>
          <p:nvPr>
            <p:ph type="ctrTitle"/>
          </p:nvPr>
        </p:nvSpPr>
        <p:spPr>
          <a:xfrm>
            <a:off x="3324225" y="1122363"/>
            <a:ext cx="4594226" cy="2387600"/>
          </a:xfrm>
        </p:spPr>
        <p:txBody>
          <a:bodyPr anchor="b"/>
          <a:lstStyle>
            <a:lvl1pPr algn="l">
              <a:defRPr sz="4200">
                <a:solidFill>
                  <a:schemeClr val="bg1"/>
                </a:solidFill>
              </a:defRPr>
            </a:lvl1pPr>
          </a:lstStyle>
          <a:p>
            <a:r>
              <a:rPr lang="en-US"/>
              <a:t>Click to edit Master title style</a:t>
            </a:r>
            <a:endParaRPr lang="en-GB"/>
          </a:p>
        </p:txBody>
      </p:sp>
      <p:sp>
        <p:nvSpPr>
          <p:cNvPr id="24" name="Subtitle 2">
            <a:extLst>
              <a:ext uri="{FF2B5EF4-FFF2-40B4-BE49-F238E27FC236}">
                <a16:creationId xmlns:a16="http://schemas.microsoft.com/office/drawing/2014/main" id="{04A1FF29-7850-4FF5-9DDD-2EB1BBC62A57}"/>
              </a:ext>
            </a:extLst>
          </p:cNvPr>
          <p:cNvSpPr>
            <a:spLocks noGrp="1"/>
          </p:cNvSpPr>
          <p:nvPr>
            <p:ph type="subTitle" idx="1"/>
          </p:nvPr>
        </p:nvSpPr>
        <p:spPr>
          <a:xfrm>
            <a:off x="3324224" y="3602038"/>
            <a:ext cx="4594226"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25" name="Freeform: Shape 24">
            <a:extLst>
              <a:ext uri="{FF2B5EF4-FFF2-40B4-BE49-F238E27FC236}">
                <a16:creationId xmlns:a16="http://schemas.microsoft.com/office/drawing/2014/main" id="{A5ACA6AD-656F-4158-999F-A5EC32C5999C}"/>
              </a:ext>
            </a:extLst>
          </p:cNvPr>
          <p:cNvSpPr/>
          <p:nvPr userDrawn="1"/>
        </p:nvSpPr>
        <p:spPr>
          <a:xfrm>
            <a:off x="476250" y="1351805"/>
            <a:ext cx="2059397" cy="772498"/>
          </a:xfrm>
          <a:custGeom>
            <a:avLst/>
            <a:gdLst>
              <a:gd name="connsiteX0" fmla="*/ 93853 w 1886838"/>
              <a:gd name="connsiteY0" fmla="*/ 302577 h 707770"/>
              <a:gd name="connsiteX1" fmla="*/ 61468 w 1886838"/>
              <a:gd name="connsiteY1" fmla="*/ 294132 h 707770"/>
              <a:gd name="connsiteX2" fmla="*/ 39624 w 1886838"/>
              <a:gd name="connsiteY2" fmla="*/ 311976 h 707770"/>
              <a:gd name="connsiteX3" fmla="*/ 104140 w 1886838"/>
              <a:gd name="connsiteY3" fmla="*/ 386080 h 707770"/>
              <a:gd name="connsiteX4" fmla="*/ 46990 w 1886838"/>
              <a:gd name="connsiteY4" fmla="*/ 435801 h 707770"/>
              <a:gd name="connsiteX5" fmla="*/ 2540 w 1886838"/>
              <a:gd name="connsiteY5" fmla="*/ 429006 h 707770"/>
              <a:gd name="connsiteX6" fmla="*/ 4699 w 1886838"/>
              <a:gd name="connsiteY6" fmla="*/ 397256 h 707770"/>
              <a:gd name="connsiteX7" fmla="*/ 40576 w 1886838"/>
              <a:gd name="connsiteY7" fmla="*/ 407352 h 707770"/>
              <a:gd name="connsiteX8" fmla="*/ 64453 w 1886838"/>
              <a:gd name="connsiteY8" fmla="*/ 387858 h 707770"/>
              <a:gd name="connsiteX9" fmla="*/ 0 w 1886838"/>
              <a:gd name="connsiteY9" fmla="*/ 313245 h 707770"/>
              <a:gd name="connsiteX10" fmla="*/ 56769 w 1886838"/>
              <a:gd name="connsiteY10" fmla="*/ 266573 h 707770"/>
              <a:gd name="connsiteX11" fmla="*/ 94869 w 1886838"/>
              <a:gd name="connsiteY11" fmla="*/ 272224 h 707770"/>
              <a:gd name="connsiteX12" fmla="*/ 142367 w 1886838"/>
              <a:gd name="connsiteY12" fmla="*/ 298831 h 707770"/>
              <a:gd name="connsiteX13" fmla="*/ 106743 w 1886838"/>
              <a:gd name="connsiteY13" fmla="*/ 298831 h 707770"/>
              <a:gd name="connsiteX14" fmla="*/ 106743 w 1886838"/>
              <a:gd name="connsiteY14" fmla="*/ 269304 h 707770"/>
              <a:gd name="connsiteX15" fmla="*/ 216535 w 1886838"/>
              <a:gd name="connsiteY15" fmla="*/ 269304 h 707770"/>
              <a:gd name="connsiteX16" fmla="*/ 216535 w 1886838"/>
              <a:gd name="connsiteY16" fmla="*/ 298831 h 707770"/>
              <a:gd name="connsiteX17" fmla="*/ 180848 w 1886838"/>
              <a:gd name="connsiteY17" fmla="*/ 298831 h 707770"/>
              <a:gd name="connsiteX18" fmla="*/ 180848 w 1886838"/>
              <a:gd name="connsiteY18" fmla="*/ 433007 h 707770"/>
              <a:gd name="connsiteX19" fmla="*/ 142177 w 1886838"/>
              <a:gd name="connsiteY19" fmla="*/ 433007 h 707770"/>
              <a:gd name="connsiteX20" fmla="*/ 225806 w 1886838"/>
              <a:gd name="connsiteY20" fmla="*/ 269304 h 707770"/>
              <a:gd name="connsiteX21" fmla="*/ 320357 w 1886838"/>
              <a:gd name="connsiteY21" fmla="*/ 269304 h 707770"/>
              <a:gd name="connsiteX22" fmla="*/ 320357 w 1886838"/>
              <a:gd name="connsiteY22" fmla="*/ 297879 h 707770"/>
              <a:gd name="connsiteX23" fmla="*/ 262827 w 1886838"/>
              <a:gd name="connsiteY23" fmla="*/ 297879 h 707770"/>
              <a:gd name="connsiteX24" fmla="*/ 262827 w 1886838"/>
              <a:gd name="connsiteY24" fmla="*/ 334518 h 707770"/>
              <a:gd name="connsiteX25" fmla="*/ 317500 w 1886838"/>
              <a:gd name="connsiteY25" fmla="*/ 334518 h 707770"/>
              <a:gd name="connsiteX26" fmla="*/ 317500 w 1886838"/>
              <a:gd name="connsiteY26" fmla="*/ 363093 h 707770"/>
              <a:gd name="connsiteX27" fmla="*/ 262827 w 1886838"/>
              <a:gd name="connsiteY27" fmla="*/ 363093 h 707770"/>
              <a:gd name="connsiteX28" fmla="*/ 262827 w 1886838"/>
              <a:gd name="connsiteY28" fmla="*/ 404368 h 707770"/>
              <a:gd name="connsiteX29" fmla="*/ 323088 w 1886838"/>
              <a:gd name="connsiteY29" fmla="*/ 404368 h 707770"/>
              <a:gd name="connsiteX30" fmla="*/ 323088 w 1886838"/>
              <a:gd name="connsiteY30" fmla="*/ 433007 h 707770"/>
              <a:gd name="connsiteX31" fmla="*/ 225806 w 1886838"/>
              <a:gd name="connsiteY31" fmla="*/ 433007 h 707770"/>
              <a:gd name="connsiteX32" fmla="*/ 340106 w 1886838"/>
              <a:gd name="connsiteY32" fmla="*/ 269304 h 707770"/>
              <a:gd name="connsiteX33" fmla="*/ 392366 w 1886838"/>
              <a:gd name="connsiteY33" fmla="*/ 269304 h 707770"/>
              <a:gd name="connsiteX34" fmla="*/ 448437 w 1886838"/>
              <a:gd name="connsiteY34" fmla="*/ 321373 h 707770"/>
              <a:gd name="connsiteX35" fmla="*/ 397066 w 1886838"/>
              <a:gd name="connsiteY35" fmla="*/ 373189 h 707770"/>
              <a:gd name="connsiteX36" fmla="*/ 378524 w 1886838"/>
              <a:gd name="connsiteY36" fmla="*/ 373189 h 707770"/>
              <a:gd name="connsiteX37" fmla="*/ 378524 w 1886838"/>
              <a:gd name="connsiteY37" fmla="*/ 433007 h 707770"/>
              <a:gd name="connsiteX38" fmla="*/ 340106 w 1886838"/>
              <a:gd name="connsiteY38" fmla="*/ 433007 h 707770"/>
              <a:gd name="connsiteX39" fmla="*/ 389319 w 1886838"/>
              <a:gd name="connsiteY39" fmla="*/ 344551 h 707770"/>
              <a:gd name="connsiteX40" fmla="*/ 409956 w 1886838"/>
              <a:gd name="connsiteY40" fmla="*/ 321120 h 707770"/>
              <a:gd name="connsiteX41" fmla="*/ 387223 w 1886838"/>
              <a:gd name="connsiteY41" fmla="*/ 297879 h 707770"/>
              <a:gd name="connsiteX42" fmla="*/ 377127 w 1886838"/>
              <a:gd name="connsiteY42" fmla="*/ 297879 h 707770"/>
              <a:gd name="connsiteX43" fmla="*/ 377127 w 1886838"/>
              <a:gd name="connsiteY43" fmla="*/ 344551 h 707770"/>
              <a:gd name="connsiteX44" fmla="*/ 515049 w 1886838"/>
              <a:gd name="connsiteY44" fmla="*/ 269304 h 707770"/>
              <a:gd name="connsiteX45" fmla="*/ 553530 w 1886838"/>
              <a:gd name="connsiteY45" fmla="*/ 269304 h 707770"/>
              <a:gd name="connsiteX46" fmla="*/ 553530 w 1886838"/>
              <a:gd name="connsiteY46" fmla="*/ 433007 h 707770"/>
              <a:gd name="connsiteX47" fmla="*/ 515049 w 1886838"/>
              <a:gd name="connsiteY47" fmla="*/ 433007 h 707770"/>
              <a:gd name="connsiteX48" fmla="*/ 575501 w 1886838"/>
              <a:gd name="connsiteY48" fmla="*/ 269304 h 707770"/>
              <a:gd name="connsiteX49" fmla="*/ 620522 w 1886838"/>
              <a:gd name="connsiteY49" fmla="*/ 269304 h 707770"/>
              <a:gd name="connsiteX50" fmla="*/ 668147 w 1886838"/>
              <a:gd name="connsiteY50" fmla="*/ 382842 h 707770"/>
              <a:gd name="connsiteX51" fmla="*/ 668591 w 1886838"/>
              <a:gd name="connsiteY51" fmla="*/ 382842 h 707770"/>
              <a:gd name="connsiteX52" fmla="*/ 668591 w 1886838"/>
              <a:gd name="connsiteY52" fmla="*/ 269304 h 707770"/>
              <a:gd name="connsiteX53" fmla="*/ 702374 w 1886838"/>
              <a:gd name="connsiteY53" fmla="*/ 269304 h 707770"/>
              <a:gd name="connsiteX54" fmla="*/ 702374 w 1886838"/>
              <a:gd name="connsiteY54" fmla="*/ 433007 h 707770"/>
              <a:gd name="connsiteX55" fmla="*/ 656527 w 1886838"/>
              <a:gd name="connsiteY55" fmla="*/ 433007 h 707770"/>
              <a:gd name="connsiteX56" fmla="*/ 609410 w 1886838"/>
              <a:gd name="connsiteY56" fmla="*/ 314579 h 707770"/>
              <a:gd name="connsiteX57" fmla="*/ 608965 w 1886838"/>
              <a:gd name="connsiteY57" fmla="*/ 314579 h 707770"/>
              <a:gd name="connsiteX58" fmla="*/ 608965 w 1886838"/>
              <a:gd name="connsiteY58" fmla="*/ 433007 h 707770"/>
              <a:gd name="connsiteX59" fmla="*/ 575183 w 1886838"/>
              <a:gd name="connsiteY59" fmla="*/ 433007 h 707770"/>
              <a:gd name="connsiteX60" fmla="*/ 746951 w 1886838"/>
              <a:gd name="connsiteY60" fmla="*/ 298831 h 707770"/>
              <a:gd name="connsiteX61" fmla="*/ 711327 w 1886838"/>
              <a:gd name="connsiteY61" fmla="*/ 298831 h 707770"/>
              <a:gd name="connsiteX62" fmla="*/ 711327 w 1886838"/>
              <a:gd name="connsiteY62" fmla="*/ 269304 h 707770"/>
              <a:gd name="connsiteX63" fmla="*/ 821119 w 1886838"/>
              <a:gd name="connsiteY63" fmla="*/ 269304 h 707770"/>
              <a:gd name="connsiteX64" fmla="*/ 821119 w 1886838"/>
              <a:gd name="connsiteY64" fmla="*/ 298831 h 707770"/>
              <a:gd name="connsiteX65" fmla="*/ 785432 w 1886838"/>
              <a:gd name="connsiteY65" fmla="*/ 298831 h 707770"/>
              <a:gd name="connsiteX66" fmla="*/ 785432 w 1886838"/>
              <a:gd name="connsiteY66" fmla="*/ 433007 h 707770"/>
              <a:gd name="connsiteX67" fmla="*/ 746951 w 1886838"/>
              <a:gd name="connsiteY67" fmla="*/ 433007 h 707770"/>
              <a:gd name="connsiteX68" fmla="*/ 892429 w 1886838"/>
              <a:gd name="connsiteY68" fmla="*/ 266446 h 707770"/>
              <a:gd name="connsiteX69" fmla="*/ 962279 w 1886838"/>
              <a:gd name="connsiteY69" fmla="*/ 351155 h 707770"/>
              <a:gd name="connsiteX70" fmla="*/ 892429 w 1886838"/>
              <a:gd name="connsiteY70" fmla="*/ 435801 h 707770"/>
              <a:gd name="connsiteX71" fmla="*/ 822960 w 1886838"/>
              <a:gd name="connsiteY71" fmla="*/ 351155 h 707770"/>
              <a:gd name="connsiteX72" fmla="*/ 892429 w 1886838"/>
              <a:gd name="connsiteY72" fmla="*/ 266700 h 707770"/>
              <a:gd name="connsiteX73" fmla="*/ 892429 w 1886838"/>
              <a:gd name="connsiteY73" fmla="*/ 408178 h 707770"/>
              <a:gd name="connsiteX74" fmla="*/ 922655 w 1886838"/>
              <a:gd name="connsiteY74" fmla="*/ 351028 h 707770"/>
              <a:gd name="connsiteX75" fmla="*/ 892429 w 1886838"/>
              <a:gd name="connsiteY75" fmla="*/ 293878 h 707770"/>
              <a:gd name="connsiteX76" fmla="*/ 862394 w 1886838"/>
              <a:gd name="connsiteY76" fmla="*/ 351028 h 707770"/>
              <a:gd name="connsiteX77" fmla="*/ 892429 w 1886838"/>
              <a:gd name="connsiteY77" fmla="*/ 408178 h 707770"/>
              <a:gd name="connsiteX78" fmla="*/ 1056577 w 1886838"/>
              <a:gd name="connsiteY78" fmla="*/ 298831 h 707770"/>
              <a:gd name="connsiteX79" fmla="*/ 1020890 w 1886838"/>
              <a:gd name="connsiteY79" fmla="*/ 298831 h 707770"/>
              <a:gd name="connsiteX80" fmla="*/ 1020890 w 1886838"/>
              <a:gd name="connsiteY80" fmla="*/ 269304 h 707770"/>
              <a:gd name="connsiteX81" fmla="*/ 1130681 w 1886838"/>
              <a:gd name="connsiteY81" fmla="*/ 269304 h 707770"/>
              <a:gd name="connsiteX82" fmla="*/ 1130681 w 1886838"/>
              <a:gd name="connsiteY82" fmla="*/ 298831 h 707770"/>
              <a:gd name="connsiteX83" fmla="*/ 1095312 w 1886838"/>
              <a:gd name="connsiteY83" fmla="*/ 298831 h 707770"/>
              <a:gd name="connsiteX84" fmla="*/ 1095312 w 1886838"/>
              <a:gd name="connsiteY84" fmla="*/ 433007 h 707770"/>
              <a:gd name="connsiteX85" fmla="*/ 1056577 w 1886838"/>
              <a:gd name="connsiteY85" fmla="*/ 433007 h 707770"/>
              <a:gd name="connsiteX86" fmla="*/ 1218375 w 1886838"/>
              <a:gd name="connsiteY86" fmla="*/ 364998 h 707770"/>
              <a:gd name="connsiteX87" fmla="*/ 1178497 w 1886838"/>
              <a:gd name="connsiteY87" fmla="*/ 364998 h 707770"/>
              <a:gd name="connsiteX88" fmla="*/ 1178497 w 1886838"/>
              <a:gd name="connsiteY88" fmla="*/ 433007 h 707770"/>
              <a:gd name="connsiteX89" fmla="*/ 1140016 w 1886838"/>
              <a:gd name="connsiteY89" fmla="*/ 433007 h 707770"/>
              <a:gd name="connsiteX90" fmla="*/ 1140016 w 1886838"/>
              <a:gd name="connsiteY90" fmla="*/ 269304 h 707770"/>
              <a:gd name="connsiteX91" fmla="*/ 1178497 w 1886838"/>
              <a:gd name="connsiteY91" fmla="*/ 269304 h 707770"/>
              <a:gd name="connsiteX92" fmla="*/ 1178497 w 1886838"/>
              <a:gd name="connsiteY92" fmla="*/ 334518 h 707770"/>
              <a:gd name="connsiteX93" fmla="*/ 1218375 w 1886838"/>
              <a:gd name="connsiteY93" fmla="*/ 334518 h 707770"/>
              <a:gd name="connsiteX94" fmla="*/ 1218375 w 1886838"/>
              <a:gd name="connsiteY94" fmla="*/ 269304 h 707770"/>
              <a:gd name="connsiteX95" fmla="*/ 1256792 w 1886838"/>
              <a:gd name="connsiteY95" fmla="*/ 269304 h 707770"/>
              <a:gd name="connsiteX96" fmla="*/ 1256792 w 1886838"/>
              <a:gd name="connsiteY96" fmla="*/ 433007 h 707770"/>
              <a:gd name="connsiteX97" fmla="*/ 1218375 w 1886838"/>
              <a:gd name="connsiteY97" fmla="*/ 433007 h 707770"/>
              <a:gd name="connsiteX98" fmla="*/ 1279398 w 1886838"/>
              <a:gd name="connsiteY98" fmla="*/ 269304 h 707770"/>
              <a:gd name="connsiteX99" fmla="*/ 1374077 w 1886838"/>
              <a:gd name="connsiteY99" fmla="*/ 269304 h 707770"/>
              <a:gd name="connsiteX100" fmla="*/ 1374077 w 1886838"/>
              <a:gd name="connsiteY100" fmla="*/ 297879 h 707770"/>
              <a:gd name="connsiteX101" fmla="*/ 1316927 w 1886838"/>
              <a:gd name="connsiteY101" fmla="*/ 297879 h 707770"/>
              <a:gd name="connsiteX102" fmla="*/ 1316927 w 1886838"/>
              <a:gd name="connsiteY102" fmla="*/ 334518 h 707770"/>
              <a:gd name="connsiteX103" fmla="*/ 1371600 w 1886838"/>
              <a:gd name="connsiteY103" fmla="*/ 334518 h 707770"/>
              <a:gd name="connsiteX104" fmla="*/ 1371600 w 1886838"/>
              <a:gd name="connsiteY104" fmla="*/ 363093 h 707770"/>
              <a:gd name="connsiteX105" fmla="*/ 1316927 w 1886838"/>
              <a:gd name="connsiteY105" fmla="*/ 363093 h 707770"/>
              <a:gd name="connsiteX106" fmla="*/ 1316927 w 1886838"/>
              <a:gd name="connsiteY106" fmla="*/ 404368 h 707770"/>
              <a:gd name="connsiteX107" fmla="*/ 1377188 w 1886838"/>
              <a:gd name="connsiteY107" fmla="*/ 404368 h 707770"/>
              <a:gd name="connsiteX108" fmla="*/ 1377188 w 1886838"/>
              <a:gd name="connsiteY108" fmla="*/ 433007 h 707770"/>
              <a:gd name="connsiteX109" fmla="*/ 1279652 w 1886838"/>
              <a:gd name="connsiteY109" fmla="*/ 433007 h 707770"/>
              <a:gd name="connsiteX110" fmla="*/ 1834261 w 1886838"/>
              <a:gd name="connsiteY110" fmla="*/ 311976 h 707770"/>
              <a:gd name="connsiteX111" fmla="*/ 1886839 w 1886838"/>
              <a:gd name="connsiteY111" fmla="*/ 352044 h 707770"/>
              <a:gd name="connsiteX112" fmla="*/ 1886839 w 1886838"/>
              <a:gd name="connsiteY112" fmla="*/ 301816 h 707770"/>
              <a:gd name="connsiteX113" fmla="*/ 1856105 w 1886838"/>
              <a:gd name="connsiteY113" fmla="*/ 294132 h 707770"/>
              <a:gd name="connsiteX114" fmla="*/ 1834515 w 1886838"/>
              <a:gd name="connsiteY114" fmla="*/ 311976 h 707770"/>
              <a:gd name="connsiteX115" fmla="*/ 1841564 w 1886838"/>
              <a:gd name="connsiteY115" fmla="*/ 435801 h 707770"/>
              <a:gd name="connsiteX116" fmla="*/ 1797114 w 1886838"/>
              <a:gd name="connsiteY116" fmla="*/ 429006 h 707770"/>
              <a:gd name="connsiteX117" fmla="*/ 1799273 w 1886838"/>
              <a:gd name="connsiteY117" fmla="*/ 397256 h 707770"/>
              <a:gd name="connsiteX118" fmla="*/ 1835150 w 1886838"/>
              <a:gd name="connsiteY118" fmla="*/ 407352 h 707770"/>
              <a:gd name="connsiteX119" fmla="*/ 1859090 w 1886838"/>
              <a:gd name="connsiteY119" fmla="*/ 387858 h 707770"/>
              <a:gd name="connsiteX120" fmla="*/ 1794574 w 1886838"/>
              <a:gd name="connsiteY120" fmla="*/ 313245 h 707770"/>
              <a:gd name="connsiteX121" fmla="*/ 1851343 w 1886838"/>
              <a:gd name="connsiteY121" fmla="*/ 266573 h 707770"/>
              <a:gd name="connsiteX122" fmla="*/ 1886522 w 1886838"/>
              <a:gd name="connsiteY122" fmla="*/ 271526 h 707770"/>
              <a:gd name="connsiteX123" fmla="*/ 1886522 w 1886838"/>
              <a:gd name="connsiteY123" fmla="*/ 0 h 707770"/>
              <a:gd name="connsiteX124" fmla="*/ 1442022 w 1886838"/>
              <a:gd name="connsiteY124" fmla="*/ 164211 h 707770"/>
              <a:gd name="connsiteX125" fmla="*/ 1442022 w 1886838"/>
              <a:gd name="connsiteY125" fmla="*/ 543560 h 707770"/>
              <a:gd name="connsiteX126" fmla="*/ 1886522 w 1886838"/>
              <a:gd name="connsiteY126" fmla="*/ 707771 h 707770"/>
              <a:gd name="connsiteX127" fmla="*/ 1886522 w 1886838"/>
              <a:gd name="connsiteY127" fmla="*/ 418274 h 707770"/>
              <a:gd name="connsiteX128" fmla="*/ 1841818 w 1886838"/>
              <a:gd name="connsiteY128" fmla="*/ 435801 h 707770"/>
              <a:gd name="connsiteX129" fmla="*/ 1638745 w 1886838"/>
              <a:gd name="connsiteY129" fmla="*/ 433007 h 707770"/>
              <a:gd name="connsiteX130" fmla="*/ 1593278 w 1886838"/>
              <a:gd name="connsiteY130" fmla="*/ 433007 h 707770"/>
              <a:gd name="connsiteX131" fmla="*/ 1546098 w 1886838"/>
              <a:gd name="connsiteY131" fmla="*/ 314579 h 707770"/>
              <a:gd name="connsiteX132" fmla="*/ 1545653 w 1886838"/>
              <a:gd name="connsiteY132" fmla="*/ 314579 h 707770"/>
              <a:gd name="connsiteX133" fmla="*/ 1545653 w 1886838"/>
              <a:gd name="connsiteY133" fmla="*/ 433007 h 707770"/>
              <a:gd name="connsiteX134" fmla="*/ 1511872 w 1886838"/>
              <a:gd name="connsiteY134" fmla="*/ 433007 h 707770"/>
              <a:gd name="connsiteX135" fmla="*/ 1511872 w 1886838"/>
              <a:gd name="connsiteY135" fmla="*/ 269304 h 707770"/>
              <a:gd name="connsiteX136" fmla="*/ 1556893 w 1886838"/>
              <a:gd name="connsiteY136" fmla="*/ 269304 h 707770"/>
              <a:gd name="connsiteX137" fmla="*/ 1604518 w 1886838"/>
              <a:gd name="connsiteY137" fmla="*/ 382842 h 707770"/>
              <a:gd name="connsiteX138" fmla="*/ 1604962 w 1886838"/>
              <a:gd name="connsiteY138" fmla="*/ 382842 h 707770"/>
              <a:gd name="connsiteX139" fmla="*/ 1604962 w 1886838"/>
              <a:gd name="connsiteY139" fmla="*/ 269304 h 707770"/>
              <a:gd name="connsiteX140" fmla="*/ 1638745 w 1886838"/>
              <a:gd name="connsiteY140" fmla="*/ 269304 h 707770"/>
              <a:gd name="connsiteX141" fmla="*/ 1778000 w 1886838"/>
              <a:gd name="connsiteY141" fmla="*/ 433007 h 707770"/>
              <a:gd name="connsiteX142" fmla="*/ 1739519 w 1886838"/>
              <a:gd name="connsiteY142" fmla="*/ 433007 h 707770"/>
              <a:gd name="connsiteX143" fmla="*/ 1739519 w 1886838"/>
              <a:gd name="connsiteY143" fmla="*/ 364998 h 707770"/>
              <a:gd name="connsiteX144" fmla="*/ 1699641 w 1886838"/>
              <a:gd name="connsiteY144" fmla="*/ 364998 h 707770"/>
              <a:gd name="connsiteX145" fmla="*/ 1699641 w 1886838"/>
              <a:gd name="connsiteY145" fmla="*/ 433007 h 707770"/>
              <a:gd name="connsiteX146" fmla="*/ 1661160 w 1886838"/>
              <a:gd name="connsiteY146" fmla="*/ 433007 h 707770"/>
              <a:gd name="connsiteX147" fmla="*/ 1661160 w 1886838"/>
              <a:gd name="connsiteY147" fmla="*/ 269304 h 707770"/>
              <a:gd name="connsiteX148" fmla="*/ 1699641 w 1886838"/>
              <a:gd name="connsiteY148" fmla="*/ 269304 h 707770"/>
              <a:gd name="connsiteX149" fmla="*/ 1699641 w 1886838"/>
              <a:gd name="connsiteY149" fmla="*/ 334518 h 707770"/>
              <a:gd name="connsiteX150" fmla="*/ 1739519 w 1886838"/>
              <a:gd name="connsiteY150" fmla="*/ 334518 h 707770"/>
              <a:gd name="connsiteX151" fmla="*/ 1739519 w 1886838"/>
              <a:gd name="connsiteY151" fmla="*/ 269304 h 707770"/>
              <a:gd name="connsiteX152" fmla="*/ 1778000 w 1886838"/>
              <a:gd name="connsiteY152" fmla="*/ 269304 h 707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1886838" h="707770">
                <a:moveTo>
                  <a:pt x="93853" y="302577"/>
                </a:moveTo>
                <a:cubicBezTo>
                  <a:pt x="83792" y="297463"/>
                  <a:pt x="72745" y="294582"/>
                  <a:pt x="61468" y="294132"/>
                </a:cubicBezTo>
                <a:cubicBezTo>
                  <a:pt x="48768" y="294132"/>
                  <a:pt x="39624" y="299783"/>
                  <a:pt x="39624" y="311976"/>
                </a:cubicBezTo>
                <a:cubicBezTo>
                  <a:pt x="39624" y="341757"/>
                  <a:pt x="104140" y="327914"/>
                  <a:pt x="104140" y="386080"/>
                </a:cubicBezTo>
                <a:cubicBezTo>
                  <a:pt x="104140" y="417068"/>
                  <a:pt x="79502" y="435801"/>
                  <a:pt x="46990" y="435801"/>
                </a:cubicBezTo>
                <a:cubicBezTo>
                  <a:pt x="31926" y="435656"/>
                  <a:pt x="16959" y="433369"/>
                  <a:pt x="2540" y="429006"/>
                </a:cubicBezTo>
                <a:lnTo>
                  <a:pt x="4699" y="397256"/>
                </a:lnTo>
                <a:cubicBezTo>
                  <a:pt x="16193" y="401701"/>
                  <a:pt x="26225" y="407352"/>
                  <a:pt x="40576" y="407352"/>
                </a:cubicBezTo>
                <a:cubicBezTo>
                  <a:pt x="52768" y="407352"/>
                  <a:pt x="64453" y="401002"/>
                  <a:pt x="64453" y="387858"/>
                </a:cubicBezTo>
                <a:cubicBezTo>
                  <a:pt x="64453" y="356108"/>
                  <a:pt x="0" y="371666"/>
                  <a:pt x="0" y="313245"/>
                </a:cubicBezTo>
                <a:cubicBezTo>
                  <a:pt x="0" y="308356"/>
                  <a:pt x="1842" y="266573"/>
                  <a:pt x="56769" y="266573"/>
                </a:cubicBezTo>
                <a:cubicBezTo>
                  <a:pt x="69650" y="266915"/>
                  <a:pt x="82443" y="268813"/>
                  <a:pt x="94869" y="272224"/>
                </a:cubicBezTo>
                <a:close/>
                <a:moveTo>
                  <a:pt x="142367" y="298831"/>
                </a:moveTo>
                <a:lnTo>
                  <a:pt x="106743" y="298831"/>
                </a:lnTo>
                <a:lnTo>
                  <a:pt x="106743" y="269304"/>
                </a:lnTo>
                <a:lnTo>
                  <a:pt x="216535" y="269304"/>
                </a:lnTo>
                <a:lnTo>
                  <a:pt x="216535" y="298831"/>
                </a:lnTo>
                <a:lnTo>
                  <a:pt x="180848" y="298831"/>
                </a:lnTo>
                <a:lnTo>
                  <a:pt x="180848" y="433007"/>
                </a:lnTo>
                <a:lnTo>
                  <a:pt x="142177" y="433007"/>
                </a:lnTo>
                <a:close/>
                <a:moveTo>
                  <a:pt x="225806" y="269304"/>
                </a:moveTo>
                <a:lnTo>
                  <a:pt x="320357" y="269304"/>
                </a:lnTo>
                <a:lnTo>
                  <a:pt x="320357" y="297879"/>
                </a:lnTo>
                <a:lnTo>
                  <a:pt x="262827" y="297879"/>
                </a:lnTo>
                <a:lnTo>
                  <a:pt x="262827" y="334518"/>
                </a:lnTo>
                <a:lnTo>
                  <a:pt x="317500" y="334518"/>
                </a:lnTo>
                <a:lnTo>
                  <a:pt x="317500" y="363093"/>
                </a:lnTo>
                <a:lnTo>
                  <a:pt x="262827" y="363093"/>
                </a:lnTo>
                <a:lnTo>
                  <a:pt x="262827" y="404368"/>
                </a:lnTo>
                <a:lnTo>
                  <a:pt x="323088" y="404368"/>
                </a:lnTo>
                <a:lnTo>
                  <a:pt x="323088" y="433007"/>
                </a:lnTo>
                <a:lnTo>
                  <a:pt x="225806" y="433007"/>
                </a:lnTo>
                <a:close/>
                <a:moveTo>
                  <a:pt x="340106" y="269304"/>
                </a:moveTo>
                <a:lnTo>
                  <a:pt x="392366" y="269304"/>
                </a:lnTo>
                <a:cubicBezTo>
                  <a:pt x="427355" y="269304"/>
                  <a:pt x="448437" y="285941"/>
                  <a:pt x="448437" y="321373"/>
                </a:cubicBezTo>
                <a:cubicBezTo>
                  <a:pt x="448437" y="349250"/>
                  <a:pt x="432943" y="373189"/>
                  <a:pt x="397066" y="373189"/>
                </a:cubicBezTo>
                <a:lnTo>
                  <a:pt x="378524" y="373189"/>
                </a:lnTo>
                <a:lnTo>
                  <a:pt x="378524" y="433007"/>
                </a:lnTo>
                <a:lnTo>
                  <a:pt x="340106" y="433007"/>
                </a:lnTo>
                <a:close/>
                <a:moveTo>
                  <a:pt x="389319" y="344551"/>
                </a:moveTo>
                <a:cubicBezTo>
                  <a:pt x="401320" y="344551"/>
                  <a:pt x="409956" y="336360"/>
                  <a:pt x="409956" y="321120"/>
                </a:cubicBezTo>
                <a:cubicBezTo>
                  <a:pt x="409956" y="305880"/>
                  <a:pt x="402463" y="297879"/>
                  <a:pt x="387223" y="297879"/>
                </a:cubicBezTo>
                <a:lnTo>
                  <a:pt x="377127" y="297879"/>
                </a:lnTo>
                <a:lnTo>
                  <a:pt x="377127" y="344551"/>
                </a:lnTo>
                <a:close/>
                <a:moveTo>
                  <a:pt x="515049" y="269304"/>
                </a:moveTo>
                <a:lnTo>
                  <a:pt x="553530" y="269304"/>
                </a:lnTo>
                <a:lnTo>
                  <a:pt x="553530" y="433007"/>
                </a:lnTo>
                <a:lnTo>
                  <a:pt x="515049" y="433007"/>
                </a:lnTo>
                <a:close/>
                <a:moveTo>
                  <a:pt x="575501" y="269304"/>
                </a:moveTo>
                <a:lnTo>
                  <a:pt x="620522" y="269304"/>
                </a:lnTo>
                <a:lnTo>
                  <a:pt x="668147" y="382842"/>
                </a:lnTo>
                <a:lnTo>
                  <a:pt x="668591" y="382842"/>
                </a:lnTo>
                <a:lnTo>
                  <a:pt x="668591" y="269304"/>
                </a:lnTo>
                <a:lnTo>
                  <a:pt x="702374" y="269304"/>
                </a:lnTo>
                <a:lnTo>
                  <a:pt x="702374" y="433007"/>
                </a:lnTo>
                <a:lnTo>
                  <a:pt x="656527" y="433007"/>
                </a:lnTo>
                <a:lnTo>
                  <a:pt x="609410" y="314579"/>
                </a:lnTo>
                <a:lnTo>
                  <a:pt x="608965" y="314579"/>
                </a:lnTo>
                <a:lnTo>
                  <a:pt x="608965" y="433007"/>
                </a:lnTo>
                <a:lnTo>
                  <a:pt x="575183" y="433007"/>
                </a:lnTo>
                <a:close/>
                <a:moveTo>
                  <a:pt x="746951" y="298831"/>
                </a:moveTo>
                <a:lnTo>
                  <a:pt x="711327" y="298831"/>
                </a:lnTo>
                <a:lnTo>
                  <a:pt x="711327" y="269304"/>
                </a:lnTo>
                <a:lnTo>
                  <a:pt x="821119" y="269304"/>
                </a:lnTo>
                <a:lnTo>
                  <a:pt x="821119" y="298831"/>
                </a:lnTo>
                <a:lnTo>
                  <a:pt x="785432" y="298831"/>
                </a:lnTo>
                <a:lnTo>
                  <a:pt x="785432" y="433007"/>
                </a:lnTo>
                <a:lnTo>
                  <a:pt x="746951" y="433007"/>
                </a:lnTo>
                <a:close/>
                <a:moveTo>
                  <a:pt x="892429" y="266446"/>
                </a:moveTo>
                <a:cubicBezTo>
                  <a:pt x="939546" y="266446"/>
                  <a:pt x="962279" y="303086"/>
                  <a:pt x="962279" y="351155"/>
                </a:cubicBezTo>
                <a:cubicBezTo>
                  <a:pt x="962279" y="399224"/>
                  <a:pt x="939737" y="435801"/>
                  <a:pt x="892429" y="435801"/>
                </a:cubicBezTo>
                <a:cubicBezTo>
                  <a:pt x="845122" y="435801"/>
                  <a:pt x="822960" y="399224"/>
                  <a:pt x="822960" y="351155"/>
                </a:cubicBezTo>
                <a:cubicBezTo>
                  <a:pt x="822960" y="303086"/>
                  <a:pt x="845249" y="266700"/>
                  <a:pt x="892429" y="266700"/>
                </a:cubicBezTo>
                <a:close/>
                <a:moveTo>
                  <a:pt x="892429" y="408178"/>
                </a:moveTo>
                <a:cubicBezTo>
                  <a:pt x="914654" y="408178"/>
                  <a:pt x="922655" y="382778"/>
                  <a:pt x="922655" y="351028"/>
                </a:cubicBezTo>
                <a:cubicBezTo>
                  <a:pt x="922655" y="319278"/>
                  <a:pt x="914654" y="293878"/>
                  <a:pt x="892429" y="293878"/>
                </a:cubicBezTo>
                <a:cubicBezTo>
                  <a:pt x="870204" y="293878"/>
                  <a:pt x="862394" y="319278"/>
                  <a:pt x="862394" y="351028"/>
                </a:cubicBezTo>
                <a:cubicBezTo>
                  <a:pt x="862394" y="382778"/>
                  <a:pt x="870141" y="408178"/>
                  <a:pt x="892429" y="408178"/>
                </a:cubicBezTo>
                <a:close/>
                <a:moveTo>
                  <a:pt x="1056577" y="298831"/>
                </a:moveTo>
                <a:lnTo>
                  <a:pt x="1020890" y="298831"/>
                </a:lnTo>
                <a:lnTo>
                  <a:pt x="1020890" y="269304"/>
                </a:lnTo>
                <a:lnTo>
                  <a:pt x="1130681" y="269304"/>
                </a:lnTo>
                <a:lnTo>
                  <a:pt x="1130681" y="298831"/>
                </a:lnTo>
                <a:lnTo>
                  <a:pt x="1095312" y="298831"/>
                </a:lnTo>
                <a:lnTo>
                  <a:pt x="1095312" y="433007"/>
                </a:lnTo>
                <a:lnTo>
                  <a:pt x="1056577" y="433007"/>
                </a:lnTo>
                <a:close/>
                <a:moveTo>
                  <a:pt x="1218375" y="364998"/>
                </a:moveTo>
                <a:lnTo>
                  <a:pt x="1178497" y="364998"/>
                </a:lnTo>
                <a:lnTo>
                  <a:pt x="1178497" y="433007"/>
                </a:lnTo>
                <a:lnTo>
                  <a:pt x="1140016" y="433007"/>
                </a:lnTo>
                <a:lnTo>
                  <a:pt x="1140016" y="269304"/>
                </a:lnTo>
                <a:lnTo>
                  <a:pt x="1178497" y="269304"/>
                </a:lnTo>
                <a:lnTo>
                  <a:pt x="1178497" y="334518"/>
                </a:lnTo>
                <a:lnTo>
                  <a:pt x="1218375" y="334518"/>
                </a:lnTo>
                <a:lnTo>
                  <a:pt x="1218375" y="269304"/>
                </a:lnTo>
                <a:lnTo>
                  <a:pt x="1256792" y="269304"/>
                </a:lnTo>
                <a:lnTo>
                  <a:pt x="1256792" y="433007"/>
                </a:lnTo>
                <a:lnTo>
                  <a:pt x="1218375" y="433007"/>
                </a:lnTo>
                <a:close/>
                <a:moveTo>
                  <a:pt x="1279398" y="269304"/>
                </a:moveTo>
                <a:lnTo>
                  <a:pt x="1374077" y="269304"/>
                </a:lnTo>
                <a:lnTo>
                  <a:pt x="1374077" y="297879"/>
                </a:lnTo>
                <a:lnTo>
                  <a:pt x="1316927" y="297879"/>
                </a:lnTo>
                <a:lnTo>
                  <a:pt x="1316927" y="334518"/>
                </a:lnTo>
                <a:lnTo>
                  <a:pt x="1371600" y="334518"/>
                </a:lnTo>
                <a:lnTo>
                  <a:pt x="1371600" y="363093"/>
                </a:lnTo>
                <a:lnTo>
                  <a:pt x="1316927" y="363093"/>
                </a:lnTo>
                <a:lnTo>
                  <a:pt x="1316927" y="404368"/>
                </a:lnTo>
                <a:lnTo>
                  <a:pt x="1377188" y="404368"/>
                </a:lnTo>
                <a:lnTo>
                  <a:pt x="1377188" y="433007"/>
                </a:lnTo>
                <a:lnTo>
                  <a:pt x="1279652" y="433007"/>
                </a:lnTo>
                <a:close/>
                <a:moveTo>
                  <a:pt x="1834261" y="311976"/>
                </a:moveTo>
                <a:cubicBezTo>
                  <a:pt x="1834261" y="333566"/>
                  <a:pt x="1868170" y="332232"/>
                  <a:pt x="1886839" y="352044"/>
                </a:cubicBezTo>
                <a:lnTo>
                  <a:pt x="1886839" y="301816"/>
                </a:lnTo>
                <a:cubicBezTo>
                  <a:pt x="1877232" y="297168"/>
                  <a:pt x="1866769" y="294552"/>
                  <a:pt x="1856105" y="294132"/>
                </a:cubicBezTo>
                <a:cubicBezTo>
                  <a:pt x="1843977" y="294132"/>
                  <a:pt x="1834515" y="299783"/>
                  <a:pt x="1834515" y="311976"/>
                </a:cubicBezTo>
                <a:close/>
                <a:moveTo>
                  <a:pt x="1841564" y="435801"/>
                </a:moveTo>
                <a:cubicBezTo>
                  <a:pt x="1826500" y="435656"/>
                  <a:pt x="1811533" y="433369"/>
                  <a:pt x="1797114" y="429006"/>
                </a:cubicBezTo>
                <a:lnTo>
                  <a:pt x="1799273" y="397256"/>
                </a:lnTo>
                <a:cubicBezTo>
                  <a:pt x="1810766" y="401701"/>
                  <a:pt x="1820862" y="407352"/>
                  <a:pt x="1835150" y="407352"/>
                </a:cubicBezTo>
                <a:cubicBezTo>
                  <a:pt x="1847342" y="407352"/>
                  <a:pt x="1859090" y="401002"/>
                  <a:pt x="1859090" y="387858"/>
                </a:cubicBezTo>
                <a:cubicBezTo>
                  <a:pt x="1859090" y="356108"/>
                  <a:pt x="1794574" y="371666"/>
                  <a:pt x="1794574" y="313245"/>
                </a:cubicBezTo>
                <a:cubicBezTo>
                  <a:pt x="1794574" y="308356"/>
                  <a:pt x="1796415" y="266573"/>
                  <a:pt x="1851343" y="266573"/>
                </a:cubicBezTo>
                <a:cubicBezTo>
                  <a:pt x="1863228" y="266777"/>
                  <a:pt x="1875042" y="268441"/>
                  <a:pt x="1886522" y="271526"/>
                </a:cubicBezTo>
                <a:lnTo>
                  <a:pt x="1886522" y="0"/>
                </a:lnTo>
                <a:lnTo>
                  <a:pt x="1442022" y="164211"/>
                </a:lnTo>
                <a:lnTo>
                  <a:pt x="1442022" y="543560"/>
                </a:lnTo>
                <a:lnTo>
                  <a:pt x="1886522" y="707771"/>
                </a:lnTo>
                <a:lnTo>
                  <a:pt x="1886522" y="418274"/>
                </a:lnTo>
                <a:cubicBezTo>
                  <a:pt x="1874696" y="430064"/>
                  <a:pt x="1858505" y="436412"/>
                  <a:pt x="1841818" y="435801"/>
                </a:cubicBezTo>
                <a:close/>
                <a:moveTo>
                  <a:pt x="1638745" y="433007"/>
                </a:moveTo>
                <a:lnTo>
                  <a:pt x="1593278" y="433007"/>
                </a:lnTo>
                <a:lnTo>
                  <a:pt x="1546098" y="314579"/>
                </a:lnTo>
                <a:lnTo>
                  <a:pt x="1545653" y="314579"/>
                </a:lnTo>
                <a:lnTo>
                  <a:pt x="1545653" y="433007"/>
                </a:lnTo>
                <a:lnTo>
                  <a:pt x="1511872" y="433007"/>
                </a:lnTo>
                <a:lnTo>
                  <a:pt x="1511872" y="269304"/>
                </a:lnTo>
                <a:lnTo>
                  <a:pt x="1556893" y="269304"/>
                </a:lnTo>
                <a:lnTo>
                  <a:pt x="1604518" y="382842"/>
                </a:lnTo>
                <a:lnTo>
                  <a:pt x="1604962" y="382842"/>
                </a:lnTo>
                <a:lnTo>
                  <a:pt x="1604962" y="269304"/>
                </a:lnTo>
                <a:lnTo>
                  <a:pt x="1638745" y="269304"/>
                </a:lnTo>
                <a:close/>
                <a:moveTo>
                  <a:pt x="1778000" y="433007"/>
                </a:moveTo>
                <a:lnTo>
                  <a:pt x="1739519" y="433007"/>
                </a:lnTo>
                <a:lnTo>
                  <a:pt x="1739519" y="364998"/>
                </a:lnTo>
                <a:lnTo>
                  <a:pt x="1699641" y="364998"/>
                </a:lnTo>
                <a:lnTo>
                  <a:pt x="1699641" y="433007"/>
                </a:lnTo>
                <a:lnTo>
                  <a:pt x="1661160" y="433007"/>
                </a:lnTo>
                <a:lnTo>
                  <a:pt x="1661160" y="269304"/>
                </a:lnTo>
                <a:lnTo>
                  <a:pt x="1699641" y="269304"/>
                </a:lnTo>
                <a:lnTo>
                  <a:pt x="1699641" y="334518"/>
                </a:lnTo>
                <a:lnTo>
                  <a:pt x="1739519" y="334518"/>
                </a:lnTo>
                <a:lnTo>
                  <a:pt x="1739519" y="269304"/>
                </a:lnTo>
                <a:lnTo>
                  <a:pt x="1778000" y="269304"/>
                </a:lnTo>
                <a:close/>
              </a:path>
            </a:pathLst>
          </a:custGeom>
          <a:solidFill>
            <a:srgbClr val="FFFFFF"/>
          </a:solidFill>
          <a:ln w="6350" cap="flat">
            <a:noFill/>
            <a:prstDash val="solid"/>
            <a:miter/>
          </a:ln>
        </p:spPr>
        <p:txBody>
          <a:bodyPr rtlCol="0" anchor="ctr"/>
          <a:lstStyle/>
          <a:p>
            <a:endParaRPr lang="en-GB"/>
          </a:p>
        </p:txBody>
      </p:sp>
      <p:sp>
        <p:nvSpPr>
          <p:cNvPr id="17" name="Freeform: Shape 19">
            <a:extLst>
              <a:ext uri="{FF2B5EF4-FFF2-40B4-BE49-F238E27FC236}">
                <a16:creationId xmlns:a16="http://schemas.microsoft.com/office/drawing/2014/main" id="{64C317AA-74C9-C044-8A21-91D2A1D38DD8}"/>
              </a:ext>
            </a:extLst>
          </p:cNvPr>
          <p:cNvSpPr/>
          <p:nvPr userDrawn="1"/>
        </p:nvSpPr>
        <p:spPr>
          <a:xfrm>
            <a:off x="8050697" y="3533441"/>
            <a:ext cx="4176878" cy="3324559"/>
          </a:xfrm>
          <a:custGeom>
            <a:avLst/>
            <a:gdLst>
              <a:gd name="connsiteX0" fmla="*/ 3630353 w 3630353"/>
              <a:gd name="connsiteY0" fmla="*/ 0 h 2889556"/>
              <a:gd name="connsiteX1" fmla="*/ 3630353 w 3630353"/>
              <a:gd name="connsiteY1" fmla="*/ 2889556 h 2889556"/>
              <a:gd name="connsiteX2" fmla="*/ 0 w 3630353"/>
              <a:gd name="connsiteY2" fmla="*/ 2889556 h 2889556"/>
              <a:gd name="connsiteX3" fmla="*/ 0 w 3630353"/>
              <a:gd name="connsiteY3" fmla="*/ 1270045 h 2889556"/>
            </a:gdLst>
            <a:ahLst/>
            <a:cxnLst>
              <a:cxn ang="0">
                <a:pos x="connsiteX0" y="connsiteY0"/>
              </a:cxn>
              <a:cxn ang="0">
                <a:pos x="connsiteX1" y="connsiteY1"/>
              </a:cxn>
              <a:cxn ang="0">
                <a:pos x="connsiteX2" y="connsiteY2"/>
              </a:cxn>
              <a:cxn ang="0">
                <a:pos x="connsiteX3" y="connsiteY3"/>
              </a:cxn>
            </a:cxnLst>
            <a:rect l="l" t="t" r="r" b="b"/>
            <a:pathLst>
              <a:path w="3630353" h="2889556">
                <a:moveTo>
                  <a:pt x="3630353" y="0"/>
                </a:moveTo>
                <a:lnTo>
                  <a:pt x="3630353" y="2889556"/>
                </a:lnTo>
                <a:lnTo>
                  <a:pt x="0" y="2889556"/>
                </a:lnTo>
                <a:lnTo>
                  <a:pt x="0" y="1270045"/>
                </a:lnTo>
                <a:close/>
              </a:path>
            </a:pathLst>
          </a:custGeom>
          <a:solidFill>
            <a:schemeClr val="tx2"/>
          </a:solidFill>
          <a:ln w="6350" cap="flat">
            <a:noFill/>
            <a:prstDash val="solid"/>
            <a:miter/>
          </a:ln>
        </p:spPr>
        <p:txBody>
          <a:bodyPr wrap="square" rtlCol="0" anchor="ctr">
            <a:noAutofit/>
          </a:bodyPr>
          <a:lstStyle/>
          <a:p>
            <a:endParaRPr lang="en-GB"/>
          </a:p>
        </p:txBody>
      </p:sp>
      <p:sp>
        <p:nvSpPr>
          <p:cNvPr id="21" name="Rectangle 20">
            <a:extLst>
              <a:ext uri="{FF2B5EF4-FFF2-40B4-BE49-F238E27FC236}">
                <a16:creationId xmlns:a16="http://schemas.microsoft.com/office/drawing/2014/main" id="{6C49FBDC-7259-C340-8AFD-5A3450F1EEF3}"/>
              </a:ext>
            </a:extLst>
          </p:cNvPr>
          <p:cNvSpPr/>
          <p:nvPr userDrawn="1"/>
        </p:nvSpPr>
        <p:spPr>
          <a:xfrm>
            <a:off x="8465755" y="5416296"/>
            <a:ext cx="3586561" cy="1015663"/>
          </a:xfrm>
          <a:prstGeom prst="rect">
            <a:avLst/>
          </a:prstGeom>
        </p:spPr>
        <p:txBody>
          <a:bodyPr wrap="square">
            <a:spAutoFit/>
          </a:bodyPr>
          <a:lstStyle/>
          <a:p>
            <a:pPr>
              <a:lnSpc>
                <a:spcPts val="1800"/>
              </a:lnSpc>
            </a:pPr>
            <a:r>
              <a:rPr lang="en-GB" sz="1800" b="1">
                <a:solidFill>
                  <a:schemeClr val="bg1"/>
                </a:solidFill>
              </a:rPr>
              <a:t>Together we can </a:t>
            </a:r>
            <a:br>
              <a:rPr lang="en-GB" sz="1800" b="1">
                <a:solidFill>
                  <a:schemeClr val="bg1"/>
                </a:solidFill>
              </a:rPr>
            </a:br>
            <a:r>
              <a:rPr lang="en-GB" sz="1800" b="1">
                <a:solidFill>
                  <a:schemeClr val="bg1"/>
                </a:solidFill>
              </a:rPr>
              <a:t>make a difference!</a:t>
            </a:r>
            <a:br>
              <a:rPr lang="en-GB" sz="1800" b="1">
                <a:solidFill>
                  <a:schemeClr val="bg1"/>
                </a:solidFill>
              </a:rPr>
            </a:br>
            <a:endParaRPr lang="en-GB" sz="1800" b="1">
              <a:solidFill>
                <a:schemeClr val="bg1"/>
              </a:solidFill>
            </a:endParaRPr>
          </a:p>
          <a:p>
            <a:pPr>
              <a:lnSpc>
                <a:spcPts val="1800"/>
              </a:lnSpc>
            </a:pPr>
            <a:r>
              <a:rPr lang="en-GB" sz="1800" b="1" u="none">
                <a:solidFill>
                  <a:schemeClr val="bg1"/>
                </a:solidFill>
                <a:hlinkClick r:id="rId2"/>
              </a:rPr>
              <a:t>stepintothenhs.nhs.uk/primary</a:t>
            </a:r>
            <a:endParaRPr lang="en-US" u="none">
              <a:solidFill>
                <a:schemeClr val="bg1"/>
              </a:solidFill>
            </a:endParaRPr>
          </a:p>
        </p:txBody>
      </p:sp>
      <p:sp>
        <p:nvSpPr>
          <p:cNvPr id="2" name="Freeform: Shape 1">
            <a:extLst>
              <a:ext uri="{FF2B5EF4-FFF2-40B4-BE49-F238E27FC236}">
                <a16:creationId xmlns:a16="http://schemas.microsoft.com/office/drawing/2014/main" id="{2F9610CA-EBB1-4DB6-B8B4-D1BCB7A70C1B}"/>
              </a:ext>
            </a:extLst>
          </p:cNvPr>
          <p:cNvSpPr>
            <a:spLocks noChangeAspect="1"/>
          </p:cNvSpPr>
          <p:nvPr userDrawn="1"/>
        </p:nvSpPr>
        <p:spPr>
          <a:xfrm>
            <a:off x="10829086" y="476250"/>
            <a:ext cx="893586" cy="360000"/>
          </a:xfrm>
          <a:custGeom>
            <a:avLst/>
            <a:gdLst>
              <a:gd name="connsiteX0" fmla="*/ 804228 w 804227"/>
              <a:gd name="connsiteY0" fmla="*/ 0 h 323850"/>
              <a:gd name="connsiteX1" fmla="*/ 0 w 804227"/>
              <a:gd name="connsiteY1" fmla="*/ 0 h 323850"/>
              <a:gd name="connsiteX2" fmla="*/ 0 w 804227"/>
              <a:gd name="connsiteY2" fmla="*/ 323850 h 323850"/>
              <a:gd name="connsiteX3" fmla="*/ 804228 w 804227"/>
              <a:gd name="connsiteY3" fmla="*/ 323850 h 323850"/>
              <a:gd name="connsiteX4" fmla="*/ 323342 w 804227"/>
              <a:gd name="connsiteY4" fmla="*/ 31306 h 323850"/>
              <a:gd name="connsiteX5" fmla="*/ 267843 w 804227"/>
              <a:gd name="connsiteY5" fmla="*/ 291973 h 323850"/>
              <a:gd name="connsiteX6" fmla="*/ 180722 w 804227"/>
              <a:gd name="connsiteY6" fmla="*/ 291973 h 323850"/>
              <a:gd name="connsiteX7" fmla="*/ 125921 w 804227"/>
              <a:gd name="connsiteY7" fmla="*/ 111570 h 323850"/>
              <a:gd name="connsiteX8" fmla="*/ 125222 w 804227"/>
              <a:gd name="connsiteY8" fmla="*/ 111570 h 323850"/>
              <a:gd name="connsiteX9" fmla="*/ 88773 w 804227"/>
              <a:gd name="connsiteY9" fmla="*/ 291973 h 323850"/>
              <a:gd name="connsiteX10" fmla="*/ 22670 w 804227"/>
              <a:gd name="connsiteY10" fmla="*/ 291973 h 323850"/>
              <a:gd name="connsiteX11" fmla="*/ 78677 w 804227"/>
              <a:gd name="connsiteY11" fmla="*/ 31306 h 323850"/>
              <a:gd name="connsiteX12" fmla="*/ 166053 w 804227"/>
              <a:gd name="connsiteY12" fmla="*/ 31306 h 323850"/>
              <a:gd name="connsiteX13" fmla="*/ 219773 w 804227"/>
              <a:gd name="connsiteY13" fmla="*/ 212027 h 323850"/>
              <a:gd name="connsiteX14" fmla="*/ 220472 w 804227"/>
              <a:gd name="connsiteY14" fmla="*/ 212027 h 323850"/>
              <a:gd name="connsiteX15" fmla="*/ 257302 w 804227"/>
              <a:gd name="connsiteY15" fmla="*/ 31306 h 323850"/>
              <a:gd name="connsiteX16" fmla="*/ 572516 w 804227"/>
              <a:gd name="connsiteY16" fmla="*/ 31306 h 323850"/>
              <a:gd name="connsiteX17" fmla="*/ 518096 w 804227"/>
              <a:gd name="connsiteY17" fmla="*/ 291973 h 323850"/>
              <a:gd name="connsiteX18" fmla="*/ 448246 w 804227"/>
              <a:gd name="connsiteY18" fmla="*/ 291973 h 323850"/>
              <a:gd name="connsiteX19" fmla="*/ 471551 w 804227"/>
              <a:gd name="connsiteY19" fmla="*/ 180277 h 323850"/>
              <a:gd name="connsiteX20" fmla="*/ 388557 w 804227"/>
              <a:gd name="connsiteY20" fmla="*/ 180277 h 323850"/>
              <a:gd name="connsiteX21" fmla="*/ 365252 w 804227"/>
              <a:gd name="connsiteY21" fmla="*/ 291973 h 323850"/>
              <a:gd name="connsiteX22" fmla="*/ 295402 w 804227"/>
              <a:gd name="connsiteY22" fmla="*/ 291973 h 323850"/>
              <a:gd name="connsiteX23" fmla="*/ 349821 w 804227"/>
              <a:gd name="connsiteY23" fmla="*/ 31306 h 323850"/>
              <a:gd name="connsiteX24" fmla="*/ 419989 w 804227"/>
              <a:gd name="connsiteY24" fmla="*/ 31306 h 323850"/>
              <a:gd name="connsiteX25" fmla="*/ 399352 w 804227"/>
              <a:gd name="connsiteY25" fmla="*/ 131000 h 323850"/>
              <a:gd name="connsiteX26" fmla="*/ 482283 w 804227"/>
              <a:gd name="connsiteY26" fmla="*/ 131000 h 323850"/>
              <a:gd name="connsiteX27" fmla="*/ 502920 w 804227"/>
              <a:gd name="connsiteY27" fmla="*/ 31306 h 323850"/>
              <a:gd name="connsiteX28" fmla="*/ 774129 w 804227"/>
              <a:gd name="connsiteY28" fmla="*/ 38354 h 323850"/>
              <a:gd name="connsiteX29" fmla="*/ 757174 w 804227"/>
              <a:gd name="connsiteY29" fmla="*/ 90297 h 323850"/>
              <a:gd name="connsiteX30" fmla="*/ 699389 w 804227"/>
              <a:gd name="connsiteY30" fmla="*/ 78359 h 323850"/>
              <a:gd name="connsiteX31" fmla="*/ 649097 w 804227"/>
              <a:gd name="connsiteY31" fmla="*/ 103378 h 323850"/>
              <a:gd name="connsiteX32" fmla="*/ 750697 w 804227"/>
              <a:gd name="connsiteY32" fmla="*/ 205677 h 323850"/>
              <a:gd name="connsiteX33" fmla="*/ 622681 w 804227"/>
              <a:gd name="connsiteY33" fmla="*/ 296482 h 323850"/>
              <a:gd name="connsiteX34" fmla="*/ 541655 w 804227"/>
              <a:gd name="connsiteY34" fmla="*/ 282956 h 323850"/>
              <a:gd name="connsiteX35" fmla="*/ 558165 w 804227"/>
              <a:gd name="connsiteY35" fmla="*/ 229934 h 323850"/>
              <a:gd name="connsiteX36" fmla="*/ 622681 w 804227"/>
              <a:gd name="connsiteY36" fmla="*/ 244920 h 323850"/>
              <a:gd name="connsiteX37" fmla="*/ 678625 w 804227"/>
              <a:gd name="connsiteY37" fmla="*/ 213868 h 323850"/>
              <a:gd name="connsiteX38" fmla="*/ 577025 w 804227"/>
              <a:gd name="connsiteY38" fmla="*/ 114236 h 323850"/>
              <a:gd name="connsiteX39" fmla="*/ 693801 w 804227"/>
              <a:gd name="connsiteY39" fmla="*/ 26797 h 323850"/>
              <a:gd name="connsiteX40" fmla="*/ 774129 w 804227"/>
              <a:gd name="connsiteY40" fmla="*/ 38354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804227" h="323850">
                <a:moveTo>
                  <a:pt x="804228" y="0"/>
                </a:moveTo>
                <a:lnTo>
                  <a:pt x="0" y="0"/>
                </a:lnTo>
                <a:lnTo>
                  <a:pt x="0" y="323850"/>
                </a:lnTo>
                <a:lnTo>
                  <a:pt x="804228" y="323850"/>
                </a:lnTo>
                <a:close/>
                <a:moveTo>
                  <a:pt x="323342" y="31306"/>
                </a:moveTo>
                <a:lnTo>
                  <a:pt x="267843" y="291973"/>
                </a:lnTo>
                <a:lnTo>
                  <a:pt x="180722" y="291973"/>
                </a:lnTo>
                <a:lnTo>
                  <a:pt x="125921" y="111570"/>
                </a:lnTo>
                <a:lnTo>
                  <a:pt x="125222" y="111570"/>
                </a:lnTo>
                <a:lnTo>
                  <a:pt x="88773" y="291973"/>
                </a:lnTo>
                <a:lnTo>
                  <a:pt x="22670" y="291973"/>
                </a:lnTo>
                <a:lnTo>
                  <a:pt x="78677" y="31306"/>
                </a:lnTo>
                <a:lnTo>
                  <a:pt x="166053" y="31306"/>
                </a:lnTo>
                <a:lnTo>
                  <a:pt x="219773" y="212027"/>
                </a:lnTo>
                <a:lnTo>
                  <a:pt x="220472" y="212027"/>
                </a:lnTo>
                <a:lnTo>
                  <a:pt x="257302" y="31306"/>
                </a:lnTo>
                <a:close/>
                <a:moveTo>
                  <a:pt x="572516" y="31306"/>
                </a:moveTo>
                <a:lnTo>
                  <a:pt x="518096" y="291973"/>
                </a:lnTo>
                <a:lnTo>
                  <a:pt x="448246" y="291973"/>
                </a:lnTo>
                <a:lnTo>
                  <a:pt x="471551" y="180277"/>
                </a:lnTo>
                <a:lnTo>
                  <a:pt x="388557" y="180277"/>
                </a:lnTo>
                <a:lnTo>
                  <a:pt x="365252" y="291973"/>
                </a:lnTo>
                <a:lnTo>
                  <a:pt x="295402" y="291973"/>
                </a:lnTo>
                <a:lnTo>
                  <a:pt x="349821" y="31306"/>
                </a:lnTo>
                <a:lnTo>
                  <a:pt x="419989" y="31306"/>
                </a:lnTo>
                <a:lnTo>
                  <a:pt x="399352" y="131000"/>
                </a:lnTo>
                <a:lnTo>
                  <a:pt x="482283" y="131000"/>
                </a:lnTo>
                <a:lnTo>
                  <a:pt x="502920" y="31306"/>
                </a:lnTo>
                <a:close/>
                <a:moveTo>
                  <a:pt x="774129" y="38354"/>
                </a:moveTo>
                <a:lnTo>
                  <a:pt x="757174" y="90297"/>
                </a:lnTo>
                <a:cubicBezTo>
                  <a:pt x="739057" y="82015"/>
                  <a:pt x="719304" y="77934"/>
                  <a:pt x="699389" y="78359"/>
                </a:cubicBezTo>
                <a:cubicBezTo>
                  <a:pt x="671640" y="78359"/>
                  <a:pt x="649097" y="82423"/>
                  <a:pt x="649097" y="103378"/>
                </a:cubicBezTo>
                <a:cubicBezTo>
                  <a:pt x="649097" y="140335"/>
                  <a:pt x="750697" y="126556"/>
                  <a:pt x="750697" y="205677"/>
                </a:cubicBezTo>
                <a:cubicBezTo>
                  <a:pt x="750697" y="277749"/>
                  <a:pt x="683514" y="296482"/>
                  <a:pt x="622681" y="296482"/>
                </a:cubicBezTo>
                <a:cubicBezTo>
                  <a:pt x="595172" y="295793"/>
                  <a:pt x="567896" y="291240"/>
                  <a:pt x="541655" y="282956"/>
                </a:cubicBezTo>
                <a:lnTo>
                  <a:pt x="558165" y="229934"/>
                </a:lnTo>
                <a:cubicBezTo>
                  <a:pt x="572009" y="238950"/>
                  <a:pt x="599822" y="244920"/>
                  <a:pt x="622681" y="244920"/>
                </a:cubicBezTo>
                <a:cubicBezTo>
                  <a:pt x="644525" y="244920"/>
                  <a:pt x="678625" y="240792"/>
                  <a:pt x="678625" y="213868"/>
                </a:cubicBezTo>
                <a:cubicBezTo>
                  <a:pt x="678625" y="172085"/>
                  <a:pt x="577025" y="187770"/>
                  <a:pt x="577025" y="114236"/>
                </a:cubicBezTo>
                <a:cubicBezTo>
                  <a:pt x="577025" y="46990"/>
                  <a:pt x="636334" y="26797"/>
                  <a:pt x="693801" y="26797"/>
                </a:cubicBezTo>
                <a:cubicBezTo>
                  <a:pt x="726059" y="26797"/>
                  <a:pt x="756476" y="30163"/>
                  <a:pt x="774129" y="38354"/>
                </a:cubicBezTo>
                <a:close/>
              </a:path>
            </a:pathLst>
          </a:custGeom>
          <a:solidFill>
            <a:srgbClr val="005EBB"/>
          </a:solidFill>
          <a:ln w="6350" cap="flat">
            <a:noFill/>
            <a:prstDash val="solid"/>
            <a:miter/>
          </a:ln>
        </p:spPr>
        <p:txBody>
          <a:bodyPr rtlCol="0" anchor="ctr"/>
          <a:lstStyle/>
          <a:p>
            <a:endParaRPr lang="en-GB"/>
          </a:p>
        </p:txBody>
      </p:sp>
    </p:spTree>
    <p:extLst>
      <p:ext uri="{BB962C8B-B14F-4D97-AF65-F5344CB8AC3E}">
        <p14:creationId xmlns:p14="http://schemas.microsoft.com/office/powerpoint/2010/main" val="21966643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large content">
    <p:spTree>
      <p:nvGrpSpPr>
        <p:cNvPr id="1" name=""/>
        <p:cNvGrpSpPr/>
        <p:nvPr/>
      </p:nvGrpSpPr>
      <p:grpSpPr>
        <a:xfrm>
          <a:off x="0" y="0"/>
          <a:ext cx="0" cy="0"/>
          <a:chOff x="0" y="0"/>
          <a:chExt cx="0" cy="0"/>
        </a:xfrm>
      </p:grpSpPr>
      <p:sp>
        <p:nvSpPr>
          <p:cNvPr id="86" name="Content Placeholder 2">
            <a:extLst>
              <a:ext uri="{FF2B5EF4-FFF2-40B4-BE49-F238E27FC236}">
                <a16:creationId xmlns:a16="http://schemas.microsoft.com/office/drawing/2014/main" id="{59E9FE99-161F-4809-9050-6027AF45A62F}"/>
              </a:ext>
            </a:extLst>
          </p:cNvPr>
          <p:cNvSpPr>
            <a:spLocks noGrp="1"/>
          </p:cNvSpPr>
          <p:nvPr>
            <p:ph idx="1"/>
          </p:nvPr>
        </p:nvSpPr>
        <p:spPr>
          <a:xfrm>
            <a:off x="1039812" y="2368800"/>
            <a:ext cx="9726613" cy="3516697"/>
          </a:xfrm>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 name="Freeform: Shape 1">
            <a:extLst>
              <a:ext uri="{FF2B5EF4-FFF2-40B4-BE49-F238E27FC236}">
                <a16:creationId xmlns:a16="http://schemas.microsoft.com/office/drawing/2014/main" id="{79882402-199E-4DF3-8BB9-5278FBC157E4}"/>
              </a:ext>
            </a:extLst>
          </p:cNvPr>
          <p:cNvSpPr/>
          <p:nvPr userDrawn="1"/>
        </p:nvSpPr>
        <p:spPr>
          <a:xfrm>
            <a:off x="3939794" y="6103111"/>
            <a:ext cx="955865" cy="757999"/>
          </a:xfrm>
          <a:custGeom>
            <a:avLst/>
            <a:gdLst>
              <a:gd name="connsiteX0" fmla="*/ 955865 w 955865"/>
              <a:gd name="connsiteY0" fmla="*/ 492506 h 757999"/>
              <a:gd name="connsiteX1" fmla="*/ 0 w 955865"/>
              <a:gd name="connsiteY1" fmla="*/ 758000 h 757999"/>
              <a:gd name="connsiteX2" fmla="*/ 0 w 955865"/>
              <a:gd name="connsiteY2" fmla="*/ 0 h 757999"/>
              <a:gd name="connsiteX3" fmla="*/ 955865 w 955865"/>
              <a:gd name="connsiteY3" fmla="*/ 265430 h 757999"/>
              <a:gd name="connsiteX4" fmla="*/ 955865 w 955865"/>
              <a:gd name="connsiteY4" fmla="*/ 492506 h 75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5865" h="757999">
                <a:moveTo>
                  <a:pt x="955865" y="492506"/>
                </a:moveTo>
                <a:lnTo>
                  <a:pt x="0" y="758000"/>
                </a:lnTo>
                <a:lnTo>
                  <a:pt x="0" y="0"/>
                </a:lnTo>
                <a:lnTo>
                  <a:pt x="955865" y="265430"/>
                </a:lnTo>
                <a:lnTo>
                  <a:pt x="955865" y="492506"/>
                </a:lnTo>
                <a:close/>
              </a:path>
            </a:pathLst>
          </a:custGeom>
          <a:solidFill>
            <a:schemeClr val="accent4"/>
          </a:solidFill>
          <a:ln w="6350" cap="flat">
            <a:noFill/>
            <a:prstDash val="solid"/>
            <a:miter/>
          </a:ln>
        </p:spPr>
        <p:txBody>
          <a:bodyPr rtlCol="0" anchor="ctr"/>
          <a:lstStyle/>
          <a:p>
            <a:endParaRPr lang="en-GB"/>
          </a:p>
        </p:txBody>
      </p:sp>
      <p:sp>
        <p:nvSpPr>
          <p:cNvPr id="3" name="Freeform: Shape 2">
            <a:extLst>
              <a:ext uri="{FF2B5EF4-FFF2-40B4-BE49-F238E27FC236}">
                <a16:creationId xmlns:a16="http://schemas.microsoft.com/office/drawing/2014/main" id="{02136790-E77B-4A67-BF42-5A28E30798E8}"/>
              </a:ext>
            </a:extLst>
          </p:cNvPr>
          <p:cNvSpPr/>
          <p:nvPr userDrawn="1"/>
        </p:nvSpPr>
        <p:spPr>
          <a:xfrm>
            <a:off x="3939794" y="6084951"/>
            <a:ext cx="3014345" cy="774128"/>
          </a:xfrm>
          <a:custGeom>
            <a:avLst/>
            <a:gdLst>
              <a:gd name="connsiteX0" fmla="*/ 3014345 w 3014345"/>
              <a:gd name="connsiteY0" fmla="*/ 774129 h 774128"/>
              <a:gd name="connsiteX1" fmla="*/ 0 w 3014345"/>
              <a:gd name="connsiteY1" fmla="*/ 774129 h 774128"/>
              <a:gd name="connsiteX2" fmla="*/ 0 w 3014345"/>
              <a:gd name="connsiteY2" fmla="*/ 413067 h 774128"/>
              <a:gd name="connsiteX3" fmla="*/ 3014345 w 3014345"/>
              <a:gd name="connsiteY3" fmla="*/ 0 h 774128"/>
              <a:gd name="connsiteX4" fmla="*/ 3014345 w 3014345"/>
              <a:gd name="connsiteY4" fmla="*/ 774129 h 774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4345" h="774128">
                <a:moveTo>
                  <a:pt x="3014345" y="774129"/>
                </a:moveTo>
                <a:lnTo>
                  <a:pt x="0" y="774129"/>
                </a:lnTo>
                <a:lnTo>
                  <a:pt x="0" y="413067"/>
                </a:lnTo>
                <a:lnTo>
                  <a:pt x="3014345" y="0"/>
                </a:lnTo>
                <a:lnTo>
                  <a:pt x="3014345" y="774129"/>
                </a:lnTo>
                <a:close/>
              </a:path>
            </a:pathLst>
          </a:custGeom>
          <a:solidFill>
            <a:schemeClr val="tx2"/>
          </a:solidFill>
          <a:ln w="6350" cap="flat">
            <a:noFill/>
            <a:prstDash val="solid"/>
            <a:miter/>
          </a:ln>
        </p:spPr>
        <p:txBody>
          <a:bodyPr rtlCol="0" anchor="ctr"/>
          <a:lstStyle/>
          <a:p>
            <a:endParaRPr lang="en-GB"/>
          </a:p>
        </p:txBody>
      </p:sp>
      <p:sp>
        <p:nvSpPr>
          <p:cNvPr id="4" name="Freeform: Shape 3">
            <a:extLst>
              <a:ext uri="{FF2B5EF4-FFF2-40B4-BE49-F238E27FC236}">
                <a16:creationId xmlns:a16="http://schemas.microsoft.com/office/drawing/2014/main" id="{6C6360CA-1BEB-42DD-9F09-BF25E97DBC34}"/>
              </a:ext>
            </a:extLst>
          </p:cNvPr>
          <p:cNvSpPr/>
          <p:nvPr userDrawn="1"/>
        </p:nvSpPr>
        <p:spPr>
          <a:xfrm>
            <a:off x="11381930" y="6154546"/>
            <a:ext cx="824229" cy="704532"/>
          </a:xfrm>
          <a:custGeom>
            <a:avLst/>
            <a:gdLst>
              <a:gd name="connsiteX0" fmla="*/ 824230 w 824229"/>
              <a:gd name="connsiteY0" fmla="*/ 704533 h 704532"/>
              <a:gd name="connsiteX1" fmla="*/ 0 w 824229"/>
              <a:gd name="connsiteY1" fmla="*/ 704533 h 704532"/>
              <a:gd name="connsiteX2" fmla="*/ 0 w 824229"/>
              <a:gd name="connsiteY2" fmla="*/ 288417 h 704532"/>
              <a:gd name="connsiteX3" fmla="*/ 824230 w 824229"/>
              <a:gd name="connsiteY3" fmla="*/ 0 h 704532"/>
              <a:gd name="connsiteX4" fmla="*/ 824230 w 824229"/>
              <a:gd name="connsiteY4" fmla="*/ 704533 h 7045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4229" h="704532">
                <a:moveTo>
                  <a:pt x="824230" y="704533"/>
                </a:moveTo>
                <a:lnTo>
                  <a:pt x="0" y="704533"/>
                </a:lnTo>
                <a:lnTo>
                  <a:pt x="0" y="288417"/>
                </a:lnTo>
                <a:lnTo>
                  <a:pt x="824230" y="0"/>
                </a:lnTo>
                <a:lnTo>
                  <a:pt x="824230" y="704533"/>
                </a:lnTo>
                <a:close/>
              </a:path>
            </a:pathLst>
          </a:custGeom>
          <a:solidFill>
            <a:schemeClr val="accent4"/>
          </a:solidFill>
          <a:ln w="6350"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72901D12-26E2-47ED-AA7F-D3965F568011}"/>
              </a:ext>
            </a:extLst>
          </p:cNvPr>
          <p:cNvSpPr/>
          <p:nvPr userDrawn="1"/>
        </p:nvSpPr>
        <p:spPr>
          <a:xfrm>
            <a:off x="0" y="6306820"/>
            <a:ext cx="867410" cy="552259"/>
          </a:xfrm>
          <a:custGeom>
            <a:avLst/>
            <a:gdLst>
              <a:gd name="connsiteX0" fmla="*/ 867410 w 867410"/>
              <a:gd name="connsiteY0" fmla="*/ 298831 h 552259"/>
              <a:gd name="connsiteX1" fmla="*/ 867410 w 867410"/>
              <a:gd name="connsiteY1" fmla="*/ 552260 h 552259"/>
              <a:gd name="connsiteX2" fmla="*/ 0 w 867410"/>
              <a:gd name="connsiteY2" fmla="*/ 552260 h 552259"/>
              <a:gd name="connsiteX3" fmla="*/ 0 w 867410"/>
              <a:gd name="connsiteY3" fmla="*/ 0 h 552259"/>
              <a:gd name="connsiteX4" fmla="*/ 867410 w 867410"/>
              <a:gd name="connsiteY4" fmla="*/ 298831 h 5522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7410" h="552259">
                <a:moveTo>
                  <a:pt x="867410" y="298831"/>
                </a:moveTo>
                <a:lnTo>
                  <a:pt x="867410" y="552260"/>
                </a:lnTo>
                <a:lnTo>
                  <a:pt x="0" y="552260"/>
                </a:lnTo>
                <a:lnTo>
                  <a:pt x="0" y="0"/>
                </a:lnTo>
                <a:lnTo>
                  <a:pt x="867410" y="298831"/>
                </a:lnTo>
                <a:close/>
              </a:path>
            </a:pathLst>
          </a:custGeom>
          <a:solidFill>
            <a:schemeClr val="accent5"/>
          </a:solidFill>
          <a:ln w="635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5FDD0CE2-C6F3-4B5B-9E57-EE2EFEF24004}"/>
              </a:ext>
            </a:extLst>
          </p:cNvPr>
          <p:cNvSpPr/>
          <p:nvPr userDrawn="1"/>
        </p:nvSpPr>
        <p:spPr>
          <a:xfrm>
            <a:off x="2578735" y="6103175"/>
            <a:ext cx="1361058" cy="755904"/>
          </a:xfrm>
          <a:custGeom>
            <a:avLst/>
            <a:gdLst>
              <a:gd name="connsiteX0" fmla="*/ 1361059 w 1361058"/>
              <a:gd name="connsiteY0" fmla="*/ 755904 h 755904"/>
              <a:gd name="connsiteX1" fmla="*/ 0 w 1361058"/>
              <a:gd name="connsiteY1" fmla="*/ 755904 h 755904"/>
              <a:gd name="connsiteX2" fmla="*/ 0 w 1361058"/>
              <a:gd name="connsiteY2" fmla="*/ 403225 h 755904"/>
              <a:gd name="connsiteX3" fmla="*/ 1361059 w 1361058"/>
              <a:gd name="connsiteY3" fmla="*/ 0 h 755904"/>
              <a:gd name="connsiteX4" fmla="*/ 1361059 w 1361058"/>
              <a:gd name="connsiteY4" fmla="*/ 755904 h 755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1058" h="755904">
                <a:moveTo>
                  <a:pt x="1361059" y="755904"/>
                </a:moveTo>
                <a:lnTo>
                  <a:pt x="0" y="755904"/>
                </a:lnTo>
                <a:lnTo>
                  <a:pt x="0" y="403225"/>
                </a:lnTo>
                <a:lnTo>
                  <a:pt x="1361059" y="0"/>
                </a:lnTo>
                <a:lnTo>
                  <a:pt x="1361059" y="755904"/>
                </a:lnTo>
                <a:close/>
              </a:path>
            </a:pathLst>
          </a:custGeom>
          <a:solidFill>
            <a:schemeClr val="accent5"/>
          </a:solidFill>
          <a:ln w="635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A982C5D2-9B7B-4BB1-919B-05A34BB9B04E}"/>
              </a:ext>
            </a:extLst>
          </p:cNvPr>
          <p:cNvSpPr/>
          <p:nvPr userDrawn="1"/>
        </p:nvSpPr>
        <p:spPr>
          <a:xfrm>
            <a:off x="0" y="6145784"/>
            <a:ext cx="547687" cy="713295"/>
          </a:xfrm>
          <a:custGeom>
            <a:avLst/>
            <a:gdLst>
              <a:gd name="connsiteX0" fmla="*/ 547688 w 547687"/>
              <a:gd name="connsiteY0" fmla="*/ 713296 h 713295"/>
              <a:gd name="connsiteX1" fmla="*/ 0 w 547687"/>
              <a:gd name="connsiteY1" fmla="*/ 713296 h 713295"/>
              <a:gd name="connsiteX2" fmla="*/ 0 w 547687"/>
              <a:gd name="connsiteY2" fmla="*/ 289687 h 713295"/>
              <a:gd name="connsiteX3" fmla="*/ 547688 w 547687"/>
              <a:gd name="connsiteY3" fmla="*/ 0 h 713295"/>
              <a:gd name="connsiteX4" fmla="*/ 547688 w 547687"/>
              <a:gd name="connsiteY4" fmla="*/ 713296 h 713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687" h="713295">
                <a:moveTo>
                  <a:pt x="547688" y="713296"/>
                </a:moveTo>
                <a:lnTo>
                  <a:pt x="0" y="713296"/>
                </a:lnTo>
                <a:lnTo>
                  <a:pt x="0" y="289687"/>
                </a:lnTo>
                <a:lnTo>
                  <a:pt x="547688" y="0"/>
                </a:lnTo>
                <a:lnTo>
                  <a:pt x="547688" y="713296"/>
                </a:lnTo>
                <a:close/>
              </a:path>
            </a:pathLst>
          </a:custGeom>
          <a:solidFill>
            <a:schemeClr val="accent4"/>
          </a:solidFill>
          <a:ln w="6350"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B35229A6-0FA6-40F5-B968-CEB564A8F8CB}"/>
              </a:ext>
            </a:extLst>
          </p:cNvPr>
          <p:cNvSpPr/>
          <p:nvPr userDrawn="1"/>
        </p:nvSpPr>
        <p:spPr>
          <a:xfrm>
            <a:off x="2578989" y="6215189"/>
            <a:ext cx="1095311" cy="643890"/>
          </a:xfrm>
          <a:custGeom>
            <a:avLst/>
            <a:gdLst>
              <a:gd name="connsiteX0" fmla="*/ 1095312 w 1095311"/>
              <a:gd name="connsiteY0" fmla="*/ 289941 h 643890"/>
              <a:gd name="connsiteX1" fmla="*/ 1095312 w 1095311"/>
              <a:gd name="connsiteY1" fmla="*/ 643890 h 643890"/>
              <a:gd name="connsiteX2" fmla="*/ 0 w 1095311"/>
              <a:gd name="connsiteY2" fmla="*/ 643890 h 643890"/>
              <a:gd name="connsiteX3" fmla="*/ 0 w 1095311"/>
              <a:gd name="connsiteY3" fmla="*/ 0 h 643890"/>
              <a:gd name="connsiteX4" fmla="*/ 1095312 w 1095311"/>
              <a:gd name="connsiteY4" fmla="*/ 289941 h 64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5311" h="643890">
                <a:moveTo>
                  <a:pt x="1095312" y="289941"/>
                </a:moveTo>
                <a:lnTo>
                  <a:pt x="1095312" y="643890"/>
                </a:lnTo>
                <a:lnTo>
                  <a:pt x="0" y="643890"/>
                </a:lnTo>
                <a:lnTo>
                  <a:pt x="0" y="0"/>
                </a:lnTo>
                <a:lnTo>
                  <a:pt x="1095312" y="289941"/>
                </a:lnTo>
                <a:close/>
              </a:path>
            </a:pathLst>
          </a:custGeom>
          <a:solidFill>
            <a:schemeClr val="accent3"/>
          </a:solidFill>
          <a:ln w="6350" cap="flat">
            <a:noFill/>
            <a:prstDash val="solid"/>
            <a:miter/>
          </a:ln>
        </p:spPr>
        <p:txBody>
          <a:bodyPr rtlCol="0" anchor="ctr"/>
          <a:lstStyle/>
          <a:p>
            <a:endParaRPr lang="en-GB"/>
          </a:p>
        </p:txBody>
      </p:sp>
      <p:sp>
        <p:nvSpPr>
          <p:cNvPr id="33" name="Freeform: Shape 32">
            <a:extLst>
              <a:ext uri="{FF2B5EF4-FFF2-40B4-BE49-F238E27FC236}">
                <a16:creationId xmlns:a16="http://schemas.microsoft.com/office/drawing/2014/main" id="{22D94FF9-A17E-4218-89E8-1984F85000CA}"/>
              </a:ext>
            </a:extLst>
          </p:cNvPr>
          <p:cNvSpPr/>
          <p:nvPr userDrawn="1"/>
        </p:nvSpPr>
        <p:spPr>
          <a:xfrm>
            <a:off x="1610360" y="6597713"/>
            <a:ext cx="884745" cy="261366"/>
          </a:xfrm>
          <a:custGeom>
            <a:avLst/>
            <a:gdLst>
              <a:gd name="connsiteX0" fmla="*/ 884745 w 884745"/>
              <a:gd name="connsiteY0" fmla="*/ 261366 h 261366"/>
              <a:gd name="connsiteX1" fmla="*/ 0 w 884745"/>
              <a:gd name="connsiteY1" fmla="*/ 261366 h 261366"/>
              <a:gd name="connsiteX2" fmla="*/ 0 w 884745"/>
              <a:gd name="connsiteY2" fmla="*/ 0 h 261366"/>
              <a:gd name="connsiteX3" fmla="*/ 884745 w 884745"/>
              <a:gd name="connsiteY3" fmla="*/ 261366 h 261366"/>
            </a:gdLst>
            <a:ahLst/>
            <a:cxnLst>
              <a:cxn ang="0">
                <a:pos x="connsiteX0" y="connsiteY0"/>
              </a:cxn>
              <a:cxn ang="0">
                <a:pos x="connsiteX1" y="connsiteY1"/>
              </a:cxn>
              <a:cxn ang="0">
                <a:pos x="connsiteX2" y="connsiteY2"/>
              </a:cxn>
              <a:cxn ang="0">
                <a:pos x="connsiteX3" y="connsiteY3"/>
              </a:cxn>
            </a:cxnLst>
            <a:rect l="l" t="t" r="r" b="b"/>
            <a:pathLst>
              <a:path w="884745" h="261366">
                <a:moveTo>
                  <a:pt x="884745" y="261366"/>
                </a:moveTo>
                <a:lnTo>
                  <a:pt x="0" y="261366"/>
                </a:lnTo>
                <a:lnTo>
                  <a:pt x="0" y="0"/>
                </a:lnTo>
                <a:lnTo>
                  <a:pt x="884745" y="261366"/>
                </a:lnTo>
                <a:close/>
              </a:path>
            </a:pathLst>
          </a:custGeom>
          <a:solidFill>
            <a:schemeClr val="tx2"/>
          </a:solidFill>
          <a:ln w="6350" cap="flat">
            <a:noFill/>
            <a:prstDash val="solid"/>
            <a:miter/>
          </a:ln>
        </p:spPr>
        <p:txBody>
          <a:bodyPr rtlCol="0" anchor="ctr"/>
          <a:lstStyle/>
          <a:p>
            <a:endParaRPr lang="en-GB"/>
          </a:p>
        </p:txBody>
      </p:sp>
      <p:sp>
        <p:nvSpPr>
          <p:cNvPr id="35" name="Freeform: Shape 34">
            <a:extLst>
              <a:ext uri="{FF2B5EF4-FFF2-40B4-BE49-F238E27FC236}">
                <a16:creationId xmlns:a16="http://schemas.microsoft.com/office/drawing/2014/main" id="{48921700-D167-4928-AFC1-E067F41A828E}"/>
              </a:ext>
            </a:extLst>
          </p:cNvPr>
          <p:cNvSpPr/>
          <p:nvPr userDrawn="1"/>
        </p:nvSpPr>
        <p:spPr>
          <a:xfrm>
            <a:off x="2284158" y="6507924"/>
            <a:ext cx="1391475" cy="351155"/>
          </a:xfrm>
          <a:custGeom>
            <a:avLst/>
            <a:gdLst>
              <a:gd name="connsiteX0" fmla="*/ 1391476 w 1391475"/>
              <a:gd name="connsiteY0" fmla="*/ 351155 h 351155"/>
              <a:gd name="connsiteX1" fmla="*/ 0 w 1391475"/>
              <a:gd name="connsiteY1" fmla="*/ 351155 h 351155"/>
              <a:gd name="connsiteX2" fmla="*/ 1391476 w 1391475"/>
              <a:gd name="connsiteY2" fmla="*/ 0 h 351155"/>
              <a:gd name="connsiteX3" fmla="*/ 1391476 w 1391475"/>
              <a:gd name="connsiteY3" fmla="*/ 351155 h 351155"/>
            </a:gdLst>
            <a:ahLst/>
            <a:cxnLst>
              <a:cxn ang="0">
                <a:pos x="connsiteX0" y="connsiteY0"/>
              </a:cxn>
              <a:cxn ang="0">
                <a:pos x="connsiteX1" y="connsiteY1"/>
              </a:cxn>
              <a:cxn ang="0">
                <a:pos x="connsiteX2" y="connsiteY2"/>
              </a:cxn>
              <a:cxn ang="0">
                <a:pos x="connsiteX3" y="connsiteY3"/>
              </a:cxn>
            </a:cxnLst>
            <a:rect l="l" t="t" r="r" b="b"/>
            <a:pathLst>
              <a:path w="1391475" h="351155">
                <a:moveTo>
                  <a:pt x="1391476" y="351155"/>
                </a:moveTo>
                <a:lnTo>
                  <a:pt x="0" y="351155"/>
                </a:lnTo>
                <a:lnTo>
                  <a:pt x="1391476" y="0"/>
                </a:lnTo>
                <a:lnTo>
                  <a:pt x="1391476" y="351155"/>
                </a:lnTo>
                <a:close/>
              </a:path>
            </a:pathLst>
          </a:custGeom>
          <a:solidFill>
            <a:schemeClr val="accent6"/>
          </a:solidFill>
          <a:ln w="6350" cap="flat">
            <a:noFill/>
            <a:prstDash val="solid"/>
            <a:miter/>
          </a:ln>
        </p:spPr>
        <p:txBody>
          <a:bodyPr rtlCol="0" anchor="ctr"/>
          <a:lstStyle/>
          <a:p>
            <a:endParaRPr lang="en-GB"/>
          </a:p>
        </p:txBody>
      </p:sp>
      <p:sp>
        <p:nvSpPr>
          <p:cNvPr id="37" name="Freeform: Shape 36">
            <a:extLst>
              <a:ext uri="{FF2B5EF4-FFF2-40B4-BE49-F238E27FC236}">
                <a16:creationId xmlns:a16="http://schemas.microsoft.com/office/drawing/2014/main" id="{B1CCB0DC-6868-4573-9EC5-B6F3C9B70133}"/>
              </a:ext>
            </a:extLst>
          </p:cNvPr>
          <p:cNvSpPr/>
          <p:nvPr userDrawn="1"/>
        </p:nvSpPr>
        <p:spPr>
          <a:xfrm>
            <a:off x="0" y="5885497"/>
            <a:ext cx="1039812" cy="549973"/>
          </a:xfrm>
          <a:custGeom>
            <a:avLst/>
            <a:gdLst>
              <a:gd name="connsiteX0" fmla="*/ 0 w 1039812"/>
              <a:gd name="connsiteY0" fmla="*/ 549974 h 549973"/>
              <a:gd name="connsiteX1" fmla="*/ 1039813 w 1039812"/>
              <a:gd name="connsiteY1" fmla="*/ 0 h 549973"/>
              <a:gd name="connsiteX2" fmla="*/ 1039813 w 1039812"/>
              <a:gd name="connsiteY2" fmla="*/ 437833 h 549973"/>
              <a:gd name="connsiteX3" fmla="*/ 0 w 1039812"/>
              <a:gd name="connsiteY3" fmla="*/ 549974 h 549973"/>
            </a:gdLst>
            <a:ahLst/>
            <a:cxnLst>
              <a:cxn ang="0">
                <a:pos x="connsiteX0" y="connsiteY0"/>
              </a:cxn>
              <a:cxn ang="0">
                <a:pos x="connsiteX1" y="connsiteY1"/>
              </a:cxn>
              <a:cxn ang="0">
                <a:pos x="connsiteX2" y="connsiteY2"/>
              </a:cxn>
              <a:cxn ang="0">
                <a:pos x="connsiteX3" y="connsiteY3"/>
              </a:cxn>
            </a:cxnLst>
            <a:rect l="l" t="t" r="r" b="b"/>
            <a:pathLst>
              <a:path w="1039812" h="549973">
                <a:moveTo>
                  <a:pt x="0" y="549974"/>
                </a:moveTo>
                <a:lnTo>
                  <a:pt x="1039813" y="0"/>
                </a:lnTo>
                <a:lnTo>
                  <a:pt x="1039813" y="437833"/>
                </a:lnTo>
                <a:lnTo>
                  <a:pt x="0" y="549974"/>
                </a:lnTo>
                <a:close/>
              </a:path>
            </a:pathLst>
          </a:custGeom>
          <a:solidFill>
            <a:schemeClr val="accent2"/>
          </a:solidFill>
          <a:ln w="6350" cap="flat">
            <a:noFill/>
            <a:prstDash val="solid"/>
            <a:miter/>
          </a:ln>
        </p:spPr>
        <p:txBody>
          <a:bodyPr rtlCol="0" anchor="ctr"/>
          <a:lstStyle/>
          <a:p>
            <a:endParaRPr lang="en-GB"/>
          </a:p>
        </p:txBody>
      </p:sp>
      <p:sp>
        <p:nvSpPr>
          <p:cNvPr id="39" name="Freeform: Shape 38">
            <a:extLst>
              <a:ext uri="{FF2B5EF4-FFF2-40B4-BE49-F238E27FC236}">
                <a16:creationId xmlns:a16="http://schemas.microsoft.com/office/drawing/2014/main" id="{45D62A3E-728B-437B-9ECF-32F94907711F}"/>
              </a:ext>
            </a:extLst>
          </p:cNvPr>
          <p:cNvSpPr/>
          <p:nvPr userDrawn="1"/>
        </p:nvSpPr>
        <p:spPr>
          <a:xfrm>
            <a:off x="546037" y="6148959"/>
            <a:ext cx="1540573" cy="709040"/>
          </a:xfrm>
          <a:custGeom>
            <a:avLst/>
            <a:gdLst>
              <a:gd name="connsiteX0" fmla="*/ 1540574 w 1540573"/>
              <a:gd name="connsiteY0" fmla="*/ 504825 h 709040"/>
              <a:gd name="connsiteX1" fmla="*/ 1540574 w 1540573"/>
              <a:gd name="connsiteY1" fmla="*/ 709041 h 709040"/>
              <a:gd name="connsiteX2" fmla="*/ 0 w 1540573"/>
              <a:gd name="connsiteY2" fmla="*/ 709041 h 709040"/>
              <a:gd name="connsiteX3" fmla="*/ 0 w 1540573"/>
              <a:gd name="connsiteY3" fmla="*/ 0 h 709040"/>
              <a:gd name="connsiteX4" fmla="*/ 1540574 w 1540573"/>
              <a:gd name="connsiteY4" fmla="*/ 504825 h 70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0573" h="709040">
                <a:moveTo>
                  <a:pt x="1540574" y="504825"/>
                </a:moveTo>
                <a:lnTo>
                  <a:pt x="1540574" y="709041"/>
                </a:lnTo>
                <a:lnTo>
                  <a:pt x="0" y="709041"/>
                </a:lnTo>
                <a:lnTo>
                  <a:pt x="0" y="0"/>
                </a:lnTo>
                <a:lnTo>
                  <a:pt x="1540574" y="504825"/>
                </a:lnTo>
                <a:close/>
              </a:path>
            </a:pathLst>
          </a:custGeom>
          <a:solidFill>
            <a:schemeClr val="accent1"/>
          </a:solidFill>
          <a:ln w="6350" cap="flat">
            <a:noFill/>
            <a:prstDash val="solid"/>
            <a:miter/>
          </a:ln>
        </p:spPr>
        <p:txBody>
          <a:bodyPr rtlCol="0" anchor="ctr"/>
          <a:lstStyle/>
          <a:p>
            <a:endParaRPr lang="en-GB"/>
          </a:p>
        </p:txBody>
      </p:sp>
      <p:sp>
        <p:nvSpPr>
          <p:cNvPr id="41" name="Freeform: Shape 40">
            <a:extLst>
              <a:ext uri="{FF2B5EF4-FFF2-40B4-BE49-F238E27FC236}">
                <a16:creationId xmlns:a16="http://schemas.microsoft.com/office/drawing/2014/main" id="{3DD8BD4B-4CF2-40DE-9C33-76463FD1F9F4}"/>
              </a:ext>
            </a:extLst>
          </p:cNvPr>
          <p:cNvSpPr/>
          <p:nvPr userDrawn="1"/>
        </p:nvSpPr>
        <p:spPr>
          <a:xfrm>
            <a:off x="5709284" y="6084951"/>
            <a:ext cx="1244854" cy="774128"/>
          </a:xfrm>
          <a:custGeom>
            <a:avLst/>
            <a:gdLst>
              <a:gd name="connsiteX0" fmla="*/ 1244854 w 1244854"/>
              <a:gd name="connsiteY0" fmla="*/ 774129 h 774128"/>
              <a:gd name="connsiteX1" fmla="*/ 0 w 1244854"/>
              <a:gd name="connsiteY1" fmla="*/ 774129 h 774128"/>
              <a:gd name="connsiteX2" fmla="*/ 0 w 1244854"/>
              <a:gd name="connsiteY2" fmla="*/ 461137 h 774128"/>
              <a:gd name="connsiteX3" fmla="*/ 1244854 w 1244854"/>
              <a:gd name="connsiteY3" fmla="*/ 0 h 774128"/>
              <a:gd name="connsiteX4" fmla="*/ 1244854 w 1244854"/>
              <a:gd name="connsiteY4" fmla="*/ 774129 h 774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4854" h="774128">
                <a:moveTo>
                  <a:pt x="1244854" y="774129"/>
                </a:moveTo>
                <a:lnTo>
                  <a:pt x="0" y="774129"/>
                </a:lnTo>
                <a:lnTo>
                  <a:pt x="0" y="461137"/>
                </a:lnTo>
                <a:lnTo>
                  <a:pt x="1244854" y="0"/>
                </a:lnTo>
                <a:lnTo>
                  <a:pt x="1244854" y="774129"/>
                </a:lnTo>
                <a:close/>
              </a:path>
            </a:pathLst>
          </a:custGeom>
          <a:solidFill>
            <a:schemeClr val="accent1"/>
          </a:solidFill>
          <a:ln w="6350" cap="flat">
            <a:noFill/>
            <a:prstDash val="solid"/>
            <a:miter/>
          </a:ln>
        </p:spPr>
        <p:txBody>
          <a:bodyPr rtlCol="0" anchor="ctr"/>
          <a:lstStyle/>
          <a:p>
            <a:endParaRPr lang="en-GB"/>
          </a:p>
        </p:txBody>
      </p:sp>
      <p:sp>
        <p:nvSpPr>
          <p:cNvPr id="43" name="Freeform: Shape 42">
            <a:extLst>
              <a:ext uri="{FF2B5EF4-FFF2-40B4-BE49-F238E27FC236}">
                <a16:creationId xmlns:a16="http://schemas.microsoft.com/office/drawing/2014/main" id="{3E63CE1F-7915-4E06-AC0C-46C0816ED12D}"/>
              </a:ext>
            </a:extLst>
          </p:cNvPr>
          <p:cNvSpPr/>
          <p:nvPr userDrawn="1"/>
        </p:nvSpPr>
        <p:spPr>
          <a:xfrm>
            <a:off x="5709284" y="6546088"/>
            <a:ext cx="741997" cy="312991"/>
          </a:xfrm>
          <a:custGeom>
            <a:avLst/>
            <a:gdLst>
              <a:gd name="connsiteX0" fmla="*/ 741998 w 741997"/>
              <a:gd name="connsiteY0" fmla="*/ 312992 h 312991"/>
              <a:gd name="connsiteX1" fmla="*/ 0 w 741997"/>
              <a:gd name="connsiteY1" fmla="*/ 312992 h 312991"/>
              <a:gd name="connsiteX2" fmla="*/ 0 w 741997"/>
              <a:gd name="connsiteY2" fmla="*/ 0 h 312991"/>
              <a:gd name="connsiteX3" fmla="*/ 741998 w 741997"/>
              <a:gd name="connsiteY3" fmla="*/ 312992 h 312991"/>
            </a:gdLst>
            <a:ahLst/>
            <a:cxnLst>
              <a:cxn ang="0">
                <a:pos x="connsiteX0" y="connsiteY0"/>
              </a:cxn>
              <a:cxn ang="0">
                <a:pos x="connsiteX1" y="connsiteY1"/>
              </a:cxn>
              <a:cxn ang="0">
                <a:pos x="connsiteX2" y="connsiteY2"/>
              </a:cxn>
              <a:cxn ang="0">
                <a:pos x="connsiteX3" y="connsiteY3"/>
              </a:cxn>
            </a:cxnLst>
            <a:rect l="l" t="t" r="r" b="b"/>
            <a:pathLst>
              <a:path w="741997" h="312991">
                <a:moveTo>
                  <a:pt x="741998" y="312992"/>
                </a:moveTo>
                <a:lnTo>
                  <a:pt x="0" y="312992"/>
                </a:lnTo>
                <a:lnTo>
                  <a:pt x="0" y="0"/>
                </a:lnTo>
                <a:lnTo>
                  <a:pt x="741998" y="312992"/>
                </a:lnTo>
                <a:close/>
              </a:path>
            </a:pathLst>
          </a:custGeom>
          <a:solidFill>
            <a:schemeClr val="accent2"/>
          </a:solidFill>
          <a:ln w="6350" cap="flat">
            <a:noFill/>
            <a:prstDash val="solid"/>
            <a:miter/>
          </a:ln>
        </p:spPr>
        <p:txBody>
          <a:bodyPr rtlCol="0" anchor="ctr"/>
          <a:lstStyle/>
          <a:p>
            <a:endParaRPr lang="en-GB"/>
          </a:p>
        </p:txBody>
      </p:sp>
      <p:sp>
        <p:nvSpPr>
          <p:cNvPr id="45" name="Freeform: Shape 44">
            <a:extLst>
              <a:ext uri="{FF2B5EF4-FFF2-40B4-BE49-F238E27FC236}">
                <a16:creationId xmlns:a16="http://schemas.microsoft.com/office/drawing/2014/main" id="{15ECA412-465F-487F-AC1F-1CBB811CE663}"/>
              </a:ext>
            </a:extLst>
          </p:cNvPr>
          <p:cNvSpPr/>
          <p:nvPr userDrawn="1"/>
        </p:nvSpPr>
        <p:spPr>
          <a:xfrm>
            <a:off x="9103106" y="5914771"/>
            <a:ext cx="2278824" cy="944308"/>
          </a:xfrm>
          <a:custGeom>
            <a:avLst/>
            <a:gdLst>
              <a:gd name="connsiteX0" fmla="*/ 2278825 w 2278824"/>
              <a:gd name="connsiteY0" fmla="*/ 822960 h 944308"/>
              <a:gd name="connsiteX1" fmla="*/ 2278825 w 2278824"/>
              <a:gd name="connsiteY1" fmla="*/ 944309 h 944308"/>
              <a:gd name="connsiteX2" fmla="*/ 0 w 2278824"/>
              <a:gd name="connsiteY2" fmla="*/ 944309 h 944308"/>
              <a:gd name="connsiteX3" fmla="*/ 0 w 2278824"/>
              <a:gd name="connsiteY3" fmla="*/ 0 h 944308"/>
              <a:gd name="connsiteX4" fmla="*/ 2278825 w 2278824"/>
              <a:gd name="connsiteY4" fmla="*/ 822960 h 9443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8824" h="944308">
                <a:moveTo>
                  <a:pt x="2278825" y="822960"/>
                </a:moveTo>
                <a:lnTo>
                  <a:pt x="2278825" y="944309"/>
                </a:lnTo>
                <a:lnTo>
                  <a:pt x="0" y="944309"/>
                </a:lnTo>
                <a:lnTo>
                  <a:pt x="0" y="0"/>
                </a:lnTo>
                <a:lnTo>
                  <a:pt x="2278825" y="822960"/>
                </a:lnTo>
                <a:close/>
              </a:path>
            </a:pathLst>
          </a:custGeom>
          <a:solidFill>
            <a:schemeClr val="accent1"/>
          </a:solidFill>
          <a:ln w="6350" cap="flat">
            <a:noFill/>
            <a:prstDash val="solid"/>
            <a:miter/>
          </a:ln>
        </p:spPr>
        <p:txBody>
          <a:bodyPr rtlCol="0" anchor="ctr"/>
          <a:lstStyle/>
          <a:p>
            <a:endParaRPr lang="en-GB"/>
          </a:p>
        </p:txBody>
      </p:sp>
      <p:sp>
        <p:nvSpPr>
          <p:cNvPr id="47" name="Freeform: Shape 46">
            <a:extLst>
              <a:ext uri="{FF2B5EF4-FFF2-40B4-BE49-F238E27FC236}">
                <a16:creationId xmlns:a16="http://schemas.microsoft.com/office/drawing/2014/main" id="{1621C595-C3FC-4A96-B3AB-31FFF823287B}"/>
              </a:ext>
            </a:extLst>
          </p:cNvPr>
          <p:cNvSpPr/>
          <p:nvPr userDrawn="1"/>
        </p:nvSpPr>
        <p:spPr>
          <a:xfrm>
            <a:off x="11381930" y="6442646"/>
            <a:ext cx="824229" cy="416433"/>
          </a:xfrm>
          <a:custGeom>
            <a:avLst/>
            <a:gdLst>
              <a:gd name="connsiteX0" fmla="*/ 824230 w 824229"/>
              <a:gd name="connsiteY0" fmla="*/ 297688 h 416433"/>
              <a:gd name="connsiteX1" fmla="*/ 824230 w 824229"/>
              <a:gd name="connsiteY1" fmla="*/ 416433 h 416433"/>
              <a:gd name="connsiteX2" fmla="*/ 0 w 824229"/>
              <a:gd name="connsiteY2" fmla="*/ 416433 h 416433"/>
              <a:gd name="connsiteX3" fmla="*/ 0 w 824229"/>
              <a:gd name="connsiteY3" fmla="*/ 0 h 416433"/>
              <a:gd name="connsiteX4" fmla="*/ 824230 w 824229"/>
              <a:gd name="connsiteY4" fmla="*/ 297688 h 4164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4229" h="416433">
                <a:moveTo>
                  <a:pt x="824230" y="297688"/>
                </a:moveTo>
                <a:lnTo>
                  <a:pt x="824230" y="416433"/>
                </a:lnTo>
                <a:lnTo>
                  <a:pt x="0" y="416433"/>
                </a:lnTo>
                <a:lnTo>
                  <a:pt x="0" y="0"/>
                </a:lnTo>
                <a:lnTo>
                  <a:pt x="824230" y="297688"/>
                </a:lnTo>
                <a:close/>
              </a:path>
            </a:pathLst>
          </a:custGeom>
          <a:solidFill>
            <a:schemeClr val="accent3"/>
          </a:solidFill>
          <a:ln w="6350" cap="flat">
            <a:noFill/>
            <a:prstDash val="solid"/>
            <a:miter/>
          </a:ln>
        </p:spPr>
        <p:txBody>
          <a:bodyPr rtlCol="0" anchor="ctr"/>
          <a:lstStyle/>
          <a:p>
            <a:endParaRPr lang="en-GB"/>
          </a:p>
        </p:txBody>
      </p:sp>
      <p:sp>
        <p:nvSpPr>
          <p:cNvPr id="49" name="Freeform: Shape 48">
            <a:extLst>
              <a:ext uri="{FF2B5EF4-FFF2-40B4-BE49-F238E27FC236}">
                <a16:creationId xmlns:a16="http://schemas.microsoft.com/office/drawing/2014/main" id="{018CBAA9-09D7-41F6-9573-255800A3B61F}"/>
              </a:ext>
            </a:extLst>
          </p:cNvPr>
          <p:cNvSpPr/>
          <p:nvPr userDrawn="1"/>
        </p:nvSpPr>
        <p:spPr>
          <a:xfrm>
            <a:off x="10205402" y="6444805"/>
            <a:ext cx="1176528" cy="414274"/>
          </a:xfrm>
          <a:custGeom>
            <a:avLst/>
            <a:gdLst>
              <a:gd name="connsiteX0" fmla="*/ 1176528 w 1176528"/>
              <a:gd name="connsiteY0" fmla="*/ 414274 h 414274"/>
              <a:gd name="connsiteX1" fmla="*/ 0 w 1176528"/>
              <a:gd name="connsiteY1" fmla="*/ 414274 h 414274"/>
              <a:gd name="connsiteX2" fmla="*/ 1176528 w 1176528"/>
              <a:gd name="connsiteY2" fmla="*/ 0 h 414274"/>
              <a:gd name="connsiteX3" fmla="*/ 1176528 w 1176528"/>
              <a:gd name="connsiteY3" fmla="*/ 414274 h 414274"/>
            </a:gdLst>
            <a:ahLst/>
            <a:cxnLst>
              <a:cxn ang="0">
                <a:pos x="connsiteX0" y="connsiteY0"/>
              </a:cxn>
              <a:cxn ang="0">
                <a:pos x="connsiteX1" y="connsiteY1"/>
              </a:cxn>
              <a:cxn ang="0">
                <a:pos x="connsiteX2" y="connsiteY2"/>
              </a:cxn>
              <a:cxn ang="0">
                <a:pos x="connsiteX3" y="connsiteY3"/>
              </a:cxn>
            </a:cxnLst>
            <a:rect l="l" t="t" r="r" b="b"/>
            <a:pathLst>
              <a:path w="1176528" h="414274">
                <a:moveTo>
                  <a:pt x="1176528" y="414274"/>
                </a:moveTo>
                <a:lnTo>
                  <a:pt x="0" y="414274"/>
                </a:lnTo>
                <a:lnTo>
                  <a:pt x="1176528" y="0"/>
                </a:lnTo>
                <a:lnTo>
                  <a:pt x="1176528" y="414274"/>
                </a:lnTo>
                <a:close/>
              </a:path>
            </a:pathLst>
          </a:custGeom>
          <a:solidFill>
            <a:schemeClr val="accent2"/>
          </a:solidFill>
          <a:ln w="6350" cap="flat">
            <a:noFill/>
            <a:prstDash val="solid"/>
            <a:miter/>
          </a:ln>
        </p:spPr>
        <p:txBody>
          <a:bodyPr rtlCol="0" anchor="ctr"/>
          <a:lstStyle/>
          <a:p>
            <a:endParaRPr lang="en-GB"/>
          </a:p>
        </p:txBody>
      </p:sp>
      <p:sp>
        <p:nvSpPr>
          <p:cNvPr id="51" name="Freeform: Shape 50">
            <a:extLst>
              <a:ext uri="{FF2B5EF4-FFF2-40B4-BE49-F238E27FC236}">
                <a16:creationId xmlns:a16="http://schemas.microsoft.com/office/drawing/2014/main" id="{C26651D4-7828-49D1-A022-11F814BEC492}"/>
              </a:ext>
            </a:extLst>
          </p:cNvPr>
          <p:cNvSpPr/>
          <p:nvPr userDrawn="1"/>
        </p:nvSpPr>
        <p:spPr>
          <a:xfrm>
            <a:off x="6954139" y="6085840"/>
            <a:ext cx="1199451" cy="775271"/>
          </a:xfrm>
          <a:custGeom>
            <a:avLst/>
            <a:gdLst>
              <a:gd name="connsiteX0" fmla="*/ 1199452 w 1199451"/>
              <a:gd name="connsiteY0" fmla="*/ 775271 h 775271"/>
              <a:gd name="connsiteX1" fmla="*/ 0 w 1199451"/>
              <a:gd name="connsiteY1" fmla="*/ 773240 h 775271"/>
              <a:gd name="connsiteX2" fmla="*/ 0 w 1199451"/>
              <a:gd name="connsiteY2" fmla="*/ 0 h 775271"/>
              <a:gd name="connsiteX3" fmla="*/ 1199452 w 1199451"/>
              <a:gd name="connsiteY3" fmla="*/ 326580 h 775271"/>
              <a:gd name="connsiteX4" fmla="*/ 1199452 w 1199451"/>
              <a:gd name="connsiteY4" fmla="*/ 775271 h 7752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9451" h="775271">
                <a:moveTo>
                  <a:pt x="1199452" y="775271"/>
                </a:moveTo>
                <a:lnTo>
                  <a:pt x="0" y="773240"/>
                </a:lnTo>
                <a:lnTo>
                  <a:pt x="0" y="0"/>
                </a:lnTo>
                <a:lnTo>
                  <a:pt x="1199452" y="326580"/>
                </a:lnTo>
                <a:lnTo>
                  <a:pt x="1199452" y="775271"/>
                </a:lnTo>
                <a:close/>
              </a:path>
            </a:pathLst>
          </a:custGeom>
          <a:solidFill>
            <a:schemeClr val="accent5"/>
          </a:solidFill>
          <a:ln w="6350" cap="flat">
            <a:noFill/>
            <a:prstDash val="solid"/>
            <a:miter/>
          </a:ln>
        </p:spPr>
        <p:txBody>
          <a:bodyPr rtlCol="0" anchor="ctr"/>
          <a:lstStyle/>
          <a:p>
            <a:endParaRPr lang="en-GB"/>
          </a:p>
        </p:txBody>
      </p:sp>
      <p:sp>
        <p:nvSpPr>
          <p:cNvPr id="53" name="Freeform: Shape 52">
            <a:extLst>
              <a:ext uri="{FF2B5EF4-FFF2-40B4-BE49-F238E27FC236}">
                <a16:creationId xmlns:a16="http://schemas.microsoft.com/office/drawing/2014/main" id="{A2E13A89-666D-49E5-A63D-041212BFD4A9}"/>
              </a:ext>
            </a:extLst>
          </p:cNvPr>
          <p:cNvSpPr/>
          <p:nvPr userDrawn="1"/>
        </p:nvSpPr>
        <p:spPr>
          <a:xfrm>
            <a:off x="6954139" y="6121272"/>
            <a:ext cx="2148967" cy="739838"/>
          </a:xfrm>
          <a:custGeom>
            <a:avLst/>
            <a:gdLst>
              <a:gd name="connsiteX0" fmla="*/ 2148967 w 2148967"/>
              <a:gd name="connsiteY0" fmla="*/ 739839 h 739838"/>
              <a:gd name="connsiteX1" fmla="*/ 0 w 2148967"/>
              <a:gd name="connsiteY1" fmla="*/ 739839 h 739838"/>
              <a:gd name="connsiteX2" fmla="*/ 0 w 2148967"/>
              <a:gd name="connsiteY2" fmla="*/ 458280 h 739838"/>
              <a:gd name="connsiteX3" fmla="*/ 2148967 w 2148967"/>
              <a:gd name="connsiteY3" fmla="*/ 0 h 739838"/>
              <a:gd name="connsiteX4" fmla="*/ 2148967 w 2148967"/>
              <a:gd name="connsiteY4" fmla="*/ 739839 h 7398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8967" h="739838">
                <a:moveTo>
                  <a:pt x="2148967" y="739839"/>
                </a:moveTo>
                <a:lnTo>
                  <a:pt x="0" y="739839"/>
                </a:lnTo>
                <a:lnTo>
                  <a:pt x="0" y="458280"/>
                </a:lnTo>
                <a:lnTo>
                  <a:pt x="2148967" y="0"/>
                </a:lnTo>
                <a:lnTo>
                  <a:pt x="2148967" y="739839"/>
                </a:lnTo>
                <a:close/>
              </a:path>
            </a:pathLst>
          </a:custGeom>
          <a:solidFill>
            <a:schemeClr val="accent6"/>
          </a:solidFill>
          <a:ln w="6350" cap="flat">
            <a:noFill/>
            <a:prstDash val="solid"/>
            <a:miter/>
          </a:ln>
        </p:spPr>
        <p:txBody>
          <a:bodyPr rtlCol="0" anchor="ctr"/>
          <a:lstStyle/>
          <a:p>
            <a:endParaRPr lang="en-GB"/>
          </a:p>
        </p:txBody>
      </p:sp>
      <p:sp>
        <p:nvSpPr>
          <p:cNvPr id="5" name="Title 4">
            <a:extLst>
              <a:ext uri="{FF2B5EF4-FFF2-40B4-BE49-F238E27FC236}">
                <a16:creationId xmlns:a16="http://schemas.microsoft.com/office/drawing/2014/main" id="{B91A15A5-98CC-40AA-94CD-E66D6C5CA40C}"/>
              </a:ext>
            </a:extLst>
          </p:cNvPr>
          <p:cNvSpPr>
            <a:spLocks noGrp="1"/>
          </p:cNvSpPr>
          <p:nvPr>
            <p:ph type="title"/>
          </p:nvPr>
        </p:nvSpPr>
        <p:spPr>
          <a:xfrm>
            <a:off x="1039812" y="1318294"/>
            <a:ext cx="10005822" cy="547492"/>
          </a:xfrm>
        </p:spPr>
        <p:txBody>
          <a:bodyPr/>
          <a:lstStyle/>
          <a:p>
            <a:r>
              <a:rPr lang="en-US"/>
              <a:t>Click to edit Master title style</a:t>
            </a:r>
            <a:endParaRPr lang="en-GB"/>
          </a:p>
        </p:txBody>
      </p:sp>
    </p:spTree>
    <p:extLst>
      <p:ext uri="{BB962C8B-B14F-4D97-AF65-F5344CB8AC3E}">
        <p14:creationId xmlns:p14="http://schemas.microsoft.com/office/powerpoint/2010/main" val="3677492688"/>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Col title and content">
    <p:spTree>
      <p:nvGrpSpPr>
        <p:cNvPr id="1" name=""/>
        <p:cNvGrpSpPr/>
        <p:nvPr/>
      </p:nvGrpSpPr>
      <p:grpSpPr>
        <a:xfrm>
          <a:off x="0" y="0"/>
          <a:ext cx="0" cy="0"/>
          <a:chOff x="0" y="0"/>
          <a:chExt cx="0" cy="0"/>
        </a:xfrm>
      </p:grpSpPr>
      <p:sp>
        <p:nvSpPr>
          <p:cNvPr id="86" name="Content Placeholder 2">
            <a:extLst>
              <a:ext uri="{FF2B5EF4-FFF2-40B4-BE49-F238E27FC236}">
                <a16:creationId xmlns:a16="http://schemas.microsoft.com/office/drawing/2014/main" id="{59E9FE99-161F-4809-9050-6027AF45A62F}"/>
              </a:ext>
            </a:extLst>
          </p:cNvPr>
          <p:cNvSpPr>
            <a:spLocks noGrp="1"/>
          </p:cNvSpPr>
          <p:nvPr>
            <p:ph idx="1"/>
          </p:nvPr>
        </p:nvSpPr>
        <p:spPr>
          <a:xfrm>
            <a:off x="1039812" y="2368800"/>
            <a:ext cx="9726613" cy="3516697"/>
          </a:xfrm>
        </p:spPr>
        <p:txBody>
          <a:bodyPr numCol="2"/>
          <a:lstStyle>
            <a:lvl1pPr>
              <a:defRPr sz="2400"/>
            </a:lvl1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 name="Freeform: Shape 1">
            <a:extLst>
              <a:ext uri="{FF2B5EF4-FFF2-40B4-BE49-F238E27FC236}">
                <a16:creationId xmlns:a16="http://schemas.microsoft.com/office/drawing/2014/main" id="{79882402-199E-4DF3-8BB9-5278FBC157E4}"/>
              </a:ext>
            </a:extLst>
          </p:cNvPr>
          <p:cNvSpPr/>
          <p:nvPr userDrawn="1"/>
        </p:nvSpPr>
        <p:spPr>
          <a:xfrm>
            <a:off x="3939794" y="6103111"/>
            <a:ext cx="955865" cy="757999"/>
          </a:xfrm>
          <a:custGeom>
            <a:avLst/>
            <a:gdLst>
              <a:gd name="connsiteX0" fmla="*/ 955865 w 955865"/>
              <a:gd name="connsiteY0" fmla="*/ 492506 h 757999"/>
              <a:gd name="connsiteX1" fmla="*/ 0 w 955865"/>
              <a:gd name="connsiteY1" fmla="*/ 758000 h 757999"/>
              <a:gd name="connsiteX2" fmla="*/ 0 w 955865"/>
              <a:gd name="connsiteY2" fmla="*/ 0 h 757999"/>
              <a:gd name="connsiteX3" fmla="*/ 955865 w 955865"/>
              <a:gd name="connsiteY3" fmla="*/ 265430 h 757999"/>
              <a:gd name="connsiteX4" fmla="*/ 955865 w 955865"/>
              <a:gd name="connsiteY4" fmla="*/ 492506 h 75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5865" h="757999">
                <a:moveTo>
                  <a:pt x="955865" y="492506"/>
                </a:moveTo>
                <a:lnTo>
                  <a:pt x="0" y="758000"/>
                </a:lnTo>
                <a:lnTo>
                  <a:pt x="0" y="0"/>
                </a:lnTo>
                <a:lnTo>
                  <a:pt x="955865" y="265430"/>
                </a:lnTo>
                <a:lnTo>
                  <a:pt x="955865" y="492506"/>
                </a:lnTo>
                <a:close/>
              </a:path>
            </a:pathLst>
          </a:custGeom>
          <a:solidFill>
            <a:schemeClr val="accent4"/>
          </a:solidFill>
          <a:ln w="6350" cap="flat">
            <a:noFill/>
            <a:prstDash val="solid"/>
            <a:miter/>
          </a:ln>
        </p:spPr>
        <p:txBody>
          <a:bodyPr rtlCol="0" anchor="ctr"/>
          <a:lstStyle/>
          <a:p>
            <a:endParaRPr lang="en-GB"/>
          </a:p>
        </p:txBody>
      </p:sp>
      <p:sp>
        <p:nvSpPr>
          <p:cNvPr id="3" name="Freeform: Shape 2">
            <a:extLst>
              <a:ext uri="{FF2B5EF4-FFF2-40B4-BE49-F238E27FC236}">
                <a16:creationId xmlns:a16="http://schemas.microsoft.com/office/drawing/2014/main" id="{02136790-E77B-4A67-BF42-5A28E30798E8}"/>
              </a:ext>
            </a:extLst>
          </p:cNvPr>
          <p:cNvSpPr/>
          <p:nvPr userDrawn="1"/>
        </p:nvSpPr>
        <p:spPr>
          <a:xfrm>
            <a:off x="3939794" y="6084951"/>
            <a:ext cx="3014345" cy="774128"/>
          </a:xfrm>
          <a:custGeom>
            <a:avLst/>
            <a:gdLst>
              <a:gd name="connsiteX0" fmla="*/ 3014345 w 3014345"/>
              <a:gd name="connsiteY0" fmla="*/ 774129 h 774128"/>
              <a:gd name="connsiteX1" fmla="*/ 0 w 3014345"/>
              <a:gd name="connsiteY1" fmla="*/ 774129 h 774128"/>
              <a:gd name="connsiteX2" fmla="*/ 0 w 3014345"/>
              <a:gd name="connsiteY2" fmla="*/ 413067 h 774128"/>
              <a:gd name="connsiteX3" fmla="*/ 3014345 w 3014345"/>
              <a:gd name="connsiteY3" fmla="*/ 0 h 774128"/>
              <a:gd name="connsiteX4" fmla="*/ 3014345 w 3014345"/>
              <a:gd name="connsiteY4" fmla="*/ 774129 h 774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4345" h="774128">
                <a:moveTo>
                  <a:pt x="3014345" y="774129"/>
                </a:moveTo>
                <a:lnTo>
                  <a:pt x="0" y="774129"/>
                </a:lnTo>
                <a:lnTo>
                  <a:pt x="0" y="413067"/>
                </a:lnTo>
                <a:lnTo>
                  <a:pt x="3014345" y="0"/>
                </a:lnTo>
                <a:lnTo>
                  <a:pt x="3014345" y="774129"/>
                </a:lnTo>
                <a:close/>
              </a:path>
            </a:pathLst>
          </a:custGeom>
          <a:solidFill>
            <a:schemeClr val="tx2"/>
          </a:solidFill>
          <a:ln w="6350" cap="flat">
            <a:noFill/>
            <a:prstDash val="solid"/>
            <a:miter/>
          </a:ln>
        </p:spPr>
        <p:txBody>
          <a:bodyPr rtlCol="0" anchor="ctr"/>
          <a:lstStyle/>
          <a:p>
            <a:endParaRPr lang="en-GB"/>
          </a:p>
        </p:txBody>
      </p:sp>
      <p:sp>
        <p:nvSpPr>
          <p:cNvPr id="4" name="Freeform: Shape 3">
            <a:extLst>
              <a:ext uri="{FF2B5EF4-FFF2-40B4-BE49-F238E27FC236}">
                <a16:creationId xmlns:a16="http://schemas.microsoft.com/office/drawing/2014/main" id="{6C6360CA-1BEB-42DD-9F09-BF25E97DBC34}"/>
              </a:ext>
            </a:extLst>
          </p:cNvPr>
          <p:cNvSpPr/>
          <p:nvPr userDrawn="1"/>
        </p:nvSpPr>
        <p:spPr>
          <a:xfrm>
            <a:off x="11381930" y="6154546"/>
            <a:ext cx="824229" cy="704532"/>
          </a:xfrm>
          <a:custGeom>
            <a:avLst/>
            <a:gdLst>
              <a:gd name="connsiteX0" fmla="*/ 824230 w 824229"/>
              <a:gd name="connsiteY0" fmla="*/ 704533 h 704532"/>
              <a:gd name="connsiteX1" fmla="*/ 0 w 824229"/>
              <a:gd name="connsiteY1" fmla="*/ 704533 h 704532"/>
              <a:gd name="connsiteX2" fmla="*/ 0 w 824229"/>
              <a:gd name="connsiteY2" fmla="*/ 288417 h 704532"/>
              <a:gd name="connsiteX3" fmla="*/ 824230 w 824229"/>
              <a:gd name="connsiteY3" fmla="*/ 0 h 704532"/>
              <a:gd name="connsiteX4" fmla="*/ 824230 w 824229"/>
              <a:gd name="connsiteY4" fmla="*/ 704533 h 7045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4229" h="704532">
                <a:moveTo>
                  <a:pt x="824230" y="704533"/>
                </a:moveTo>
                <a:lnTo>
                  <a:pt x="0" y="704533"/>
                </a:lnTo>
                <a:lnTo>
                  <a:pt x="0" y="288417"/>
                </a:lnTo>
                <a:lnTo>
                  <a:pt x="824230" y="0"/>
                </a:lnTo>
                <a:lnTo>
                  <a:pt x="824230" y="704533"/>
                </a:lnTo>
                <a:close/>
              </a:path>
            </a:pathLst>
          </a:custGeom>
          <a:solidFill>
            <a:schemeClr val="accent4"/>
          </a:solidFill>
          <a:ln w="6350"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72901D12-26E2-47ED-AA7F-D3965F568011}"/>
              </a:ext>
            </a:extLst>
          </p:cNvPr>
          <p:cNvSpPr/>
          <p:nvPr userDrawn="1"/>
        </p:nvSpPr>
        <p:spPr>
          <a:xfrm>
            <a:off x="0" y="6306820"/>
            <a:ext cx="867410" cy="552259"/>
          </a:xfrm>
          <a:custGeom>
            <a:avLst/>
            <a:gdLst>
              <a:gd name="connsiteX0" fmla="*/ 867410 w 867410"/>
              <a:gd name="connsiteY0" fmla="*/ 298831 h 552259"/>
              <a:gd name="connsiteX1" fmla="*/ 867410 w 867410"/>
              <a:gd name="connsiteY1" fmla="*/ 552260 h 552259"/>
              <a:gd name="connsiteX2" fmla="*/ 0 w 867410"/>
              <a:gd name="connsiteY2" fmla="*/ 552260 h 552259"/>
              <a:gd name="connsiteX3" fmla="*/ 0 w 867410"/>
              <a:gd name="connsiteY3" fmla="*/ 0 h 552259"/>
              <a:gd name="connsiteX4" fmla="*/ 867410 w 867410"/>
              <a:gd name="connsiteY4" fmla="*/ 298831 h 5522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7410" h="552259">
                <a:moveTo>
                  <a:pt x="867410" y="298831"/>
                </a:moveTo>
                <a:lnTo>
                  <a:pt x="867410" y="552260"/>
                </a:lnTo>
                <a:lnTo>
                  <a:pt x="0" y="552260"/>
                </a:lnTo>
                <a:lnTo>
                  <a:pt x="0" y="0"/>
                </a:lnTo>
                <a:lnTo>
                  <a:pt x="867410" y="298831"/>
                </a:lnTo>
                <a:close/>
              </a:path>
            </a:pathLst>
          </a:custGeom>
          <a:solidFill>
            <a:schemeClr val="accent5"/>
          </a:solidFill>
          <a:ln w="635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5FDD0CE2-C6F3-4B5B-9E57-EE2EFEF24004}"/>
              </a:ext>
            </a:extLst>
          </p:cNvPr>
          <p:cNvSpPr/>
          <p:nvPr userDrawn="1"/>
        </p:nvSpPr>
        <p:spPr>
          <a:xfrm>
            <a:off x="2578735" y="6103175"/>
            <a:ext cx="1361058" cy="755904"/>
          </a:xfrm>
          <a:custGeom>
            <a:avLst/>
            <a:gdLst>
              <a:gd name="connsiteX0" fmla="*/ 1361059 w 1361058"/>
              <a:gd name="connsiteY0" fmla="*/ 755904 h 755904"/>
              <a:gd name="connsiteX1" fmla="*/ 0 w 1361058"/>
              <a:gd name="connsiteY1" fmla="*/ 755904 h 755904"/>
              <a:gd name="connsiteX2" fmla="*/ 0 w 1361058"/>
              <a:gd name="connsiteY2" fmla="*/ 403225 h 755904"/>
              <a:gd name="connsiteX3" fmla="*/ 1361059 w 1361058"/>
              <a:gd name="connsiteY3" fmla="*/ 0 h 755904"/>
              <a:gd name="connsiteX4" fmla="*/ 1361059 w 1361058"/>
              <a:gd name="connsiteY4" fmla="*/ 755904 h 755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1058" h="755904">
                <a:moveTo>
                  <a:pt x="1361059" y="755904"/>
                </a:moveTo>
                <a:lnTo>
                  <a:pt x="0" y="755904"/>
                </a:lnTo>
                <a:lnTo>
                  <a:pt x="0" y="403225"/>
                </a:lnTo>
                <a:lnTo>
                  <a:pt x="1361059" y="0"/>
                </a:lnTo>
                <a:lnTo>
                  <a:pt x="1361059" y="755904"/>
                </a:lnTo>
                <a:close/>
              </a:path>
            </a:pathLst>
          </a:custGeom>
          <a:solidFill>
            <a:schemeClr val="accent5"/>
          </a:solidFill>
          <a:ln w="635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A982C5D2-9B7B-4BB1-919B-05A34BB9B04E}"/>
              </a:ext>
            </a:extLst>
          </p:cNvPr>
          <p:cNvSpPr/>
          <p:nvPr userDrawn="1"/>
        </p:nvSpPr>
        <p:spPr>
          <a:xfrm>
            <a:off x="0" y="6145784"/>
            <a:ext cx="547687" cy="713295"/>
          </a:xfrm>
          <a:custGeom>
            <a:avLst/>
            <a:gdLst>
              <a:gd name="connsiteX0" fmla="*/ 547688 w 547687"/>
              <a:gd name="connsiteY0" fmla="*/ 713296 h 713295"/>
              <a:gd name="connsiteX1" fmla="*/ 0 w 547687"/>
              <a:gd name="connsiteY1" fmla="*/ 713296 h 713295"/>
              <a:gd name="connsiteX2" fmla="*/ 0 w 547687"/>
              <a:gd name="connsiteY2" fmla="*/ 289687 h 713295"/>
              <a:gd name="connsiteX3" fmla="*/ 547688 w 547687"/>
              <a:gd name="connsiteY3" fmla="*/ 0 h 713295"/>
              <a:gd name="connsiteX4" fmla="*/ 547688 w 547687"/>
              <a:gd name="connsiteY4" fmla="*/ 713296 h 713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687" h="713295">
                <a:moveTo>
                  <a:pt x="547688" y="713296"/>
                </a:moveTo>
                <a:lnTo>
                  <a:pt x="0" y="713296"/>
                </a:lnTo>
                <a:lnTo>
                  <a:pt x="0" y="289687"/>
                </a:lnTo>
                <a:lnTo>
                  <a:pt x="547688" y="0"/>
                </a:lnTo>
                <a:lnTo>
                  <a:pt x="547688" y="713296"/>
                </a:lnTo>
                <a:close/>
              </a:path>
            </a:pathLst>
          </a:custGeom>
          <a:solidFill>
            <a:schemeClr val="accent4"/>
          </a:solidFill>
          <a:ln w="6350"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B35229A6-0FA6-40F5-B968-CEB564A8F8CB}"/>
              </a:ext>
            </a:extLst>
          </p:cNvPr>
          <p:cNvSpPr/>
          <p:nvPr userDrawn="1"/>
        </p:nvSpPr>
        <p:spPr>
          <a:xfrm>
            <a:off x="2578989" y="6215189"/>
            <a:ext cx="1095311" cy="643890"/>
          </a:xfrm>
          <a:custGeom>
            <a:avLst/>
            <a:gdLst>
              <a:gd name="connsiteX0" fmla="*/ 1095312 w 1095311"/>
              <a:gd name="connsiteY0" fmla="*/ 289941 h 643890"/>
              <a:gd name="connsiteX1" fmla="*/ 1095312 w 1095311"/>
              <a:gd name="connsiteY1" fmla="*/ 643890 h 643890"/>
              <a:gd name="connsiteX2" fmla="*/ 0 w 1095311"/>
              <a:gd name="connsiteY2" fmla="*/ 643890 h 643890"/>
              <a:gd name="connsiteX3" fmla="*/ 0 w 1095311"/>
              <a:gd name="connsiteY3" fmla="*/ 0 h 643890"/>
              <a:gd name="connsiteX4" fmla="*/ 1095312 w 1095311"/>
              <a:gd name="connsiteY4" fmla="*/ 289941 h 64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5311" h="643890">
                <a:moveTo>
                  <a:pt x="1095312" y="289941"/>
                </a:moveTo>
                <a:lnTo>
                  <a:pt x="1095312" y="643890"/>
                </a:lnTo>
                <a:lnTo>
                  <a:pt x="0" y="643890"/>
                </a:lnTo>
                <a:lnTo>
                  <a:pt x="0" y="0"/>
                </a:lnTo>
                <a:lnTo>
                  <a:pt x="1095312" y="289941"/>
                </a:lnTo>
                <a:close/>
              </a:path>
            </a:pathLst>
          </a:custGeom>
          <a:solidFill>
            <a:schemeClr val="accent3"/>
          </a:solidFill>
          <a:ln w="6350" cap="flat">
            <a:noFill/>
            <a:prstDash val="solid"/>
            <a:miter/>
          </a:ln>
        </p:spPr>
        <p:txBody>
          <a:bodyPr rtlCol="0" anchor="ctr"/>
          <a:lstStyle/>
          <a:p>
            <a:endParaRPr lang="en-GB"/>
          </a:p>
        </p:txBody>
      </p:sp>
      <p:sp>
        <p:nvSpPr>
          <p:cNvPr id="33" name="Freeform: Shape 32">
            <a:extLst>
              <a:ext uri="{FF2B5EF4-FFF2-40B4-BE49-F238E27FC236}">
                <a16:creationId xmlns:a16="http://schemas.microsoft.com/office/drawing/2014/main" id="{22D94FF9-A17E-4218-89E8-1984F85000CA}"/>
              </a:ext>
            </a:extLst>
          </p:cNvPr>
          <p:cNvSpPr/>
          <p:nvPr userDrawn="1"/>
        </p:nvSpPr>
        <p:spPr>
          <a:xfrm>
            <a:off x="1610360" y="6597713"/>
            <a:ext cx="884745" cy="261366"/>
          </a:xfrm>
          <a:custGeom>
            <a:avLst/>
            <a:gdLst>
              <a:gd name="connsiteX0" fmla="*/ 884745 w 884745"/>
              <a:gd name="connsiteY0" fmla="*/ 261366 h 261366"/>
              <a:gd name="connsiteX1" fmla="*/ 0 w 884745"/>
              <a:gd name="connsiteY1" fmla="*/ 261366 h 261366"/>
              <a:gd name="connsiteX2" fmla="*/ 0 w 884745"/>
              <a:gd name="connsiteY2" fmla="*/ 0 h 261366"/>
              <a:gd name="connsiteX3" fmla="*/ 884745 w 884745"/>
              <a:gd name="connsiteY3" fmla="*/ 261366 h 261366"/>
            </a:gdLst>
            <a:ahLst/>
            <a:cxnLst>
              <a:cxn ang="0">
                <a:pos x="connsiteX0" y="connsiteY0"/>
              </a:cxn>
              <a:cxn ang="0">
                <a:pos x="connsiteX1" y="connsiteY1"/>
              </a:cxn>
              <a:cxn ang="0">
                <a:pos x="connsiteX2" y="connsiteY2"/>
              </a:cxn>
              <a:cxn ang="0">
                <a:pos x="connsiteX3" y="connsiteY3"/>
              </a:cxn>
            </a:cxnLst>
            <a:rect l="l" t="t" r="r" b="b"/>
            <a:pathLst>
              <a:path w="884745" h="261366">
                <a:moveTo>
                  <a:pt x="884745" y="261366"/>
                </a:moveTo>
                <a:lnTo>
                  <a:pt x="0" y="261366"/>
                </a:lnTo>
                <a:lnTo>
                  <a:pt x="0" y="0"/>
                </a:lnTo>
                <a:lnTo>
                  <a:pt x="884745" y="261366"/>
                </a:lnTo>
                <a:close/>
              </a:path>
            </a:pathLst>
          </a:custGeom>
          <a:solidFill>
            <a:schemeClr val="tx2"/>
          </a:solidFill>
          <a:ln w="6350" cap="flat">
            <a:noFill/>
            <a:prstDash val="solid"/>
            <a:miter/>
          </a:ln>
        </p:spPr>
        <p:txBody>
          <a:bodyPr rtlCol="0" anchor="ctr"/>
          <a:lstStyle/>
          <a:p>
            <a:endParaRPr lang="en-GB"/>
          </a:p>
        </p:txBody>
      </p:sp>
      <p:sp>
        <p:nvSpPr>
          <p:cNvPr id="35" name="Freeform: Shape 34">
            <a:extLst>
              <a:ext uri="{FF2B5EF4-FFF2-40B4-BE49-F238E27FC236}">
                <a16:creationId xmlns:a16="http://schemas.microsoft.com/office/drawing/2014/main" id="{48921700-D167-4928-AFC1-E067F41A828E}"/>
              </a:ext>
            </a:extLst>
          </p:cNvPr>
          <p:cNvSpPr/>
          <p:nvPr userDrawn="1"/>
        </p:nvSpPr>
        <p:spPr>
          <a:xfrm>
            <a:off x="2284158" y="6507924"/>
            <a:ext cx="1391475" cy="351155"/>
          </a:xfrm>
          <a:custGeom>
            <a:avLst/>
            <a:gdLst>
              <a:gd name="connsiteX0" fmla="*/ 1391476 w 1391475"/>
              <a:gd name="connsiteY0" fmla="*/ 351155 h 351155"/>
              <a:gd name="connsiteX1" fmla="*/ 0 w 1391475"/>
              <a:gd name="connsiteY1" fmla="*/ 351155 h 351155"/>
              <a:gd name="connsiteX2" fmla="*/ 1391476 w 1391475"/>
              <a:gd name="connsiteY2" fmla="*/ 0 h 351155"/>
              <a:gd name="connsiteX3" fmla="*/ 1391476 w 1391475"/>
              <a:gd name="connsiteY3" fmla="*/ 351155 h 351155"/>
            </a:gdLst>
            <a:ahLst/>
            <a:cxnLst>
              <a:cxn ang="0">
                <a:pos x="connsiteX0" y="connsiteY0"/>
              </a:cxn>
              <a:cxn ang="0">
                <a:pos x="connsiteX1" y="connsiteY1"/>
              </a:cxn>
              <a:cxn ang="0">
                <a:pos x="connsiteX2" y="connsiteY2"/>
              </a:cxn>
              <a:cxn ang="0">
                <a:pos x="connsiteX3" y="connsiteY3"/>
              </a:cxn>
            </a:cxnLst>
            <a:rect l="l" t="t" r="r" b="b"/>
            <a:pathLst>
              <a:path w="1391475" h="351155">
                <a:moveTo>
                  <a:pt x="1391476" y="351155"/>
                </a:moveTo>
                <a:lnTo>
                  <a:pt x="0" y="351155"/>
                </a:lnTo>
                <a:lnTo>
                  <a:pt x="1391476" y="0"/>
                </a:lnTo>
                <a:lnTo>
                  <a:pt x="1391476" y="351155"/>
                </a:lnTo>
                <a:close/>
              </a:path>
            </a:pathLst>
          </a:custGeom>
          <a:solidFill>
            <a:schemeClr val="accent6"/>
          </a:solidFill>
          <a:ln w="6350" cap="flat">
            <a:noFill/>
            <a:prstDash val="solid"/>
            <a:miter/>
          </a:ln>
        </p:spPr>
        <p:txBody>
          <a:bodyPr rtlCol="0" anchor="ctr"/>
          <a:lstStyle/>
          <a:p>
            <a:endParaRPr lang="en-GB"/>
          </a:p>
        </p:txBody>
      </p:sp>
      <p:sp>
        <p:nvSpPr>
          <p:cNvPr id="37" name="Freeform: Shape 36">
            <a:extLst>
              <a:ext uri="{FF2B5EF4-FFF2-40B4-BE49-F238E27FC236}">
                <a16:creationId xmlns:a16="http://schemas.microsoft.com/office/drawing/2014/main" id="{B1CCB0DC-6868-4573-9EC5-B6F3C9B70133}"/>
              </a:ext>
            </a:extLst>
          </p:cNvPr>
          <p:cNvSpPr/>
          <p:nvPr userDrawn="1"/>
        </p:nvSpPr>
        <p:spPr>
          <a:xfrm>
            <a:off x="0" y="5885497"/>
            <a:ext cx="1039812" cy="549973"/>
          </a:xfrm>
          <a:custGeom>
            <a:avLst/>
            <a:gdLst>
              <a:gd name="connsiteX0" fmla="*/ 0 w 1039812"/>
              <a:gd name="connsiteY0" fmla="*/ 549974 h 549973"/>
              <a:gd name="connsiteX1" fmla="*/ 1039813 w 1039812"/>
              <a:gd name="connsiteY1" fmla="*/ 0 h 549973"/>
              <a:gd name="connsiteX2" fmla="*/ 1039813 w 1039812"/>
              <a:gd name="connsiteY2" fmla="*/ 437833 h 549973"/>
              <a:gd name="connsiteX3" fmla="*/ 0 w 1039812"/>
              <a:gd name="connsiteY3" fmla="*/ 549974 h 549973"/>
            </a:gdLst>
            <a:ahLst/>
            <a:cxnLst>
              <a:cxn ang="0">
                <a:pos x="connsiteX0" y="connsiteY0"/>
              </a:cxn>
              <a:cxn ang="0">
                <a:pos x="connsiteX1" y="connsiteY1"/>
              </a:cxn>
              <a:cxn ang="0">
                <a:pos x="connsiteX2" y="connsiteY2"/>
              </a:cxn>
              <a:cxn ang="0">
                <a:pos x="connsiteX3" y="connsiteY3"/>
              </a:cxn>
            </a:cxnLst>
            <a:rect l="l" t="t" r="r" b="b"/>
            <a:pathLst>
              <a:path w="1039812" h="549973">
                <a:moveTo>
                  <a:pt x="0" y="549974"/>
                </a:moveTo>
                <a:lnTo>
                  <a:pt x="1039813" y="0"/>
                </a:lnTo>
                <a:lnTo>
                  <a:pt x="1039813" y="437833"/>
                </a:lnTo>
                <a:lnTo>
                  <a:pt x="0" y="549974"/>
                </a:lnTo>
                <a:close/>
              </a:path>
            </a:pathLst>
          </a:custGeom>
          <a:solidFill>
            <a:schemeClr val="accent2"/>
          </a:solidFill>
          <a:ln w="6350" cap="flat">
            <a:noFill/>
            <a:prstDash val="solid"/>
            <a:miter/>
          </a:ln>
        </p:spPr>
        <p:txBody>
          <a:bodyPr rtlCol="0" anchor="ctr"/>
          <a:lstStyle/>
          <a:p>
            <a:endParaRPr lang="en-GB"/>
          </a:p>
        </p:txBody>
      </p:sp>
      <p:sp>
        <p:nvSpPr>
          <p:cNvPr id="39" name="Freeform: Shape 38">
            <a:extLst>
              <a:ext uri="{FF2B5EF4-FFF2-40B4-BE49-F238E27FC236}">
                <a16:creationId xmlns:a16="http://schemas.microsoft.com/office/drawing/2014/main" id="{45D62A3E-728B-437B-9ECF-32F94907711F}"/>
              </a:ext>
            </a:extLst>
          </p:cNvPr>
          <p:cNvSpPr/>
          <p:nvPr userDrawn="1"/>
        </p:nvSpPr>
        <p:spPr>
          <a:xfrm>
            <a:off x="546037" y="6148959"/>
            <a:ext cx="1540573" cy="709040"/>
          </a:xfrm>
          <a:custGeom>
            <a:avLst/>
            <a:gdLst>
              <a:gd name="connsiteX0" fmla="*/ 1540574 w 1540573"/>
              <a:gd name="connsiteY0" fmla="*/ 504825 h 709040"/>
              <a:gd name="connsiteX1" fmla="*/ 1540574 w 1540573"/>
              <a:gd name="connsiteY1" fmla="*/ 709041 h 709040"/>
              <a:gd name="connsiteX2" fmla="*/ 0 w 1540573"/>
              <a:gd name="connsiteY2" fmla="*/ 709041 h 709040"/>
              <a:gd name="connsiteX3" fmla="*/ 0 w 1540573"/>
              <a:gd name="connsiteY3" fmla="*/ 0 h 709040"/>
              <a:gd name="connsiteX4" fmla="*/ 1540574 w 1540573"/>
              <a:gd name="connsiteY4" fmla="*/ 504825 h 70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0573" h="709040">
                <a:moveTo>
                  <a:pt x="1540574" y="504825"/>
                </a:moveTo>
                <a:lnTo>
                  <a:pt x="1540574" y="709041"/>
                </a:lnTo>
                <a:lnTo>
                  <a:pt x="0" y="709041"/>
                </a:lnTo>
                <a:lnTo>
                  <a:pt x="0" y="0"/>
                </a:lnTo>
                <a:lnTo>
                  <a:pt x="1540574" y="504825"/>
                </a:lnTo>
                <a:close/>
              </a:path>
            </a:pathLst>
          </a:custGeom>
          <a:solidFill>
            <a:schemeClr val="accent1"/>
          </a:solidFill>
          <a:ln w="6350" cap="flat">
            <a:noFill/>
            <a:prstDash val="solid"/>
            <a:miter/>
          </a:ln>
        </p:spPr>
        <p:txBody>
          <a:bodyPr rtlCol="0" anchor="ctr"/>
          <a:lstStyle/>
          <a:p>
            <a:endParaRPr lang="en-GB"/>
          </a:p>
        </p:txBody>
      </p:sp>
      <p:sp>
        <p:nvSpPr>
          <p:cNvPr id="41" name="Freeform: Shape 40">
            <a:extLst>
              <a:ext uri="{FF2B5EF4-FFF2-40B4-BE49-F238E27FC236}">
                <a16:creationId xmlns:a16="http://schemas.microsoft.com/office/drawing/2014/main" id="{3DD8BD4B-4CF2-40DE-9C33-76463FD1F9F4}"/>
              </a:ext>
            </a:extLst>
          </p:cNvPr>
          <p:cNvSpPr/>
          <p:nvPr userDrawn="1"/>
        </p:nvSpPr>
        <p:spPr>
          <a:xfrm>
            <a:off x="5709284" y="6084951"/>
            <a:ext cx="1244854" cy="774128"/>
          </a:xfrm>
          <a:custGeom>
            <a:avLst/>
            <a:gdLst>
              <a:gd name="connsiteX0" fmla="*/ 1244854 w 1244854"/>
              <a:gd name="connsiteY0" fmla="*/ 774129 h 774128"/>
              <a:gd name="connsiteX1" fmla="*/ 0 w 1244854"/>
              <a:gd name="connsiteY1" fmla="*/ 774129 h 774128"/>
              <a:gd name="connsiteX2" fmla="*/ 0 w 1244854"/>
              <a:gd name="connsiteY2" fmla="*/ 461137 h 774128"/>
              <a:gd name="connsiteX3" fmla="*/ 1244854 w 1244854"/>
              <a:gd name="connsiteY3" fmla="*/ 0 h 774128"/>
              <a:gd name="connsiteX4" fmla="*/ 1244854 w 1244854"/>
              <a:gd name="connsiteY4" fmla="*/ 774129 h 774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4854" h="774128">
                <a:moveTo>
                  <a:pt x="1244854" y="774129"/>
                </a:moveTo>
                <a:lnTo>
                  <a:pt x="0" y="774129"/>
                </a:lnTo>
                <a:lnTo>
                  <a:pt x="0" y="461137"/>
                </a:lnTo>
                <a:lnTo>
                  <a:pt x="1244854" y="0"/>
                </a:lnTo>
                <a:lnTo>
                  <a:pt x="1244854" y="774129"/>
                </a:lnTo>
                <a:close/>
              </a:path>
            </a:pathLst>
          </a:custGeom>
          <a:solidFill>
            <a:schemeClr val="accent1"/>
          </a:solidFill>
          <a:ln w="6350" cap="flat">
            <a:noFill/>
            <a:prstDash val="solid"/>
            <a:miter/>
          </a:ln>
        </p:spPr>
        <p:txBody>
          <a:bodyPr rtlCol="0" anchor="ctr"/>
          <a:lstStyle/>
          <a:p>
            <a:endParaRPr lang="en-GB"/>
          </a:p>
        </p:txBody>
      </p:sp>
      <p:sp>
        <p:nvSpPr>
          <p:cNvPr id="43" name="Freeform: Shape 42">
            <a:extLst>
              <a:ext uri="{FF2B5EF4-FFF2-40B4-BE49-F238E27FC236}">
                <a16:creationId xmlns:a16="http://schemas.microsoft.com/office/drawing/2014/main" id="{3E63CE1F-7915-4E06-AC0C-46C0816ED12D}"/>
              </a:ext>
            </a:extLst>
          </p:cNvPr>
          <p:cNvSpPr/>
          <p:nvPr userDrawn="1"/>
        </p:nvSpPr>
        <p:spPr>
          <a:xfrm>
            <a:off x="5709284" y="6546088"/>
            <a:ext cx="741997" cy="312991"/>
          </a:xfrm>
          <a:custGeom>
            <a:avLst/>
            <a:gdLst>
              <a:gd name="connsiteX0" fmla="*/ 741998 w 741997"/>
              <a:gd name="connsiteY0" fmla="*/ 312992 h 312991"/>
              <a:gd name="connsiteX1" fmla="*/ 0 w 741997"/>
              <a:gd name="connsiteY1" fmla="*/ 312992 h 312991"/>
              <a:gd name="connsiteX2" fmla="*/ 0 w 741997"/>
              <a:gd name="connsiteY2" fmla="*/ 0 h 312991"/>
              <a:gd name="connsiteX3" fmla="*/ 741998 w 741997"/>
              <a:gd name="connsiteY3" fmla="*/ 312992 h 312991"/>
            </a:gdLst>
            <a:ahLst/>
            <a:cxnLst>
              <a:cxn ang="0">
                <a:pos x="connsiteX0" y="connsiteY0"/>
              </a:cxn>
              <a:cxn ang="0">
                <a:pos x="connsiteX1" y="connsiteY1"/>
              </a:cxn>
              <a:cxn ang="0">
                <a:pos x="connsiteX2" y="connsiteY2"/>
              </a:cxn>
              <a:cxn ang="0">
                <a:pos x="connsiteX3" y="connsiteY3"/>
              </a:cxn>
            </a:cxnLst>
            <a:rect l="l" t="t" r="r" b="b"/>
            <a:pathLst>
              <a:path w="741997" h="312991">
                <a:moveTo>
                  <a:pt x="741998" y="312992"/>
                </a:moveTo>
                <a:lnTo>
                  <a:pt x="0" y="312992"/>
                </a:lnTo>
                <a:lnTo>
                  <a:pt x="0" y="0"/>
                </a:lnTo>
                <a:lnTo>
                  <a:pt x="741998" y="312992"/>
                </a:lnTo>
                <a:close/>
              </a:path>
            </a:pathLst>
          </a:custGeom>
          <a:solidFill>
            <a:schemeClr val="accent2"/>
          </a:solidFill>
          <a:ln w="6350" cap="flat">
            <a:noFill/>
            <a:prstDash val="solid"/>
            <a:miter/>
          </a:ln>
        </p:spPr>
        <p:txBody>
          <a:bodyPr rtlCol="0" anchor="ctr"/>
          <a:lstStyle/>
          <a:p>
            <a:endParaRPr lang="en-GB"/>
          </a:p>
        </p:txBody>
      </p:sp>
      <p:sp>
        <p:nvSpPr>
          <p:cNvPr id="45" name="Freeform: Shape 44">
            <a:extLst>
              <a:ext uri="{FF2B5EF4-FFF2-40B4-BE49-F238E27FC236}">
                <a16:creationId xmlns:a16="http://schemas.microsoft.com/office/drawing/2014/main" id="{15ECA412-465F-487F-AC1F-1CBB811CE663}"/>
              </a:ext>
            </a:extLst>
          </p:cNvPr>
          <p:cNvSpPr/>
          <p:nvPr userDrawn="1"/>
        </p:nvSpPr>
        <p:spPr>
          <a:xfrm>
            <a:off x="9103106" y="5914771"/>
            <a:ext cx="2278824" cy="944308"/>
          </a:xfrm>
          <a:custGeom>
            <a:avLst/>
            <a:gdLst>
              <a:gd name="connsiteX0" fmla="*/ 2278825 w 2278824"/>
              <a:gd name="connsiteY0" fmla="*/ 822960 h 944308"/>
              <a:gd name="connsiteX1" fmla="*/ 2278825 w 2278824"/>
              <a:gd name="connsiteY1" fmla="*/ 944309 h 944308"/>
              <a:gd name="connsiteX2" fmla="*/ 0 w 2278824"/>
              <a:gd name="connsiteY2" fmla="*/ 944309 h 944308"/>
              <a:gd name="connsiteX3" fmla="*/ 0 w 2278824"/>
              <a:gd name="connsiteY3" fmla="*/ 0 h 944308"/>
              <a:gd name="connsiteX4" fmla="*/ 2278825 w 2278824"/>
              <a:gd name="connsiteY4" fmla="*/ 822960 h 9443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8824" h="944308">
                <a:moveTo>
                  <a:pt x="2278825" y="822960"/>
                </a:moveTo>
                <a:lnTo>
                  <a:pt x="2278825" y="944309"/>
                </a:lnTo>
                <a:lnTo>
                  <a:pt x="0" y="944309"/>
                </a:lnTo>
                <a:lnTo>
                  <a:pt x="0" y="0"/>
                </a:lnTo>
                <a:lnTo>
                  <a:pt x="2278825" y="822960"/>
                </a:lnTo>
                <a:close/>
              </a:path>
            </a:pathLst>
          </a:custGeom>
          <a:solidFill>
            <a:schemeClr val="accent1"/>
          </a:solidFill>
          <a:ln w="6350" cap="flat">
            <a:noFill/>
            <a:prstDash val="solid"/>
            <a:miter/>
          </a:ln>
        </p:spPr>
        <p:txBody>
          <a:bodyPr rtlCol="0" anchor="ctr"/>
          <a:lstStyle/>
          <a:p>
            <a:endParaRPr lang="en-GB"/>
          </a:p>
        </p:txBody>
      </p:sp>
      <p:sp>
        <p:nvSpPr>
          <p:cNvPr id="47" name="Freeform: Shape 46">
            <a:extLst>
              <a:ext uri="{FF2B5EF4-FFF2-40B4-BE49-F238E27FC236}">
                <a16:creationId xmlns:a16="http://schemas.microsoft.com/office/drawing/2014/main" id="{1621C595-C3FC-4A96-B3AB-31FFF823287B}"/>
              </a:ext>
            </a:extLst>
          </p:cNvPr>
          <p:cNvSpPr/>
          <p:nvPr userDrawn="1"/>
        </p:nvSpPr>
        <p:spPr>
          <a:xfrm>
            <a:off x="11381930" y="6442646"/>
            <a:ext cx="824229" cy="416433"/>
          </a:xfrm>
          <a:custGeom>
            <a:avLst/>
            <a:gdLst>
              <a:gd name="connsiteX0" fmla="*/ 824230 w 824229"/>
              <a:gd name="connsiteY0" fmla="*/ 297688 h 416433"/>
              <a:gd name="connsiteX1" fmla="*/ 824230 w 824229"/>
              <a:gd name="connsiteY1" fmla="*/ 416433 h 416433"/>
              <a:gd name="connsiteX2" fmla="*/ 0 w 824229"/>
              <a:gd name="connsiteY2" fmla="*/ 416433 h 416433"/>
              <a:gd name="connsiteX3" fmla="*/ 0 w 824229"/>
              <a:gd name="connsiteY3" fmla="*/ 0 h 416433"/>
              <a:gd name="connsiteX4" fmla="*/ 824230 w 824229"/>
              <a:gd name="connsiteY4" fmla="*/ 297688 h 4164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4229" h="416433">
                <a:moveTo>
                  <a:pt x="824230" y="297688"/>
                </a:moveTo>
                <a:lnTo>
                  <a:pt x="824230" y="416433"/>
                </a:lnTo>
                <a:lnTo>
                  <a:pt x="0" y="416433"/>
                </a:lnTo>
                <a:lnTo>
                  <a:pt x="0" y="0"/>
                </a:lnTo>
                <a:lnTo>
                  <a:pt x="824230" y="297688"/>
                </a:lnTo>
                <a:close/>
              </a:path>
            </a:pathLst>
          </a:custGeom>
          <a:solidFill>
            <a:schemeClr val="accent3"/>
          </a:solidFill>
          <a:ln w="6350" cap="flat">
            <a:noFill/>
            <a:prstDash val="solid"/>
            <a:miter/>
          </a:ln>
        </p:spPr>
        <p:txBody>
          <a:bodyPr rtlCol="0" anchor="ctr"/>
          <a:lstStyle/>
          <a:p>
            <a:endParaRPr lang="en-GB"/>
          </a:p>
        </p:txBody>
      </p:sp>
      <p:sp>
        <p:nvSpPr>
          <p:cNvPr id="49" name="Freeform: Shape 48">
            <a:extLst>
              <a:ext uri="{FF2B5EF4-FFF2-40B4-BE49-F238E27FC236}">
                <a16:creationId xmlns:a16="http://schemas.microsoft.com/office/drawing/2014/main" id="{018CBAA9-09D7-41F6-9573-255800A3B61F}"/>
              </a:ext>
            </a:extLst>
          </p:cNvPr>
          <p:cNvSpPr/>
          <p:nvPr userDrawn="1"/>
        </p:nvSpPr>
        <p:spPr>
          <a:xfrm>
            <a:off x="10205402" y="6444805"/>
            <a:ext cx="1176528" cy="414274"/>
          </a:xfrm>
          <a:custGeom>
            <a:avLst/>
            <a:gdLst>
              <a:gd name="connsiteX0" fmla="*/ 1176528 w 1176528"/>
              <a:gd name="connsiteY0" fmla="*/ 414274 h 414274"/>
              <a:gd name="connsiteX1" fmla="*/ 0 w 1176528"/>
              <a:gd name="connsiteY1" fmla="*/ 414274 h 414274"/>
              <a:gd name="connsiteX2" fmla="*/ 1176528 w 1176528"/>
              <a:gd name="connsiteY2" fmla="*/ 0 h 414274"/>
              <a:gd name="connsiteX3" fmla="*/ 1176528 w 1176528"/>
              <a:gd name="connsiteY3" fmla="*/ 414274 h 414274"/>
            </a:gdLst>
            <a:ahLst/>
            <a:cxnLst>
              <a:cxn ang="0">
                <a:pos x="connsiteX0" y="connsiteY0"/>
              </a:cxn>
              <a:cxn ang="0">
                <a:pos x="connsiteX1" y="connsiteY1"/>
              </a:cxn>
              <a:cxn ang="0">
                <a:pos x="connsiteX2" y="connsiteY2"/>
              </a:cxn>
              <a:cxn ang="0">
                <a:pos x="connsiteX3" y="connsiteY3"/>
              </a:cxn>
            </a:cxnLst>
            <a:rect l="l" t="t" r="r" b="b"/>
            <a:pathLst>
              <a:path w="1176528" h="414274">
                <a:moveTo>
                  <a:pt x="1176528" y="414274"/>
                </a:moveTo>
                <a:lnTo>
                  <a:pt x="0" y="414274"/>
                </a:lnTo>
                <a:lnTo>
                  <a:pt x="1176528" y="0"/>
                </a:lnTo>
                <a:lnTo>
                  <a:pt x="1176528" y="414274"/>
                </a:lnTo>
                <a:close/>
              </a:path>
            </a:pathLst>
          </a:custGeom>
          <a:solidFill>
            <a:schemeClr val="accent2"/>
          </a:solidFill>
          <a:ln w="6350" cap="flat">
            <a:noFill/>
            <a:prstDash val="solid"/>
            <a:miter/>
          </a:ln>
        </p:spPr>
        <p:txBody>
          <a:bodyPr rtlCol="0" anchor="ctr"/>
          <a:lstStyle/>
          <a:p>
            <a:endParaRPr lang="en-GB"/>
          </a:p>
        </p:txBody>
      </p:sp>
      <p:sp>
        <p:nvSpPr>
          <p:cNvPr id="51" name="Freeform: Shape 50">
            <a:extLst>
              <a:ext uri="{FF2B5EF4-FFF2-40B4-BE49-F238E27FC236}">
                <a16:creationId xmlns:a16="http://schemas.microsoft.com/office/drawing/2014/main" id="{C26651D4-7828-49D1-A022-11F814BEC492}"/>
              </a:ext>
            </a:extLst>
          </p:cNvPr>
          <p:cNvSpPr/>
          <p:nvPr userDrawn="1"/>
        </p:nvSpPr>
        <p:spPr>
          <a:xfrm>
            <a:off x="6954139" y="6085840"/>
            <a:ext cx="1199451" cy="775271"/>
          </a:xfrm>
          <a:custGeom>
            <a:avLst/>
            <a:gdLst>
              <a:gd name="connsiteX0" fmla="*/ 1199452 w 1199451"/>
              <a:gd name="connsiteY0" fmla="*/ 775271 h 775271"/>
              <a:gd name="connsiteX1" fmla="*/ 0 w 1199451"/>
              <a:gd name="connsiteY1" fmla="*/ 773240 h 775271"/>
              <a:gd name="connsiteX2" fmla="*/ 0 w 1199451"/>
              <a:gd name="connsiteY2" fmla="*/ 0 h 775271"/>
              <a:gd name="connsiteX3" fmla="*/ 1199452 w 1199451"/>
              <a:gd name="connsiteY3" fmla="*/ 326580 h 775271"/>
              <a:gd name="connsiteX4" fmla="*/ 1199452 w 1199451"/>
              <a:gd name="connsiteY4" fmla="*/ 775271 h 7752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9451" h="775271">
                <a:moveTo>
                  <a:pt x="1199452" y="775271"/>
                </a:moveTo>
                <a:lnTo>
                  <a:pt x="0" y="773240"/>
                </a:lnTo>
                <a:lnTo>
                  <a:pt x="0" y="0"/>
                </a:lnTo>
                <a:lnTo>
                  <a:pt x="1199452" y="326580"/>
                </a:lnTo>
                <a:lnTo>
                  <a:pt x="1199452" y="775271"/>
                </a:lnTo>
                <a:close/>
              </a:path>
            </a:pathLst>
          </a:custGeom>
          <a:solidFill>
            <a:schemeClr val="accent5"/>
          </a:solidFill>
          <a:ln w="6350" cap="flat">
            <a:noFill/>
            <a:prstDash val="solid"/>
            <a:miter/>
          </a:ln>
        </p:spPr>
        <p:txBody>
          <a:bodyPr rtlCol="0" anchor="ctr"/>
          <a:lstStyle/>
          <a:p>
            <a:endParaRPr lang="en-GB"/>
          </a:p>
        </p:txBody>
      </p:sp>
      <p:sp>
        <p:nvSpPr>
          <p:cNvPr id="53" name="Freeform: Shape 52">
            <a:extLst>
              <a:ext uri="{FF2B5EF4-FFF2-40B4-BE49-F238E27FC236}">
                <a16:creationId xmlns:a16="http://schemas.microsoft.com/office/drawing/2014/main" id="{A2E13A89-666D-49E5-A63D-041212BFD4A9}"/>
              </a:ext>
            </a:extLst>
          </p:cNvPr>
          <p:cNvSpPr/>
          <p:nvPr userDrawn="1"/>
        </p:nvSpPr>
        <p:spPr>
          <a:xfrm>
            <a:off x="6954139" y="6121272"/>
            <a:ext cx="2148967" cy="739838"/>
          </a:xfrm>
          <a:custGeom>
            <a:avLst/>
            <a:gdLst>
              <a:gd name="connsiteX0" fmla="*/ 2148967 w 2148967"/>
              <a:gd name="connsiteY0" fmla="*/ 739839 h 739838"/>
              <a:gd name="connsiteX1" fmla="*/ 0 w 2148967"/>
              <a:gd name="connsiteY1" fmla="*/ 739839 h 739838"/>
              <a:gd name="connsiteX2" fmla="*/ 0 w 2148967"/>
              <a:gd name="connsiteY2" fmla="*/ 458280 h 739838"/>
              <a:gd name="connsiteX3" fmla="*/ 2148967 w 2148967"/>
              <a:gd name="connsiteY3" fmla="*/ 0 h 739838"/>
              <a:gd name="connsiteX4" fmla="*/ 2148967 w 2148967"/>
              <a:gd name="connsiteY4" fmla="*/ 739839 h 7398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8967" h="739838">
                <a:moveTo>
                  <a:pt x="2148967" y="739839"/>
                </a:moveTo>
                <a:lnTo>
                  <a:pt x="0" y="739839"/>
                </a:lnTo>
                <a:lnTo>
                  <a:pt x="0" y="458280"/>
                </a:lnTo>
                <a:lnTo>
                  <a:pt x="2148967" y="0"/>
                </a:lnTo>
                <a:lnTo>
                  <a:pt x="2148967" y="739839"/>
                </a:lnTo>
                <a:close/>
              </a:path>
            </a:pathLst>
          </a:custGeom>
          <a:solidFill>
            <a:schemeClr val="accent6"/>
          </a:solidFill>
          <a:ln w="6350" cap="flat">
            <a:noFill/>
            <a:prstDash val="solid"/>
            <a:miter/>
          </a:ln>
        </p:spPr>
        <p:txBody>
          <a:bodyPr rtlCol="0" anchor="ctr"/>
          <a:lstStyle/>
          <a:p>
            <a:endParaRPr lang="en-GB"/>
          </a:p>
        </p:txBody>
      </p:sp>
      <p:sp>
        <p:nvSpPr>
          <p:cNvPr id="5" name="Title 4">
            <a:extLst>
              <a:ext uri="{FF2B5EF4-FFF2-40B4-BE49-F238E27FC236}">
                <a16:creationId xmlns:a16="http://schemas.microsoft.com/office/drawing/2014/main" id="{5DDC1F59-7E8A-4BEE-9C3B-C60CABFDB50F}"/>
              </a:ext>
            </a:extLst>
          </p:cNvPr>
          <p:cNvSpPr>
            <a:spLocks noGrp="1"/>
          </p:cNvSpPr>
          <p:nvPr>
            <p:ph type="title"/>
          </p:nvPr>
        </p:nvSpPr>
        <p:spPr>
          <a:xfrm>
            <a:off x="1039812" y="1318294"/>
            <a:ext cx="10005822" cy="547492"/>
          </a:xfrm>
        </p:spPr>
        <p:txBody>
          <a:bodyPr/>
          <a:lstStyle/>
          <a:p>
            <a:r>
              <a:rPr lang="en-US"/>
              <a:t>Click to edit Master title style</a:t>
            </a:r>
            <a:endParaRPr lang="en-GB"/>
          </a:p>
        </p:txBody>
      </p:sp>
    </p:spTree>
    <p:extLst>
      <p:ext uri="{BB962C8B-B14F-4D97-AF65-F5344CB8AC3E}">
        <p14:creationId xmlns:p14="http://schemas.microsoft.com/office/powerpoint/2010/main" val="945322316"/>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06AC3BD-C3EA-4AC3-A1DE-401D7893DF43}"/>
              </a:ext>
            </a:extLst>
          </p:cNvPr>
          <p:cNvSpPr>
            <a:spLocks noGrp="1"/>
          </p:cNvSpPr>
          <p:nvPr>
            <p:ph sz="half" idx="1"/>
          </p:nvPr>
        </p:nvSpPr>
        <p:spPr>
          <a:xfrm>
            <a:off x="1039811" y="2368800"/>
            <a:ext cx="4974847" cy="3543939"/>
          </a:xfrm>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 name="Content Placeholder 3">
            <a:extLst>
              <a:ext uri="{FF2B5EF4-FFF2-40B4-BE49-F238E27FC236}">
                <a16:creationId xmlns:a16="http://schemas.microsoft.com/office/drawing/2014/main" id="{983FA438-BF78-4AC0-B4F2-E1AF81382F70}"/>
              </a:ext>
            </a:extLst>
          </p:cNvPr>
          <p:cNvSpPr>
            <a:spLocks noGrp="1"/>
          </p:cNvSpPr>
          <p:nvPr>
            <p:ph sz="half" idx="2"/>
          </p:nvPr>
        </p:nvSpPr>
        <p:spPr>
          <a:xfrm>
            <a:off x="6532575" y="2368800"/>
            <a:ext cx="4975200" cy="3543939"/>
          </a:xfrm>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5" name="Freeform: Shape 4">
            <a:extLst>
              <a:ext uri="{FF2B5EF4-FFF2-40B4-BE49-F238E27FC236}">
                <a16:creationId xmlns:a16="http://schemas.microsoft.com/office/drawing/2014/main" id="{C58B76B1-17B6-474C-A007-5478CE637004}"/>
              </a:ext>
            </a:extLst>
          </p:cNvPr>
          <p:cNvSpPr/>
          <p:nvPr userDrawn="1"/>
        </p:nvSpPr>
        <p:spPr>
          <a:xfrm>
            <a:off x="3939794" y="6103111"/>
            <a:ext cx="955865" cy="757999"/>
          </a:xfrm>
          <a:custGeom>
            <a:avLst/>
            <a:gdLst>
              <a:gd name="connsiteX0" fmla="*/ 955865 w 955865"/>
              <a:gd name="connsiteY0" fmla="*/ 492506 h 757999"/>
              <a:gd name="connsiteX1" fmla="*/ 0 w 955865"/>
              <a:gd name="connsiteY1" fmla="*/ 758000 h 757999"/>
              <a:gd name="connsiteX2" fmla="*/ 0 w 955865"/>
              <a:gd name="connsiteY2" fmla="*/ 0 h 757999"/>
              <a:gd name="connsiteX3" fmla="*/ 955865 w 955865"/>
              <a:gd name="connsiteY3" fmla="*/ 265430 h 757999"/>
              <a:gd name="connsiteX4" fmla="*/ 955865 w 955865"/>
              <a:gd name="connsiteY4" fmla="*/ 492506 h 75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5865" h="757999">
                <a:moveTo>
                  <a:pt x="955865" y="492506"/>
                </a:moveTo>
                <a:lnTo>
                  <a:pt x="0" y="758000"/>
                </a:lnTo>
                <a:lnTo>
                  <a:pt x="0" y="0"/>
                </a:lnTo>
                <a:lnTo>
                  <a:pt x="955865" y="265430"/>
                </a:lnTo>
                <a:lnTo>
                  <a:pt x="955865" y="492506"/>
                </a:lnTo>
                <a:close/>
              </a:path>
            </a:pathLst>
          </a:custGeom>
          <a:solidFill>
            <a:schemeClr val="accent4"/>
          </a:solidFill>
          <a:ln w="6350" cap="flat">
            <a:noFill/>
            <a:prstDash val="solid"/>
            <a:miter/>
          </a:ln>
        </p:spPr>
        <p:txBody>
          <a:bodyPr rtlCol="0" anchor="ctr"/>
          <a:lstStyle/>
          <a:p>
            <a:endParaRPr lang="en-GB"/>
          </a:p>
        </p:txBody>
      </p:sp>
      <p:sp>
        <p:nvSpPr>
          <p:cNvPr id="6" name="Freeform: Shape 5">
            <a:extLst>
              <a:ext uri="{FF2B5EF4-FFF2-40B4-BE49-F238E27FC236}">
                <a16:creationId xmlns:a16="http://schemas.microsoft.com/office/drawing/2014/main" id="{159787A4-3709-490F-9A9B-F6093FD2591C}"/>
              </a:ext>
            </a:extLst>
          </p:cNvPr>
          <p:cNvSpPr/>
          <p:nvPr userDrawn="1"/>
        </p:nvSpPr>
        <p:spPr>
          <a:xfrm>
            <a:off x="3939794" y="6084951"/>
            <a:ext cx="3014345" cy="774128"/>
          </a:xfrm>
          <a:custGeom>
            <a:avLst/>
            <a:gdLst>
              <a:gd name="connsiteX0" fmla="*/ 3014345 w 3014345"/>
              <a:gd name="connsiteY0" fmla="*/ 774129 h 774128"/>
              <a:gd name="connsiteX1" fmla="*/ 0 w 3014345"/>
              <a:gd name="connsiteY1" fmla="*/ 774129 h 774128"/>
              <a:gd name="connsiteX2" fmla="*/ 0 w 3014345"/>
              <a:gd name="connsiteY2" fmla="*/ 413067 h 774128"/>
              <a:gd name="connsiteX3" fmla="*/ 3014345 w 3014345"/>
              <a:gd name="connsiteY3" fmla="*/ 0 h 774128"/>
              <a:gd name="connsiteX4" fmla="*/ 3014345 w 3014345"/>
              <a:gd name="connsiteY4" fmla="*/ 774129 h 774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4345" h="774128">
                <a:moveTo>
                  <a:pt x="3014345" y="774129"/>
                </a:moveTo>
                <a:lnTo>
                  <a:pt x="0" y="774129"/>
                </a:lnTo>
                <a:lnTo>
                  <a:pt x="0" y="413067"/>
                </a:lnTo>
                <a:lnTo>
                  <a:pt x="3014345" y="0"/>
                </a:lnTo>
                <a:lnTo>
                  <a:pt x="3014345" y="774129"/>
                </a:lnTo>
                <a:close/>
              </a:path>
            </a:pathLst>
          </a:custGeom>
          <a:solidFill>
            <a:schemeClr val="tx2"/>
          </a:solidFill>
          <a:ln w="6350" cap="flat">
            <a:noFill/>
            <a:prstDash val="solid"/>
            <a:miter/>
          </a:ln>
        </p:spPr>
        <p:txBody>
          <a:bodyPr rtlCol="0" anchor="ctr"/>
          <a:lstStyle/>
          <a:p>
            <a:endParaRPr lang="en-GB"/>
          </a:p>
        </p:txBody>
      </p:sp>
      <p:sp>
        <p:nvSpPr>
          <p:cNvPr id="7" name="Freeform: Shape 6">
            <a:extLst>
              <a:ext uri="{FF2B5EF4-FFF2-40B4-BE49-F238E27FC236}">
                <a16:creationId xmlns:a16="http://schemas.microsoft.com/office/drawing/2014/main" id="{9EDDE07F-9A3E-4371-97C0-5D10A6D8008B}"/>
              </a:ext>
            </a:extLst>
          </p:cNvPr>
          <p:cNvSpPr/>
          <p:nvPr userDrawn="1"/>
        </p:nvSpPr>
        <p:spPr>
          <a:xfrm>
            <a:off x="11381930" y="6154546"/>
            <a:ext cx="824229" cy="704532"/>
          </a:xfrm>
          <a:custGeom>
            <a:avLst/>
            <a:gdLst>
              <a:gd name="connsiteX0" fmla="*/ 824230 w 824229"/>
              <a:gd name="connsiteY0" fmla="*/ 704533 h 704532"/>
              <a:gd name="connsiteX1" fmla="*/ 0 w 824229"/>
              <a:gd name="connsiteY1" fmla="*/ 704533 h 704532"/>
              <a:gd name="connsiteX2" fmla="*/ 0 w 824229"/>
              <a:gd name="connsiteY2" fmla="*/ 288417 h 704532"/>
              <a:gd name="connsiteX3" fmla="*/ 824230 w 824229"/>
              <a:gd name="connsiteY3" fmla="*/ 0 h 704532"/>
              <a:gd name="connsiteX4" fmla="*/ 824230 w 824229"/>
              <a:gd name="connsiteY4" fmla="*/ 704533 h 7045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4229" h="704532">
                <a:moveTo>
                  <a:pt x="824230" y="704533"/>
                </a:moveTo>
                <a:lnTo>
                  <a:pt x="0" y="704533"/>
                </a:lnTo>
                <a:lnTo>
                  <a:pt x="0" y="288417"/>
                </a:lnTo>
                <a:lnTo>
                  <a:pt x="824230" y="0"/>
                </a:lnTo>
                <a:lnTo>
                  <a:pt x="824230" y="704533"/>
                </a:lnTo>
                <a:close/>
              </a:path>
            </a:pathLst>
          </a:custGeom>
          <a:solidFill>
            <a:schemeClr val="accent4"/>
          </a:solidFill>
          <a:ln w="6350"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A5066CBC-017F-4480-9BC6-278757956C45}"/>
              </a:ext>
            </a:extLst>
          </p:cNvPr>
          <p:cNvSpPr/>
          <p:nvPr userDrawn="1"/>
        </p:nvSpPr>
        <p:spPr>
          <a:xfrm>
            <a:off x="0" y="6306820"/>
            <a:ext cx="867410" cy="552259"/>
          </a:xfrm>
          <a:custGeom>
            <a:avLst/>
            <a:gdLst>
              <a:gd name="connsiteX0" fmla="*/ 867410 w 867410"/>
              <a:gd name="connsiteY0" fmla="*/ 298831 h 552259"/>
              <a:gd name="connsiteX1" fmla="*/ 867410 w 867410"/>
              <a:gd name="connsiteY1" fmla="*/ 552260 h 552259"/>
              <a:gd name="connsiteX2" fmla="*/ 0 w 867410"/>
              <a:gd name="connsiteY2" fmla="*/ 552260 h 552259"/>
              <a:gd name="connsiteX3" fmla="*/ 0 w 867410"/>
              <a:gd name="connsiteY3" fmla="*/ 0 h 552259"/>
              <a:gd name="connsiteX4" fmla="*/ 867410 w 867410"/>
              <a:gd name="connsiteY4" fmla="*/ 298831 h 5522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7410" h="552259">
                <a:moveTo>
                  <a:pt x="867410" y="298831"/>
                </a:moveTo>
                <a:lnTo>
                  <a:pt x="867410" y="552260"/>
                </a:lnTo>
                <a:lnTo>
                  <a:pt x="0" y="552260"/>
                </a:lnTo>
                <a:lnTo>
                  <a:pt x="0" y="0"/>
                </a:lnTo>
                <a:lnTo>
                  <a:pt x="867410" y="298831"/>
                </a:lnTo>
                <a:close/>
              </a:path>
            </a:pathLst>
          </a:custGeom>
          <a:solidFill>
            <a:schemeClr val="accent5"/>
          </a:solidFill>
          <a:ln w="6350"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4FBC5D0A-4A0A-481F-9789-CE7D59E5C535}"/>
              </a:ext>
            </a:extLst>
          </p:cNvPr>
          <p:cNvSpPr/>
          <p:nvPr userDrawn="1"/>
        </p:nvSpPr>
        <p:spPr>
          <a:xfrm>
            <a:off x="2578735" y="6103175"/>
            <a:ext cx="1361058" cy="755904"/>
          </a:xfrm>
          <a:custGeom>
            <a:avLst/>
            <a:gdLst>
              <a:gd name="connsiteX0" fmla="*/ 1361059 w 1361058"/>
              <a:gd name="connsiteY0" fmla="*/ 755904 h 755904"/>
              <a:gd name="connsiteX1" fmla="*/ 0 w 1361058"/>
              <a:gd name="connsiteY1" fmla="*/ 755904 h 755904"/>
              <a:gd name="connsiteX2" fmla="*/ 0 w 1361058"/>
              <a:gd name="connsiteY2" fmla="*/ 403225 h 755904"/>
              <a:gd name="connsiteX3" fmla="*/ 1361059 w 1361058"/>
              <a:gd name="connsiteY3" fmla="*/ 0 h 755904"/>
              <a:gd name="connsiteX4" fmla="*/ 1361059 w 1361058"/>
              <a:gd name="connsiteY4" fmla="*/ 755904 h 755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1058" h="755904">
                <a:moveTo>
                  <a:pt x="1361059" y="755904"/>
                </a:moveTo>
                <a:lnTo>
                  <a:pt x="0" y="755904"/>
                </a:lnTo>
                <a:lnTo>
                  <a:pt x="0" y="403225"/>
                </a:lnTo>
                <a:lnTo>
                  <a:pt x="1361059" y="0"/>
                </a:lnTo>
                <a:lnTo>
                  <a:pt x="1361059" y="755904"/>
                </a:lnTo>
                <a:close/>
              </a:path>
            </a:pathLst>
          </a:custGeom>
          <a:solidFill>
            <a:schemeClr val="accent5"/>
          </a:solidFill>
          <a:ln w="6350"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220076F2-9EA4-414A-ADB2-98D043E9D75A}"/>
              </a:ext>
            </a:extLst>
          </p:cNvPr>
          <p:cNvSpPr/>
          <p:nvPr userDrawn="1"/>
        </p:nvSpPr>
        <p:spPr>
          <a:xfrm>
            <a:off x="0" y="6145784"/>
            <a:ext cx="547687" cy="713295"/>
          </a:xfrm>
          <a:custGeom>
            <a:avLst/>
            <a:gdLst>
              <a:gd name="connsiteX0" fmla="*/ 547688 w 547687"/>
              <a:gd name="connsiteY0" fmla="*/ 713296 h 713295"/>
              <a:gd name="connsiteX1" fmla="*/ 0 w 547687"/>
              <a:gd name="connsiteY1" fmla="*/ 713296 h 713295"/>
              <a:gd name="connsiteX2" fmla="*/ 0 w 547687"/>
              <a:gd name="connsiteY2" fmla="*/ 289687 h 713295"/>
              <a:gd name="connsiteX3" fmla="*/ 547688 w 547687"/>
              <a:gd name="connsiteY3" fmla="*/ 0 h 713295"/>
              <a:gd name="connsiteX4" fmla="*/ 547688 w 547687"/>
              <a:gd name="connsiteY4" fmla="*/ 713296 h 713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687" h="713295">
                <a:moveTo>
                  <a:pt x="547688" y="713296"/>
                </a:moveTo>
                <a:lnTo>
                  <a:pt x="0" y="713296"/>
                </a:lnTo>
                <a:lnTo>
                  <a:pt x="0" y="289687"/>
                </a:lnTo>
                <a:lnTo>
                  <a:pt x="547688" y="0"/>
                </a:lnTo>
                <a:lnTo>
                  <a:pt x="547688" y="713296"/>
                </a:lnTo>
                <a:close/>
              </a:path>
            </a:pathLst>
          </a:custGeom>
          <a:solidFill>
            <a:schemeClr val="accent4"/>
          </a:solidFill>
          <a:ln w="6350"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6B94A9B6-4D54-4434-8380-B5A65C4289BA}"/>
              </a:ext>
            </a:extLst>
          </p:cNvPr>
          <p:cNvSpPr/>
          <p:nvPr userDrawn="1"/>
        </p:nvSpPr>
        <p:spPr>
          <a:xfrm>
            <a:off x="2578989" y="6215189"/>
            <a:ext cx="1095311" cy="643890"/>
          </a:xfrm>
          <a:custGeom>
            <a:avLst/>
            <a:gdLst>
              <a:gd name="connsiteX0" fmla="*/ 1095312 w 1095311"/>
              <a:gd name="connsiteY0" fmla="*/ 289941 h 643890"/>
              <a:gd name="connsiteX1" fmla="*/ 1095312 w 1095311"/>
              <a:gd name="connsiteY1" fmla="*/ 643890 h 643890"/>
              <a:gd name="connsiteX2" fmla="*/ 0 w 1095311"/>
              <a:gd name="connsiteY2" fmla="*/ 643890 h 643890"/>
              <a:gd name="connsiteX3" fmla="*/ 0 w 1095311"/>
              <a:gd name="connsiteY3" fmla="*/ 0 h 643890"/>
              <a:gd name="connsiteX4" fmla="*/ 1095312 w 1095311"/>
              <a:gd name="connsiteY4" fmla="*/ 289941 h 64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5311" h="643890">
                <a:moveTo>
                  <a:pt x="1095312" y="289941"/>
                </a:moveTo>
                <a:lnTo>
                  <a:pt x="1095312" y="643890"/>
                </a:lnTo>
                <a:lnTo>
                  <a:pt x="0" y="643890"/>
                </a:lnTo>
                <a:lnTo>
                  <a:pt x="0" y="0"/>
                </a:lnTo>
                <a:lnTo>
                  <a:pt x="1095312" y="289941"/>
                </a:lnTo>
                <a:close/>
              </a:path>
            </a:pathLst>
          </a:custGeom>
          <a:solidFill>
            <a:schemeClr val="accent3"/>
          </a:solidFill>
          <a:ln w="6350"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1A246565-8A2E-4126-9F96-F2D26FFE2B6C}"/>
              </a:ext>
            </a:extLst>
          </p:cNvPr>
          <p:cNvSpPr/>
          <p:nvPr userDrawn="1"/>
        </p:nvSpPr>
        <p:spPr>
          <a:xfrm>
            <a:off x="1610360" y="6597713"/>
            <a:ext cx="884745" cy="261366"/>
          </a:xfrm>
          <a:custGeom>
            <a:avLst/>
            <a:gdLst>
              <a:gd name="connsiteX0" fmla="*/ 884745 w 884745"/>
              <a:gd name="connsiteY0" fmla="*/ 261366 h 261366"/>
              <a:gd name="connsiteX1" fmla="*/ 0 w 884745"/>
              <a:gd name="connsiteY1" fmla="*/ 261366 h 261366"/>
              <a:gd name="connsiteX2" fmla="*/ 0 w 884745"/>
              <a:gd name="connsiteY2" fmla="*/ 0 h 261366"/>
              <a:gd name="connsiteX3" fmla="*/ 884745 w 884745"/>
              <a:gd name="connsiteY3" fmla="*/ 261366 h 261366"/>
            </a:gdLst>
            <a:ahLst/>
            <a:cxnLst>
              <a:cxn ang="0">
                <a:pos x="connsiteX0" y="connsiteY0"/>
              </a:cxn>
              <a:cxn ang="0">
                <a:pos x="connsiteX1" y="connsiteY1"/>
              </a:cxn>
              <a:cxn ang="0">
                <a:pos x="connsiteX2" y="connsiteY2"/>
              </a:cxn>
              <a:cxn ang="0">
                <a:pos x="connsiteX3" y="connsiteY3"/>
              </a:cxn>
            </a:cxnLst>
            <a:rect l="l" t="t" r="r" b="b"/>
            <a:pathLst>
              <a:path w="884745" h="261366">
                <a:moveTo>
                  <a:pt x="884745" y="261366"/>
                </a:moveTo>
                <a:lnTo>
                  <a:pt x="0" y="261366"/>
                </a:lnTo>
                <a:lnTo>
                  <a:pt x="0" y="0"/>
                </a:lnTo>
                <a:lnTo>
                  <a:pt x="884745" y="261366"/>
                </a:lnTo>
                <a:close/>
              </a:path>
            </a:pathLst>
          </a:custGeom>
          <a:solidFill>
            <a:schemeClr val="tx2"/>
          </a:solidFill>
          <a:ln w="6350"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7E8A142D-9699-455A-8C82-264205ED48E7}"/>
              </a:ext>
            </a:extLst>
          </p:cNvPr>
          <p:cNvSpPr/>
          <p:nvPr userDrawn="1"/>
        </p:nvSpPr>
        <p:spPr>
          <a:xfrm>
            <a:off x="2284158" y="6507924"/>
            <a:ext cx="1391475" cy="351155"/>
          </a:xfrm>
          <a:custGeom>
            <a:avLst/>
            <a:gdLst>
              <a:gd name="connsiteX0" fmla="*/ 1391476 w 1391475"/>
              <a:gd name="connsiteY0" fmla="*/ 351155 h 351155"/>
              <a:gd name="connsiteX1" fmla="*/ 0 w 1391475"/>
              <a:gd name="connsiteY1" fmla="*/ 351155 h 351155"/>
              <a:gd name="connsiteX2" fmla="*/ 1391476 w 1391475"/>
              <a:gd name="connsiteY2" fmla="*/ 0 h 351155"/>
              <a:gd name="connsiteX3" fmla="*/ 1391476 w 1391475"/>
              <a:gd name="connsiteY3" fmla="*/ 351155 h 351155"/>
            </a:gdLst>
            <a:ahLst/>
            <a:cxnLst>
              <a:cxn ang="0">
                <a:pos x="connsiteX0" y="connsiteY0"/>
              </a:cxn>
              <a:cxn ang="0">
                <a:pos x="connsiteX1" y="connsiteY1"/>
              </a:cxn>
              <a:cxn ang="0">
                <a:pos x="connsiteX2" y="connsiteY2"/>
              </a:cxn>
              <a:cxn ang="0">
                <a:pos x="connsiteX3" y="connsiteY3"/>
              </a:cxn>
            </a:cxnLst>
            <a:rect l="l" t="t" r="r" b="b"/>
            <a:pathLst>
              <a:path w="1391475" h="351155">
                <a:moveTo>
                  <a:pt x="1391476" y="351155"/>
                </a:moveTo>
                <a:lnTo>
                  <a:pt x="0" y="351155"/>
                </a:lnTo>
                <a:lnTo>
                  <a:pt x="1391476" y="0"/>
                </a:lnTo>
                <a:lnTo>
                  <a:pt x="1391476" y="351155"/>
                </a:lnTo>
                <a:close/>
              </a:path>
            </a:pathLst>
          </a:custGeom>
          <a:solidFill>
            <a:schemeClr val="accent6"/>
          </a:solidFill>
          <a:ln w="6350"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FE38DA93-1426-4696-B8CC-E3244D58444E}"/>
              </a:ext>
            </a:extLst>
          </p:cNvPr>
          <p:cNvSpPr/>
          <p:nvPr userDrawn="1"/>
        </p:nvSpPr>
        <p:spPr>
          <a:xfrm>
            <a:off x="0" y="5885497"/>
            <a:ext cx="1039812" cy="549973"/>
          </a:xfrm>
          <a:custGeom>
            <a:avLst/>
            <a:gdLst>
              <a:gd name="connsiteX0" fmla="*/ 0 w 1039812"/>
              <a:gd name="connsiteY0" fmla="*/ 549974 h 549973"/>
              <a:gd name="connsiteX1" fmla="*/ 1039813 w 1039812"/>
              <a:gd name="connsiteY1" fmla="*/ 0 h 549973"/>
              <a:gd name="connsiteX2" fmla="*/ 1039813 w 1039812"/>
              <a:gd name="connsiteY2" fmla="*/ 437833 h 549973"/>
              <a:gd name="connsiteX3" fmla="*/ 0 w 1039812"/>
              <a:gd name="connsiteY3" fmla="*/ 549974 h 549973"/>
            </a:gdLst>
            <a:ahLst/>
            <a:cxnLst>
              <a:cxn ang="0">
                <a:pos x="connsiteX0" y="connsiteY0"/>
              </a:cxn>
              <a:cxn ang="0">
                <a:pos x="connsiteX1" y="connsiteY1"/>
              </a:cxn>
              <a:cxn ang="0">
                <a:pos x="connsiteX2" y="connsiteY2"/>
              </a:cxn>
              <a:cxn ang="0">
                <a:pos x="connsiteX3" y="connsiteY3"/>
              </a:cxn>
            </a:cxnLst>
            <a:rect l="l" t="t" r="r" b="b"/>
            <a:pathLst>
              <a:path w="1039812" h="549973">
                <a:moveTo>
                  <a:pt x="0" y="549974"/>
                </a:moveTo>
                <a:lnTo>
                  <a:pt x="1039813" y="0"/>
                </a:lnTo>
                <a:lnTo>
                  <a:pt x="1039813" y="437833"/>
                </a:lnTo>
                <a:lnTo>
                  <a:pt x="0" y="549974"/>
                </a:lnTo>
                <a:close/>
              </a:path>
            </a:pathLst>
          </a:custGeom>
          <a:solidFill>
            <a:schemeClr val="accent2"/>
          </a:solidFill>
          <a:ln w="6350"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82B70D74-B054-412B-B9C8-FEF48F28FCDD}"/>
              </a:ext>
            </a:extLst>
          </p:cNvPr>
          <p:cNvSpPr/>
          <p:nvPr userDrawn="1"/>
        </p:nvSpPr>
        <p:spPr>
          <a:xfrm>
            <a:off x="546037" y="6148959"/>
            <a:ext cx="1540573" cy="709040"/>
          </a:xfrm>
          <a:custGeom>
            <a:avLst/>
            <a:gdLst>
              <a:gd name="connsiteX0" fmla="*/ 1540574 w 1540573"/>
              <a:gd name="connsiteY0" fmla="*/ 504825 h 709040"/>
              <a:gd name="connsiteX1" fmla="*/ 1540574 w 1540573"/>
              <a:gd name="connsiteY1" fmla="*/ 709041 h 709040"/>
              <a:gd name="connsiteX2" fmla="*/ 0 w 1540573"/>
              <a:gd name="connsiteY2" fmla="*/ 709041 h 709040"/>
              <a:gd name="connsiteX3" fmla="*/ 0 w 1540573"/>
              <a:gd name="connsiteY3" fmla="*/ 0 h 709040"/>
              <a:gd name="connsiteX4" fmla="*/ 1540574 w 1540573"/>
              <a:gd name="connsiteY4" fmla="*/ 504825 h 70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0573" h="709040">
                <a:moveTo>
                  <a:pt x="1540574" y="504825"/>
                </a:moveTo>
                <a:lnTo>
                  <a:pt x="1540574" y="709041"/>
                </a:lnTo>
                <a:lnTo>
                  <a:pt x="0" y="709041"/>
                </a:lnTo>
                <a:lnTo>
                  <a:pt x="0" y="0"/>
                </a:lnTo>
                <a:lnTo>
                  <a:pt x="1540574" y="504825"/>
                </a:lnTo>
                <a:close/>
              </a:path>
            </a:pathLst>
          </a:custGeom>
          <a:solidFill>
            <a:schemeClr val="accent1"/>
          </a:solidFill>
          <a:ln w="635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142E3F01-B262-4372-87E8-57F6A0963D36}"/>
              </a:ext>
            </a:extLst>
          </p:cNvPr>
          <p:cNvSpPr/>
          <p:nvPr userDrawn="1"/>
        </p:nvSpPr>
        <p:spPr>
          <a:xfrm>
            <a:off x="5709284" y="6084951"/>
            <a:ext cx="1244854" cy="774128"/>
          </a:xfrm>
          <a:custGeom>
            <a:avLst/>
            <a:gdLst>
              <a:gd name="connsiteX0" fmla="*/ 1244854 w 1244854"/>
              <a:gd name="connsiteY0" fmla="*/ 774129 h 774128"/>
              <a:gd name="connsiteX1" fmla="*/ 0 w 1244854"/>
              <a:gd name="connsiteY1" fmla="*/ 774129 h 774128"/>
              <a:gd name="connsiteX2" fmla="*/ 0 w 1244854"/>
              <a:gd name="connsiteY2" fmla="*/ 461137 h 774128"/>
              <a:gd name="connsiteX3" fmla="*/ 1244854 w 1244854"/>
              <a:gd name="connsiteY3" fmla="*/ 0 h 774128"/>
              <a:gd name="connsiteX4" fmla="*/ 1244854 w 1244854"/>
              <a:gd name="connsiteY4" fmla="*/ 774129 h 774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4854" h="774128">
                <a:moveTo>
                  <a:pt x="1244854" y="774129"/>
                </a:moveTo>
                <a:lnTo>
                  <a:pt x="0" y="774129"/>
                </a:lnTo>
                <a:lnTo>
                  <a:pt x="0" y="461137"/>
                </a:lnTo>
                <a:lnTo>
                  <a:pt x="1244854" y="0"/>
                </a:lnTo>
                <a:lnTo>
                  <a:pt x="1244854" y="774129"/>
                </a:lnTo>
                <a:close/>
              </a:path>
            </a:pathLst>
          </a:custGeom>
          <a:solidFill>
            <a:schemeClr val="accent1"/>
          </a:solidFill>
          <a:ln w="635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69ED591B-AE08-4723-965C-A0475EB8E286}"/>
              </a:ext>
            </a:extLst>
          </p:cNvPr>
          <p:cNvSpPr/>
          <p:nvPr userDrawn="1"/>
        </p:nvSpPr>
        <p:spPr>
          <a:xfrm>
            <a:off x="5709284" y="6546088"/>
            <a:ext cx="741997" cy="312991"/>
          </a:xfrm>
          <a:custGeom>
            <a:avLst/>
            <a:gdLst>
              <a:gd name="connsiteX0" fmla="*/ 741998 w 741997"/>
              <a:gd name="connsiteY0" fmla="*/ 312992 h 312991"/>
              <a:gd name="connsiteX1" fmla="*/ 0 w 741997"/>
              <a:gd name="connsiteY1" fmla="*/ 312992 h 312991"/>
              <a:gd name="connsiteX2" fmla="*/ 0 w 741997"/>
              <a:gd name="connsiteY2" fmla="*/ 0 h 312991"/>
              <a:gd name="connsiteX3" fmla="*/ 741998 w 741997"/>
              <a:gd name="connsiteY3" fmla="*/ 312992 h 312991"/>
            </a:gdLst>
            <a:ahLst/>
            <a:cxnLst>
              <a:cxn ang="0">
                <a:pos x="connsiteX0" y="connsiteY0"/>
              </a:cxn>
              <a:cxn ang="0">
                <a:pos x="connsiteX1" y="connsiteY1"/>
              </a:cxn>
              <a:cxn ang="0">
                <a:pos x="connsiteX2" y="connsiteY2"/>
              </a:cxn>
              <a:cxn ang="0">
                <a:pos x="connsiteX3" y="connsiteY3"/>
              </a:cxn>
            </a:cxnLst>
            <a:rect l="l" t="t" r="r" b="b"/>
            <a:pathLst>
              <a:path w="741997" h="312991">
                <a:moveTo>
                  <a:pt x="741998" y="312992"/>
                </a:moveTo>
                <a:lnTo>
                  <a:pt x="0" y="312992"/>
                </a:lnTo>
                <a:lnTo>
                  <a:pt x="0" y="0"/>
                </a:lnTo>
                <a:lnTo>
                  <a:pt x="741998" y="312992"/>
                </a:lnTo>
                <a:close/>
              </a:path>
            </a:pathLst>
          </a:custGeom>
          <a:solidFill>
            <a:schemeClr val="accent2"/>
          </a:solidFill>
          <a:ln w="6350" cap="flat">
            <a:noFill/>
            <a:prstDash val="solid"/>
            <a:miter/>
          </a:ln>
        </p:spPr>
        <p:txBody>
          <a:bodyPr rtlCol="0" anchor="ctr"/>
          <a:lstStyle/>
          <a:p>
            <a:endParaRPr lang="en-GB"/>
          </a:p>
        </p:txBody>
      </p:sp>
      <p:sp>
        <p:nvSpPr>
          <p:cNvPr id="32" name="Freeform: Shape 31">
            <a:extLst>
              <a:ext uri="{FF2B5EF4-FFF2-40B4-BE49-F238E27FC236}">
                <a16:creationId xmlns:a16="http://schemas.microsoft.com/office/drawing/2014/main" id="{CDAE7461-73BA-4AA5-A1B4-3EC465DF3207}"/>
              </a:ext>
            </a:extLst>
          </p:cNvPr>
          <p:cNvSpPr/>
          <p:nvPr userDrawn="1"/>
        </p:nvSpPr>
        <p:spPr>
          <a:xfrm>
            <a:off x="9103106" y="5914771"/>
            <a:ext cx="2278824" cy="944308"/>
          </a:xfrm>
          <a:custGeom>
            <a:avLst/>
            <a:gdLst>
              <a:gd name="connsiteX0" fmla="*/ 2278825 w 2278824"/>
              <a:gd name="connsiteY0" fmla="*/ 822960 h 944308"/>
              <a:gd name="connsiteX1" fmla="*/ 2278825 w 2278824"/>
              <a:gd name="connsiteY1" fmla="*/ 944309 h 944308"/>
              <a:gd name="connsiteX2" fmla="*/ 0 w 2278824"/>
              <a:gd name="connsiteY2" fmla="*/ 944309 h 944308"/>
              <a:gd name="connsiteX3" fmla="*/ 0 w 2278824"/>
              <a:gd name="connsiteY3" fmla="*/ 0 h 944308"/>
              <a:gd name="connsiteX4" fmla="*/ 2278825 w 2278824"/>
              <a:gd name="connsiteY4" fmla="*/ 822960 h 9443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8824" h="944308">
                <a:moveTo>
                  <a:pt x="2278825" y="822960"/>
                </a:moveTo>
                <a:lnTo>
                  <a:pt x="2278825" y="944309"/>
                </a:lnTo>
                <a:lnTo>
                  <a:pt x="0" y="944309"/>
                </a:lnTo>
                <a:lnTo>
                  <a:pt x="0" y="0"/>
                </a:lnTo>
                <a:lnTo>
                  <a:pt x="2278825" y="822960"/>
                </a:lnTo>
                <a:close/>
              </a:path>
            </a:pathLst>
          </a:custGeom>
          <a:solidFill>
            <a:schemeClr val="accent1"/>
          </a:solidFill>
          <a:ln w="6350" cap="flat">
            <a:noFill/>
            <a:prstDash val="solid"/>
            <a:miter/>
          </a:ln>
        </p:spPr>
        <p:txBody>
          <a:bodyPr rtlCol="0" anchor="ctr"/>
          <a:lstStyle/>
          <a:p>
            <a:endParaRPr lang="en-GB"/>
          </a:p>
        </p:txBody>
      </p:sp>
      <p:sp>
        <p:nvSpPr>
          <p:cNvPr id="34" name="Freeform: Shape 33">
            <a:extLst>
              <a:ext uri="{FF2B5EF4-FFF2-40B4-BE49-F238E27FC236}">
                <a16:creationId xmlns:a16="http://schemas.microsoft.com/office/drawing/2014/main" id="{650A8DB8-B356-4ACB-802E-ACB3842B4DA3}"/>
              </a:ext>
            </a:extLst>
          </p:cNvPr>
          <p:cNvSpPr/>
          <p:nvPr userDrawn="1"/>
        </p:nvSpPr>
        <p:spPr>
          <a:xfrm>
            <a:off x="11381930" y="6442646"/>
            <a:ext cx="824229" cy="416433"/>
          </a:xfrm>
          <a:custGeom>
            <a:avLst/>
            <a:gdLst>
              <a:gd name="connsiteX0" fmla="*/ 824230 w 824229"/>
              <a:gd name="connsiteY0" fmla="*/ 297688 h 416433"/>
              <a:gd name="connsiteX1" fmla="*/ 824230 w 824229"/>
              <a:gd name="connsiteY1" fmla="*/ 416433 h 416433"/>
              <a:gd name="connsiteX2" fmla="*/ 0 w 824229"/>
              <a:gd name="connsiteY2" fmla="*/ 416433 h 416433"/>
              <a:gd name="connsiteX3" fmla="*/ 0 w 824229"/>
              <a:gd name="connsiteY3" fmla="*/ 0 h 416433"/>
              <a:gd name="connsiteX4" fmla="*/ 824230 w 824229"/>
              <a:gd name="connsiteY4" fmla="*/ 297688 h 4164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4229" h="416433">
                <a:moveTo>
                  <a:pt x="824230" y="297688"/>
                </a:moveTo>
                <a:lnTo>
                  <a:pt x="824230" y="416433"/>
                </a:lnTo>
                <a:lnTo>
                  <a:pt x="0" y="416433"/>
                </a:lnTo>
                <a:lnTo>
                  <a:pt x="0" y="0"/>
                </a:lnTo>
                <a:lnTo>
                  <a:pt x="824230" y="297688"/>
                </a:lnTo>
                <a:close/>
              </a:path>
            </a:pathLst>
          </a:custGeom>
          <a:solidFill>
            <a:schemeClr val="accent3"/>
          </a:solidFill>
          <a:ln w="6350" cap="flat">
            <a:noFill/>
            <a:prstDash val="solid"/>
            <a:miter/>
          </a:ln>
        </p:spPr>
        <p:txBody>
          <a:bodyPr rtlCol="0" anchor="ctr"/>
          <a:lstStyle/>
          <a:p>
            <a:endParaRPr lang="en-GB"/>
          </a:p>
        </p:txBody>
      </p:sp>
      <p:sp>
        <p:nvSpPr>
          <p:cNvPr id="36" name="Freeform: Shape 35">
            <a:extLst>
              <a:ext uri="{FF2B5EF4-FFF2-40B4-BE49-F238E27FC236}">
                <a16:creationId xmlns:a16="http://schemas.microsoft.com/office/drawing/2014/main" id="{BA5A2A83-7BB9-4DC1-8CF0-86FCAAF78E11}"/>
              </a:ext>
            </a:extLst>
          </p:cNvPr>
          <p:cNvSpPr/>
          <p:nvPr userDrawn="1"/>
        </p:nvSpPr>
        <p:spPr>
          <a:xfrm>
            <a:off x="10205402" y="6444805"/>
            <a:ext cx="1176528" cy="414274"/>
          </a:xfrm>
          <a:custGeom>
            <a:avLst/>
            <a:gdLst>
              <a:gd name="connsiteX0" fmla="*/ 1176528 w 1176528"/>
              <a:gd name="connsiteY0" fmla="*/ 414274 h 414274"/>
              <a:gd name="connsiteX1" fmla="*/ 0 w 1176528"/>
              <a:gd name="connsiteY1" fmla="*/ 414274 h 414274"/>
              <a:gd name="connsiteX2" fmla="*/ 1176528 w 1176528"/>
              <a:gd name="connsiteY2" fmla="*/ 0 h 414274"/>
              <a:gd name="connsiteX3" fmla="*/ 1176528 w 1176528"/>
              <a:gd name="connsiteY3" fmla="*/ 414274 h 414274"/>
            </a:gdLst>
            <a:ahLst/>
            <a:cxnLst>
              <a:cxn ang="0">
                <a:pos x="connsiteX0" y="connsiteY0"/>
              </a:cxn>
              <a:cxn ang="0">
                <a:pos x="connsiteX1" y="connsiteY1"/>
              </a:cxn>
              <a:cxn ang="0">
                <a:pos x="connsiteX2" y="connsiteY2"/>
              </a:cxn>
              <a:cxn ang="0">
                <a:pos x="connsiteX3" y="connsiteY3"/>
              </a:cxn>
            </a:cxnLst>
            <a:rect l="l" t="t" r="r" b="b"/>
            <a:pathLst>
              <a:path w="1176528" h="414274">
                <a:moveTo>
                  <a:pt x="1176528" y="414274"/>
                </a:moveTo>
                <a:lnTo>
                  <a:pt x="0" y="414274"/>
                </a:lnTo>
                <a:lnTo>
                  <a:pt x="1176528" y="0"/>
                </a:lnTo>
                <a:lnTo>
                  <a:pt x="1176528" y="414274"/>
                </a:lnTo>
                <a:close/>
              </a:path>
            </a:pathLst>
          </a:custGeom>
          <a:solidFill>
            <a:schemeClr val="accent2"/>
          </a:solidFill>
          <a:ln w="6350" cap="flat">
            <a:noFill/>
            <a:prstDash val="solid"/>
            <a:miter/>
          </a:ln>
        </p:spPr>
        <p:txBody>
          <a:bodyPr rtlCol="0" anchor="ctr"/>
          <a:lstStyle/>
          <a:p>
            <a:endParaRPr lang="en-GB"/>
          </a:p>
        </p:txBody>
      </p:sp>
      <p:sp>
        <p:nvSpPr>
          <p:cNvPr id="38" name="Freeform: Shape 37">
            <a:extLst>
              <a:ext uri="{FF2B5EF4-FFF2-40B4-BE49-F238E27FC236}">
                <a16:creationId xmlns:a16="http://schemas.microsoft.com/office/drawing/2014/main" id="{06439777-0FAF-46D3-92E5-C9766132649F}"/>
              </a:ext>
            </a:extLst>
          </p:cNvPr>
          <p:cNvSpPr/>
          <p:nvPr userDrawn="1"/>
        </p:nvSpPr>
        <p:spPr>
          <a:xfrm>
            <a:off x="6954139" y="6085840"/>
            <a:ext cx="1199451" cy="775271"/>
          </a:xfrm>
          <a:custGeom>
            <a:avLst/>
            <a:gdLst>
              <a:gd name="connsiteX0" fmla="*/ 1199452 w 1199451"/>
              <a:gd name="connsiteY0" fmla="*/ 775271 h 775271"/>
              <a:gd name="connsiteX1" fmla="*/ 0 w 1199451"/>
              <a:gd name="connsiteY1" fmla="*/ 773240 h 775271"/>
              <a:gd name="connsiteX2" fmla="*/ 0 w 1199451"/>
              <a:gd name="connsiteY2" fmla="*/ 0 h 775271"/>
              <a:gd name="connsiteX3" fmla="*/ 1199452 w 1199451"/>
              <a:gd name="connsiteY3" fmla="*/ 326580 h 775271"/>
              <a:gd name="connsiteX4" fmla="*/ 1199452 w 1199451"/>
              <a:gd name="connsiteY4" fmla="*/ 775271 h 7752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9451" h="775271">
                <a:moveTo>
                  <a:pt x="1199452" y="775271"/>
                </a:moveTo>
                <a:lnTo>
                  <a:pt x="0" y="773240"/>
                </a:lnTo>
                <a:lnTo>
                  <a:pt x="0" y="0"/>
                </a:lnTo>
                <a:lnTo>
                  <a:pt x="1199452" y="326580"/>
                </a:lnTo>
                <a:lnTo>
                  <a:pt x="1199452" y="775271"/>
                </a:lnTo>
                <a:close/>
              </a:path>
            </a:pathLst>
          </a:custGeom>
          <a:solidFill>
            <a:schemeClr val="accent5"/>
          </a:solidFill>
          <a:ln w="6350" cap="flat">
            <a:noFill/>
            <a:prstDash val="solid"/>
            <a:miter/>
          </a:ln>
        </p:spPr>
        <p:txBody>
          <a:bodyPr rtlCol="0" anchor="ctr"/>
          <a:lstStyle/>
          <a:p>
            <a:endParaRPr lang="en-GB"/>
          </a:p>
        </p:txBody>
      </p:sp>
      <p:sp>
        <p:nvSpPr>
          <p:cNvPr id="40" name="Freeform: Shape 39">
            <a:extLst>
              <a:ext uri="{FF2B5EF4-FFF2-40B4-BE49-F238E27FC236}">
                <a16:creationId xmlns:a16="http://schemas.microsoft.com/office/drawing/2014/main" id="{9C193BD6-1A5A-4E64-8E49-7DA4BC030C75}"/>
              </a:ext>
            </a:extLst>
          </p:cNvPr>
          <p:cNvSpPr/>
          <p:nvPr userDrawn="1"/>
        </p:nvSpPr>
        <p:spPr>
          <a:xfrm>
            <a:off x="6954139" y="6121272"/>
            <a:ext cx="2148967" cy="739838"/>
          </a:xfrm>
          <a:custGeom>
            <a:avLst/>
            <a:gdLst>
              <a:gd name="connsiteX0" fmla="*/ 2148967 w 2148967"/>
              <a:gd name="connsiteY0" fmla="*/ 739839 h 739838"/>
              <a:gd name="connsiteX1" fmla="*/ 0 w 2148967"/>
              <a:gd name="connsiteY1" fmla="*/ 739839 h 739838"/>
              <a:gd name="connsiteX2" fmla="*/ 0 w 2148967"/>
              <a:gd name="connsiteY2" fmla="*/ 458280 h 739838"/>
              <a:gd name="connsiteX3" fmla="*/ 2148967 w 2148967"/>
              <a:gd name="connsiteY3" fmla="*/ 0 h 739838"/>
              <a:gd name="connsiteX4" fmla="*/ 2148967 w 2148967"/>
              <a:gd name="connsiteY4" fmla="*/ 739839 h 7398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8967" h="739838">
                <a:moveTo>
                  <a:pt x="2148967" y="739839"/>
                </a:moveTo>
                <a:lnTo>
                  <a:pt x="0" y="739839"/>
                </a:lnTo>
                <a:lnTo>
                  <a:pt x="0" y="458280"/>
                </a:lnTo>
                <a:lnTo>
                  <a:pt x="2148967" y="0"/>
                </a:lnTo>
                <a:lnTo>
                  <a:pt x="2148967" y="739839"/>
                </a:lnTo>
                <a:close/>
              </a:path>
            </a:pathLst>
          </a:custGeom>
          <a:solidFill>
            <a:schemeClr val="accent6"/>
          </a:solidFill>
          <a:ln w="6350" cap="flat">
            <a:noFill/>
            <a:prstDash val="solid"/>
            <a:miter/>
          </a:ln>
        </p:spPr>
        <p:txBody>
          <a:bodyPr rtlCol="0" anchor="ctr"/>
          <a:lstStyle/>
          <a:p>
            <a:endParaRPr lang="en-GB"/>
          </a:p>
        </p:txBody>
      </p:sp>
      <p:sp>
        <p:nvSpPr>
          <p:cNvPr id="2" name="Title 1">
            <a:extLst>
              <a:ext uri="{FF2B5EF4-FFF2-40B4-BE49-F238E27FC236}">
                <a16:creationId xmlns:a16="http://schemas.microsoft.com/office/drawing/2014/main" id="{EC3A9A42-F0C7-4F63-A27B-FF22740C0FCC}"/>
              </a:ext>
            </a:extLst>
          </p:cNvPr>
          <p:cNvSpPr>
            <a:spLocks noGrp="1"/>
          </p:cNvSpPr>
          <p:nvPr>
            <p:ph type="title"/>
          </p:nvPr>
        </p:nvSpPr>
        <p:spPr>
          <a:xfrm>
            <a:off x="1039811" y="1318294"/>
            <a:ext cx="10005823" cy="547492"/>
          </a:xfrm>
        </p:spPr>
        <p:txBody>
          <a:bodyPr/>
          <a:lstStyle/>
          <a:p>
            <a:r>
              <a:rPr lang="en-US"/>
              <a:t>Click to edit Master title style</a:t>
            </a:r>
            <a:endParaRPr lang="en-GB"/>
          </a:p>
        </p:txBody>
      </p:sp>
    </p:spTree>
    <p:extLst>
      <p:ext uri="{BB962C8B-B14F-4D97-AF65-F5344CB8AC3E}">
        <p14:creationId xmlns:p14="http://schemas.microsoft.com/office/powerpoint/2010/main" val="38406925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Al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06AC3BD-C3EA-4AC3-A1DE-401D7893DF43}"/>
              </a:ext>
            </a:extLst>
          </p:cNvPr>
          <p:cNvSpPr>
            <a:spLocks noGrp="1"/>
          </p:cNvSpPr>
          <p:nvPr>
            <p:ph sz="half" idx="1"/>
          </p:nvPr>
        </p:nvSpPr>
        <p:spPr>
          <a:xfrm>
            <a:off x="1039812" y="2368800"/>
            <a:ext cx="3081338" cy="3543939"/>
          </a:xfrm>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 name="Content Placeholder 3">
            <a:extLst>
              <a:ext uri="{FF2B5EF4-FFF2-40B4-BE49-F238E27FC236}">
                <a16:creationId xmlns:a16="http://schemas.microsoft.com/office/drawing/2014/main" id="{983FA438-BF78-4AC0-B4F2-E1AF81382F70}"/>
              </a:ext>
            </a:extLst>
          </p:cNvPr>
          <p:cNvSpPr>
            <a:spLocks noGrp="1"/>
          </p:cNvSpPr>
          <p:nvPr>
            <p:ph sz="half" idx="2"/>
          </p:nvPr>
        </p:nvSpPr>
        <p:spPr>
          <a:xfrm>
            <a:off x="4273550" y="2368800"/>
            <a:ext cx="6492875" cy="3543939"/>
          </a:xfrm>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5" name="Freeform: Shape 4">
            <a:extLst>
              <a:ext uri="{FF2B5EF4-FFF2-40B4-BE49-F238E27FC236}">
                <a16:creationId xmlns:a16="http://schemas.microsoft.com/office/drawing/2014/main" id="{2C4E4394-0EB9-47E6-8495-F1CB6CD33D31}"/>
              </a:ext>
            </a:extLst>
          </p:cNvPr>
          <p:cNvSpPr/>
          <p:nvPr userDrawn="1"/>
        </p:nvSpPr>
        <p:spPr>
          <a:xfrm>
            <a:off x="3939794" y="6103111"/>
            <a:ext cx="955865" cy="757999"/>
          </a:xfrm>
          <a:custGeom>
            <a:avLst/>
            <a:gdLst>
              <a:gd name="connsiteX0" fmla="*/ 955865 w 955865"/>
              <a:gd name="connsiteY0" fmla="*/ 492506 h 757999"/>
              <a:gd name="connsiteX1" fmla="*/ 0 w 955865"/>
              <a:gd name="connsiteY1" fmla="*/ 758000 h 757999"/>
              <a:gd name="connsiteX2" fmla="*/ 0 w 955865"/>
              <a:gd name="connsiteY2" fmla="*/ 0 h 757999"/>
              <a:gd name="connsiteX3" fmla="*/ 955865 w 955865"/>
              <a:gd name="connsiteY3" fmla="*/ 265430 h 757999"/>
              <a:gd name="connsiteX4" fmla="*/ 955865 w 955865"/>
              <a:gd name="connsiteY4" fmla="*/ 492506 h 75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5865" h="757999">
                <a:moveTo>
                  <a:pt x="955865" y="492506"/>
                </a:moveTo>
                <a:lnTo>
                  <a:pt x="0" y="758000"/>
                </a:lnTo>
                <a:lnTo>
                  <a:pt x="0" y="0"/>
                </a:lnTo>
                <a:lnTo>
                  <a:pt x="955865" y="265430"/>
                </a:lnTo>
                <a:lnTo>
                  <a:pt x="955865" y="492506"/>
                </a:lnTo>
                <a:close/>
              </a:path>
            </a:pathLst>
          </a:custGeom>
          <a:solidFill>
            <a:schemeClr val="accent4"/>
          </a:solidFill>
          <a:ln w="6350" cap="flat">
            <a:noFill/>
            <a:prstDash val="solid"/>
            <a:miter/>
          </a:ln>
        </p:spPr>
        <p:txBody>
          <a:bodyPr rtlCol="0" anchor="ctr"/>
          <a:lstStyle/>
          <a:p>
            <a:endParaRPr lang="en-GB"/>
          </a:p>
        </p:txBody>
      </p:sp>
      <p:sp>
        <p:nvSpPr>
          <p:cNvPr id="6" name="Freeform: Shape 5">
            <a:extLst>
              <a:ext uri="{FF2B5EF4-FFF2-40B4-BE49-F238E27FC236}">
                <a16:creationId xmlns:a16="http://schemas.microsoft.com/office/drawing/2014/main" id="{790F9406-0A2C-4E1A-84C3-CFBB0E7AE563}"/>
              </a:ext>
            </a:extLst>
          </p:cNvPr>
          <p:cNvSpPr/>
          <p:nvPr userDrawn="1"/>
        </p:nvSpPr>
        <p:spPr>
          <a:xfrm>
            <a:off x="3939794" y="6084951"/>
            <a:ext cx="3014345" cy="774128"/>
          </a:xfrm>
          <a:custGeom>
            <a:avLst/>
            <a:gdLst>
              <a:gd name="connsiteX0" fmla="*/ 3014345 w 3014345"/>
              <a:gd name="connsiteY0" fmla="*/ 774129 h 774128"/>
              <a:gd name="connsiteX1" fmla="*/ 0 w 3014345"/>
              <a:gd name="connsiteY1" fmla="*/ 774129 h 774128"/>
              <a:gd name="connsiteX2" fmla="*/ 0 w 3014345"/>
              <a:gd name="connsiteY2" fmla="*/ 413067 h 774128"/>
              <a:gd name="connsiteX3" fmla="*/ 3014345 w 3014345"/>
              <a:gd name="connsiteY3" fmla="*/ 0 h 774128"/>
              <a:gd name="connsiteX4" fmla="*/ 3014345 w 3014345"/>
              <a:gd name="connsiteY4" fmla="*/ 774129 h 774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4345" h="774128">
                <a:moveTo>
                  <a:pt x="3014345" y="774129"/>
                </a:moveTo>
                <a:lnTo>
                  <a:pt x="0" y="774129"/>
                </a:lnTo>
                <a:lnTo>
                  <a:pt x="0" y="413067"/>
                </a:lnTo>
                <a:lnTo>
                  <a:pt x="3014345" y="0"/>
                </a:lnTo>
                <a:lnTo>
                  <a:pt x="3014345" y="774129"/>
                </a:lnTo>
                <a:close/>
              </a:path>
            </a:pathLst>
          </a:custGeom>
          <a:solidFill>
            <a:schemeClr val="tx2"/>
          </a:solidFill>
          <a:ln w="6350" cap="flat">
            <a:noFill/>
            <a:prstDash val="solid"/>
            <a:miter/>
          </a:ln>
        </p:spPr>
        <p:txBody>
          <a:bodyPr rtlCol="0" anchor="ctr"/>
          <a:lstStyle/>
          <a:p>
            <a:endParaRPr lang="en-GB"/>
          </a:p>
        </p:txBody>
      </p:sp>
      <p:sp>
        <p:nvSpPr>
          <p:cNvPr id="7" name="Freeform: Shape 6">
            <a:extLst>
              <a:ext uri="{FF2B5EF4-FFF2-40B4-BE49-F238E27FC236}">
                <a16:creationId xmlns:a16="http://schemas.microsoft.com/office/drawing/2014/main" id="{98CDF917-B363-4D5F-8CE7-2223A0CCB2CD}"/>
              </a:ext>
            </a:extLst>
          </p:cNvPr>
          <p:cNvSpPr/>
          <p:nvPr userDrawn="1"/>
        </p:nvSpPr>
        <p:spPr>
          <a:xfrm>
            <a:off x="11381930" y="6154546"/>
            <a:ext cx="824229" cy="704532"/>
          </a:xfrm>
          <a:custGeom>
            <a:avLst/>
            <a:gdLst>
              <a:gd name="connsiteX0" fmla="*/ 824230 w 824229"/>
              <a:gd name="connsiteY0" fmla="*/ 704533 h 704532"/>
              <a:gd name="connsiteX1" fmla="*/ 0 w 824229"/>
              <a:gd name="connsiteY1" fmla="*/ 704533 h 704532"/>
              <a:gd name="connsiteX2" fmla="*/ 0 w 824229"/>
              <a:gd name="connsiteY2" fmla="*/ 288417 h 704532"/>
              <a:gd name="connsiteX3" fmla="*/ 824230 w 824229"/>
              <a:gd name="connsiteY3" fmla="*/ 0 h 704532"/>
              <a:gd name="connsiteX4" fmla="*/ 824230 w 824229"/>
              <a:gd name="connsiteY4" fmla="*/ 704533 h 7045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4229" h="704532">
                <a:moveTo>
                  <a:pt x="824230" y="704533"/>
                </a:moveTo>
                <a:lnTo>
                  <a:pt x="0" y="704533"/>
                </a:lnTo>
                <a:lnTo>
                  <a:pt x="0" y="288417"/>
                </a:lnTo>
                <a:lnTo>
                  <a:pt x="824230" y="0"/>
                </a:lnTo>
                <a:lnTo>
                  <a:pt x="824230" y="704533"/>
                </a:lnTo>
                <a:close/>
              </a:path>
            </a:pathLst>
          </a:custGeom>
          <a:solidFill>
            <a:schemeClr val="accent4"/>
          </a:solidFill>
          <a:ln w="6350" cap="flat">
            <a:noFill/>
            <a:prstDash val="solid"/>
            <a:miter/>
          </a:ln>
        </p:spPr>
        <p:txBody>
          <a:bodyPr rtlCol="0" anchor="ctr"/>
          <a:lstStyle/>
          <a:p>
            <a:endParaRPr lang="en-GB"/>
          </a:p>
        </p:txBody>
      </p:sp>
      <p:sp>
        <p:nvSpPr>
          <p:cNvPr id="8" name="Freeform: Shape 7">
            <a:extLst>
              <a:ext uri="{FF2B5EF4-FFF2-40B4-BE49-F238E27FC236}">
                <a16:creationId xmlns:a16="http://schemas.microsoft.com/office/drawing/2014/main" id="{63DC4494-F919-4339-9BB1-520925A85AFE}"/>
              </a:ext>
            </a:extLst>
          </p:cNvPr>
          <p:cNvSpPr/>
          <p:nvPr userDrawn="1"/>
        </p:nvSpPr>
        <p:spPr>
          <a:xfrm>
            <a:off x="0" y="6306820"/>
            <a:ext cx="867410" cy="552259"/>
          </a:xfrm>
          <a:custGeom>
            <a:avLst/>
            <a:gdLst>
              <a:gd name="connsiteX0" fmla="*/ 867410 w 867410"/>
              <a:gd name="connsiteY0" fmla="*/ 298831 h 552259"/>
              <a:gd name="connsiteX1" fmla="*/ 867410 w 867410"/>
              <a:gd name="connsiteY1" fmla="*/ 552260 h 552259"/>
              <a:gd name="connsiteX2" fmla="*/ 0 w 867410"/>
              <a:gd name="connsiteY2" fmla="*/ 552260 h 552259"/>
              <a:gd name="connsiteX3" fmla="*/ 0 w 867410"/>
              <a:gd name="connsiteY3" fmla="*/ 0 h 552259"/>
              <a:gd name="connsiteX4" fmla="*/ 867410 w 867410"/>
              <a:gd name="connsiteY4" fmla="*/ 298831 h 5522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7410" h="552259">
                <a:moveTo>
                  <a:pt x="867410" y="298831"/>
                </a:moveTo>
                <a:lnTo>
                  <a:pt x="867410" y="552260"/>
                </a:lnTo>
                <a:lnTo>
                  <a:pt x="0" y="552260"/>
                </a:lnTo>
                <a:lnTo>
                  <a:pt x="0" y="0"/>
                </a:lnTo>
                <a:lnTo>
                  <a:pt x="867410" y="298831"/>
                </a:lnTo>
                <a:close/>
              </a:path>
            </a:pathLst>
          </a:custGeom>
          <a:solidFill>
            <a:schemeClr val="accent5"/>
          </a:solidFill>
          <a:ln w="6350"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93CCB623-3483-44A5-8E58-6EFDFA98BB94}"/>
              </a:ext>
            </a:extLst>
          </p:cNvPr>
          <p:cNvSpPr/>
          <p:nvPr userDrawn="1"/>
        </p:nvSpPr>
        <p:spPr>
          <a:xfrm>
            <a:off x="2578735" y="6103175"/>
            <a:ext cx="1361058" cy="755904"/>
          </a:xfrm>
          <a:custGeom>
            <a:avLst/>
            <a:gdLst>
              <a:gd name="connsiteX0" fmla="*/ 1361059 w 1361058"/>
              <a:gd name="connsiteY0" fmla="*/ 755904 h 755904"/>
              <a:gd name="connsiteX1" fmla="*/ 0 w 1361058"/>
              <a:gd name="connsiteY1" fmla="*/ 755904 h 755904"/>
              <a:gd name="connsiteX2" fmla="*/ 0 w 1361058"/>
              <a:gd name="connsiteY2" fmla="*/ 403225 h 755904"/>
              <a:gd name="connsiteX3" fmla="*/ 1361059 w 1361058"/>
              <a:gd name="connsiteY3" fmla="*/ 0 h 755904"/>
              <a:gd name="connsiteX4" fmla="*/ 1361059 w 1361058"/>
              <a:gd name="connsiteY4" fmla="*/ 755904 h 755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1058" h="755904">
                <a:moveTo>
                  <a:pt x="1361059" y="755904"/>
                </a:moveTo>
                <a:lnTo>
                  <a:pt x="0" y="755904"/>
                </a:lnTo>
                <a:lnTo>
                  <a:pt x="0" y="403225"/>
                </a:lnTo>
                <a:lnTo>
                  <a:pt x="1361059" y="0"/>
                </a:lnTo>
                <a:lnTo>
                  <a:pt x="1361059" y="755904"/>
                </a:lnTo>
                <a:close/>
              </a:path>
            </a:pathLst>
          </a:custGeom>
          <a:solidFill>
            <a:schemeClr val="accent5"/>
          </a:solidFill>
          <a:ln w="6350" cap="flat">
            <a:noFill/>
            <a:prstDash val="solid"/>
            <a:miter/>
          </a:ln>
        </p:spPr>
        <p:txBody>
          <a:bodyPr rtlCol="0" anchor="ctr"/>
          <a:lstStyle/>
          <a:p>
            <a:endParaRPr lang="en-GB"/>
          </a:p>
        </p:txBody>
      </p:sp>
      <p:sp>
        <p:nvSpPr>
          <p:cNvPr id="10" name="Freeform: Shape 9">
            <a:extLst>
              <a:ext uri="{FF2B5EF4-FFF2-40B4-BE49-F238E27FC236}">
                <a16:creationId xmlns:a16="http://schemas.microsoft.com/office/drawing/2014/main" id="{B355E8A5-CFAF-47F8-9158-D74D05CA0F31}"/>
              </a:ext>
            </a:extLst>
          </p:cNvPr>
          <p:cNvSpPr/>
          <p:nvPr userDrawn="1"/>
        </p:nvSpPr>
        <p:spPr>
          <a:xfrm>
            <a:off x="0" y="6145784"/>
            <a:ext cx="547687" cy="713295"/>
          </a:xfrm>
          <a:custGeom>
            <a:avLst/>
            <a:gdLst>
              <a:gd name="connsiteX0" fmla="*/ 547688 w 547687"/>
              <a:gd name="connsiteY0" fmla="*/ 713296 h 713295"/>
              <a:gd name="connsiteX1" fmla="*/ 0 w 547687"/>
              <a:gd name="connsiteY1" fmla="*/ 713296 h 713295"/>
              <a:gd name="connsiteX2" fmla="*/ 0 w 547687"/>
              <a:gd name="connsiteY2" fmla="*/ 289687 h 713295"/>
              <a:gd name="connsiteX3" fmla="*/ 547688 w 547687"/>
              <a:gd name="connsiteY3" fmla="*/ 0 h 713295"/>
              <a:gd name="connsiteX4" fmla="*/ 547688 w 547687"/>
              <a:gd name="connsiteY4" fmla="*/ 713296 h 713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687" h="713295">
                <a:moveTo>
                  <a:pt x="547688" y="713296"/>
                </a:moveTo>
                <a:lnTo>
                  <a:pt x="0" y="713296"/>
                </a:lnTo>
                <a:lnTo>
                  <a:pt x="0" y="289687"/>
                </a:lnTo>
                <a:lnTo>
                  <a:pt x="547688" y="0"/>
                </a:lnTo>
                <a:lnTo>
                  <a:pt x="547688" y="713296"/>
                </a:lnTo>
                <a:close/>
              </a:path>
            </a:pathLst>
          </a:custGeom>
          <a:solidFill>
            <a:schemeClr val="accent4"/>
          </a:solidFill>
          <a:ln w="6350"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A713BA02-70C6-49EC-87ED-864101EC4661}"/>
              </a:ext>
            </a:extLst>
          </p:cNvPr>
          <p:cNvSpPr/>
          <p:nvPr userDrawn="1"/>
        </p:nvSpPr>
        <p:spPr>
          <a:xfrm>
            <a:off x="2578989" y="6215189"/>
            <a:ext cx="1095311" cy="643890"/>
          </a:xfrm>
          <a:custGeom>
            <a:avLst/>
            <a:gdLst>
              <a:gd name="connsiteX0" fmla="*/ 1095312 w 1095311"/>
              <a:gd name="connsiteY0" fmla="*/ 289941 h 643890"/>
              <a:gd name="connsiteX1" fmla="*/ 1095312 w 1095311"/>
              <a:gd name="connsiteY1" fmla="*/ 643890 h 643890"/>
              <a:gd name="connsiteX2" fmla="*/ 0 w 1095311"/>
              <a:gd name="connsiteY2" fmla="*/ 643890 h 643890"/>
              <a:gd name="connsiteX3" fmla="*/ 0 w 1095311"/>
              <a:gd name="connsiteY3" fmla="*/ 0 h 643890"/>
              <a:gd name="connsiteX4" fmla="*/ 1095312 w 1095311"/>
              <a:gd name="connsiteY4" fmla="*/ 289941 h 64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5311" h="643890">
                <a:moveTo>
                  <a:pt x="1095312" y="289941"/>
                </a:moveTo>
                <a:lnTo>
                  <a:pt x="1095312" y="643890"/>
                </a:lnTo>
                <a:lnTo>
                  <a:pt x="0" y="643890"/>
                </a:lnTo>
                <a:lnTo>
                  <a:pt x="0" y="0"/>
                </a:lnTo>
                <a:lnTo>
                  <a:pt x="1095312" y="289941"/>
                </a:lnTo>
                <a:close/>
              </a:path>
            </a:pathLst>
          </a:custGeom>
          <a:solidFill>
            <a:schemeClr val="accent3"/>
          </a:solidFill>
          <a:ln w="6350"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376DBF44-4A9E-4322-9E9F-617F17D4BE63}"/>
              </a:ext>
            </a:extLst>
          </p:cNvPr>
          <p:cNvSpPr/>
          <p:nvPr userDrawn="1"/>
        </p:nvSpPr>
        <p:spPr>
          <a:xfrm>
            <a:off x="1610360" y="6597713"/>
            <a:ext cx="884745" cy="261366"/>
          </a:xfrm>
          <a:custGeom>
            <a:avLst/>
            <a:gdLst>
              <a:gd name="connsiteX0" fmla="*/ 884745 w 884745"/>
              <a:gd name="connsiteY0" fmla="*/ 261366 h 261366"/>
              <a:gd name="connsiteX1" fmla="*/ 0 w 884745"/>
              <a:gd name="connsiteY1" fmla="*/ 261366 h 261366"/>
              <a:gd name="connsiteX2" fmla="*/ 0 w 884745"/>
              <a:gd name="connsiteY2" fmla="*/ 0 h 261366"/>
              <a:gd name="connsiteX3" fmla="*/ 884745 w 884745"/>
              <a:gd name="connsiteY3" fmla="*/ 261366 h 261366"/>
            </a:gdLst>
            <a:ahLst/>
            <a:cxnLst>
              <a:cxn ang="0">
                <a:pos x="connsiteX0" y="connsiteY0"/>
              </a:cxn>
              <a:cxn ang="0">
                <a:pos x="connsiteX1" y="connsiteY1"/>
              </a:cxn>
              <a:cxn ang="0">
                <a:pos x="connsiteX2" y="connsiteY2"/>
              </a:cxn>
              <a:cxn ang="0">
                <a:pos x="connsiteX3" y="connsiteY3"/>
              </a:cxn>
            </a:cxnLst>
            <a:rect l="l" t="t" r="r" b="b"/>
            <a:pathLst>
              <a:path w="884745" h="261366">
                <a:moveTo>
                  <a:pt x="884745" y="261366"/>
                </a:moveTo>
                <a:lnTo>
                  <a:pt x="0" y="261366"/>
                </a:lnTo>
                <a:lnTo>
                  <a:pt x="0" y="0"/>
                </a:lnTo>
                <a:lnTo>
                  <a:pt x="884745" y="261366"/>
                </a:lnTo>
                <a:close/>
              </a:path>
            </a:pathLst>
          </a:custGeom>
          <a:solidFill>
            <a:schemeClr val="tx2"/>
          </a:solidFill>
          <a:ln w="6350"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165F5488-25C5-4C45-9E34-FCD846047451}"/>
              </a:ext>
            </a:extLst>
          </p:cNvPr>
          <p:cNvSpPr/>
          <p:nvPr userDrawn="1"/>
        </p:nvSpPr>
        <p:spPr>
          <a:xfrm>
            <a:off x="2284158" y="6507924"/>
            <a:ext cx="1391475" cy="351155"/>
          </a:xfrm>
          <a:custGeom>
            <a:avLst/>
            <a:gdLst>
              <a:gd name="connsiteX0" fmla="*/ 1391476 w 1391475"/>
              <a:gd name="connsiteY0" fmla="*/ 351155 h 351155"/>
              <a:gd name="connsiteX1" fmla="*/ 0 w 1391475"/>
              <a:gd name="connsiteY1" fmla="*/ 351155 h 351155"/>
              <a:gd name="connsiteX2" fmla="*/ 1391476 w 1391475"/>
              <a:gd name="connsiteY2" fmla="*/ 0 h 351155"/>
              <a:gd name="connsiteX3" fmla="*/ 1391476 w 1391475"/>
              <a:gd name="connsiteY3" fmla="*/ 351155 h 351155"/>
            </a:gdLst>
            <a:ahLst/>
            <a:cxnLst>
              <a:cxn ang="0">
                <a:pos x="connsiteX0" y="connsiteY0"/>
              </a:cxn>
              <a:cxn ang="0">
                <a:pos x="connsiteX1" y="connsiteY1"/>
              </a:cxn>
              <a:cxn ang="0">
                <a:pos x="connsiteX2" y="connsiteY2"/>
              </a:cxn>
              <a:cxn ang="0">
                <a:pos x="connsiteX3" y="connsiteY3"/>
              </a:cxn>
            </a:cxnLst>
            <a:rect l="l" t="t" r="r" b="b"/>
            <a:pathLst>
              <a:path w="1391475" h="351155">
                <a:moveTo>
                  <a:pt x="1391476" y="351155"/>
                </a:moveTo>
                <a:lnTo>
                  <a:pt x="0" y="351155"/>
                </a:lnTo>
                <a:lnTo>
                  <a:pt x="1391476" y="0"/>
                </a:lnTo>
                <a:lnTo>
                  <a:pt x="1391476" y="351155"/>
                </a:lnTo>
                <a:close/>
              </a:path>
            </a:pathLst>
          </a:custGeom>
          <a:solidFill>
            <a:schemeClr val="accent6"/>
          </a:solidFill>
          <a:ln w="6350"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613490C9-8B62-41AD-8C19-84DA6711E339}"/>
              </a:ext>
            </a:extLst>
          </p:cNvPr>
          <p:cNvSpPr/>
          <p:nvPr userDrawn="1"/>
        </p:nvSpPr>
        <p:spPr>
          <a:xfrm>
            <a:off x="0" y="5885497"/>
            <a:ext cx="1039812" cy="549973"/>
          </a:xfrm>
          <a:custGeom>
            <a:avLst/>
            <a:gdLst>
              <a:gd name="connsiteX0" fmla="*/ 0 w 1039812"/>
              <a:gd name="connsiteY0" fmla="*/ 549974 h 549973"/>
              <a:gd name="connsiteX1" fmla="*/ 1039813 w 1039812"/>
              <a:gd name="connsiteY1" fmla="*/ 0 h 549973"/>
              <a:gd name="connsiteX2" fmla="*/ 1039813 w 1039812"/>
              <a:gd name="connsiteY2" fmla="*/ 437833 h 549973"/>
              <a:gd name="connsiteX3" fmla="*/ 0 w 1039812"/>
              <a:gd name="connsiteY3" fmla="*/ 549974 h 549973"/>
            </a:gdLst>
            <a:ahLst/>
            <a:cxnLst>
              <a:cxn ang="0">
                <a:pos x="connsiteX0" y="connsiteY0"/>
              </a:cxn>
              <a:cxn ang="0">
                <a:pos x="connsiteX1" y="connsiteY1"/>
              </a:cxn>
              <a:cxn ang="0">
                <a:pos x="connsiteX2" y="connsiteY2"/>
              </a:cxn>
              <a:cxn ang="0">
                <a:pos x="connsiteX3" y="connsiteY3"/>
              </a:cxn>
            </a:cxnLst>
            <a:rect l="l" t="t" r="r" b="b"/>
            <a:pathLst>
              <a:path w="1039812" h="549973">
                <a:moveTo>
                  <a:pt x="0" y="549974"/>
                </a:moveTo>
                <a:lnTo>
                  <a:pt x="1039813" y="0"/>
                </a:lnTo>
                <a:lnTo>
                  <a:pt x="1039813" y="437833"/>
                </a:lnTo>
                <a:lnTo>
                  <a:pt x="0" y="549974"/>
                </a:lnTo>
                <a:close/>
              </a:path>
            </a:pathLst>
          </a:custGeom>
          <a:solidFill>
            <a:schemeClr val="accent2"/>
          </a:solidFill>
          <a:ln w="6350"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8A55359A-60B6-49C1-B3D2-0776CCBF8745}"/>
              </a:ext>
            </a:extLst>
          </p:cNvPr>
          <p:cNvSpPr/>
          <p:nvPr userDrawn="1"/>
        </p:nvSpPr>
        <p:spPr>
          <a:xfrm>
            <a:off x="546037" y="6148959"/>
            <a:ext cx="1540573" cy="709040"/>
          </a:xfrm>
          <a:custGeom>
            <a:avLst/>
            <a:gdLst>
              <a:gd name="connsiteX0" fmla="*/ 1540574 w 1540573"/>
              <a:gd name="connsiteY0" fmla="*/ 504825 h 709040"/>
              <a:gd name="connsiteX1" fmla="*/ 1540574 w 1540573"/>
              <a:gd name="connsiteY1" fmla="*/ 709041 h 709040"/>
              <a:gd name="connsiteX2" fmla="*/ 0 w 1540573"/>
              <a:gd name="connsiteY2" fmla="*/ 709041 h 709040"/>
              <a:gd name="connsiteX3" fmla="*/ 0 w 1540573"/>
              <a:gd name="connsiteY3" fmla="*/ 0 h 709040"/>
              <a:gd name="connsiteX4" fmla="*/ 1540574 w 1540573"/>
              <a:gd name="connsiteY4" fmla="*/ 504825 h 70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0573" h="709040">
                <a:moveTo>
                  <a:pt x="1540574" y="504825"/>
                </a:moveTo>
                <a:lnTo>
                  <a:pt x="1540574" y="709041"/>
                </a:lnTo>
                <a:lnTo>
                  <a:pt x="0" y="709041"/>
                </a:lnTo>
                <a:lnTo>
                  <a:pt x="0" y="0"/>
                </a:lnTo>
                <a:lnTo>
                  <a:pt x="1540574" y="504825"/>
                </a:lnTo>
                <a:close/>
              </a:path>
            </a:pathLst>
          </a:custGeom>
          <a:solidFill>
            <a:schemeClr val="accent1"/>
          </a:solidFill>
          <a:ln w="6350"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03385F4E-A435-4E72-8C4E-D7A9B866979C}"/>
              </a:ext>
            </a:extLst>
          </p:cNvPr>
          <p:cNvSpPr/>
          <p:nvPr userDrawn="1"/>
        </p:nvSpPr>
        <p:spPr>
          <a:xfrm>
            <a:off x="5709284" y="6084951"/>
            <a:ext cx="1244854" cy="774128"/>
          </a:xfrm>
          <a:custGeom>
            <a:avLst/>
            <a:gdLst>
              <a:gd name="connsiteX0" fmla="*/ 1244854 w 1244854"/>
              <a:gd name="connsiteY0" fmla="*/ 774129 h 774128"/>
              <a:gd name="connsiteX1" fmla="*/ 0 w 1244854"/>
              <a:gd name="connsiteY1" fmla="*/ 774129 h 774128"/>
              <a:gd name="connsiteX2" fmla="*/ 0 w 1244854"/>
              <a:gd name="connsiteY2" fmla="*/ 461137 h 774128"/>
              <a:gd name="connsiteX3" fmla="*/ 1244854 w 1244854"/>
              <a:gd name="connsiteY3" fmla="*/ 0 h 774128"/>
              <a:gd name="connsiteX4" fmla="*/ 1244854 w 1244854"/>
              <a:gd name="connsiteY4" fmla="*/ 774129 h 774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4854" h="774128">
                <a:moveTo>
                  <a:pt x="1244854" y="774129"/>
                </a:moveTo>
                <a:lnTo>
                  <a:pt x="0" y="774129"/>
                </a:lnTo>
                <a:lnTo>
                  <a:pt x="0" y="461137"/>
                </a:lnTo>
                <a:lnTo>
                  <a:pt x="1244854" y="0"/>
                </a:lnTo>
                <a:lnTo>
                  <a:pt x="1244854" y="774129"/>
                </a:lnTo>
                <a:close/>
              </a:path>
            </a:pathLst>
          </a:custGeom>
          <a:solidFill>
            <a:schemeClr val="accent1"/>
          </a:solidFill>
          <a:ln w="6350"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76E35A4A-A0D4-4AC8-9D23-179A44C586E2}"/>
              </a:ext>
            </a:extLst>
          </p:cNvPr>
          <p:cNvSpPr/>
          <p:nvPr userDrawn="1"/>
        </p:nvSpPr>
        <p:spPr>
          <a:xfrm>
            <a:off x="5709284" y="6546088"/>
            <a:ext cx="741997" cy="312991"/>
          </a:xfrm>
          <a:custGeom>
            <a:avLst/>
            <a:gdLst>
              <a:gd name="connsiteX0" fmla="*/ 741998 w 741997"/>
              <a:gd name="connsiteY0" fmla="*/ 312992 h 312991"/>
              <a:gd name="connsiteX1" fmla="*/ 0 w 741997"/>
              <a:gd name="connsiteY1" fmla="*/ 312992 h 312991"/>
              <a:gd name="connsiteX2" fmla="*/ 0 w 741997"/>
              <a:gd name="connsiteY2" fmla="*/ 0 h 312991"/>
              <a:gd name="connsiteX3" fmla="*/ 741998 w 741997"/>
              <a:gd name="connsiteY3" fmla="*/ 312992 h 312991"/>
            </a:gdLst>
            <a:ahLst/>
            <a:cxnLst>
              <a:cxn ang="0">
                <a:pos x="connsiteX0" y="connsiteY0"/>
              </a:cxn>
              <a:cxn ang="0">
                <a:pos x="connsiteX1" y="connsiteY1"/>
              </a:cxn>
              <a:cxn ang="0">
                <a:pos x="connsiteX2" y="connsiteY2"/>
              </a:cxn>
              <a:cxn ang="0">
                <a:pos x="connsiteX3" y="connsiteY3"/>
              </a:cxn>
            </a:cxnLst>
            <a:rect l="l" t="t" r="r" b="b"/>
            <a:pathLst>
              <a:path w="741997" h="312991">
                <a:moveTo>
                  <a:pt x="741998" y="312992"/>
                </a:moveTo>
                <a:lnTo>
                  <a:pt x="0" y="312992"/>
                </a:lnTo>
                <a:lnTo>
                  <a:pt x="0" y="0"/>
                </a:lnTo>
                <a:lnTo>
                  <a:pt x="741998" y="312992"/>
                </a:lnTo>
                <a:close/>
              </a:path>
            </a:pathLst>
          </a:custGeom>
          <a:solidFill>
            <a:schemeClr val="accent2"/>
          </a:solidFill>
          <a:ln w="6350" cap="flat">
            <a:noFill/>
            <a:prstDash val="solid"/>
            <a:miter/>
          </a:ln>
        </p:spPr>
        <p:txBody>
          <a:bodyPr rtlCol="0" anchor="ctr"/>
          <a:lstStyle/>
          <a:p>
            <a:endParaRPr lang="en-GB"/>
          </a:p>
        </p:txBody>
      </p:sp>
      <p:sp>
        <p:nvSpPr>
          <p:cNvPr id="50" name="Freeform: Shape 49">
            <a:extLst>
              <a:ext uri="{FF2B5EF4-FFF2-40B4-BE49-F238E27FC236}">
                <a16:creationId xmlns:a16="http://schemas.microsoft.com/office/drawing/2014/main" id="{82CFC516-67C9-4BEB-8D8E-78698EE55DBC}"/>
              </a:ext>
            </a:extLst>
          </p:cNvPr>
          <p:cNvSpPr/>
          <p:nvPr userDrawn="1"/>
        </p:nvSpPr>
        <p:spPr>
          <a:xfrm>
            <a:off x="9103106" y="5914771"/>
            <a:ext cx="2278824" cy="944308"/>
          </a:xfrm>
          <a:custGeom>
            <a:avLst/>
            <a:gdLst>
              <a:gd name="connsiteX0" fmla="*/ 2278825 w 2278824"/>
              <a:gd name="connsiteY0" fmla="*/ 822960 h 944308"/>
              <a:gd name="connsiteX1" fmla="*/ 2278825 w 2278824"/>
              <a:gd name="connsiteY1" fmla="*/ 944309 h 944308"/>
              <a:gd name="connsiteX2" fmla="*/ 0 w 2278824"/>
              <a:gd name="connsiteY2" fmla="*/ 944309 h 944308"/>
              <a:gd name="connsiteX3" fmla="*/ 0 w 2278824"/>
              <a:gd name="connsiteY3" fmla="*/ 0 h 944308"/>
              <a:gd name="connsiteX4" fmla="*/ 2278825 w 2278824"/>
              <a:gd name="connsiteY4" fmla="*/ 822960 h 9443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8824" h="944308">
                <a:moveTo>
                  <a:pt x="2278825" y="822960"/>
                </a:moveTo>
                <a:lnTo>
                  <a:pt x="2278825" y="944309"/>
                </a:lnTo>
                <a:lnTo>
                  <a:pt x="0" y="944309"/>
                </a:lnTo>
                <a:lnTo>
                  <a:pt x="0" y="0"/>
                </a:lnTo>
                <a:lnTo>
                  <a:pt x="2278825" y="822960"/>
                </a:lnTo>
                <a:close/>
              </a:path>
            </a:pathLst>
          </a:custGeom>
          <a:solidFill>
            <a:schemeClr val="accent1"/>
          </a:solidFill>
          <a:ln w="6350" cap="flat">
            <a:noFill/>
            <a:prstDash val="solid"/>
            <a:miter/>
          </a:ln>
        </p:spPr>
        <p:txBody>
          <a:bodyPr rtlCol="0" anchor="ctr"/>
          <a:lstStyle/>
          <a:p>
            <a:endParaRPr lang="en-GB"/>
          </a:p>
        </p:txBody>
      </p:sp>
      <p:sp>
        <p:nvSpPr>
          <p:cNvPr id="52" name="Freeform: Shape 51">
            <a:extLst>
              <a:ext uri="{FF2B5EF4-FFF2-40B4-BE49-F238E27FC236}">
                <a16:creationId xmlns:a16="http://schemas.microsoft.com/office/drawing/2014/main" id="{AE99A45C-C01F-47CE-AC62-03DDF1C77253}"/>
              </a:ext>
            </a:extLst>
          </p:cNvPr>
          <p:cNvSpPr/>
          <p:nvPr userDrawn="1"/>
        </p:nvSpPr>
        <p:spPr>
          <a:xfrm>
            <a:off x="11381930" y="6442646"/>
            <a:ext cx="824229" cy="416433"/>
          </a:xfrm>
          <a:custGeom>
            <a:avLst/>
            <a:gdLst>
              <a:gd name="connsiteX0" fmla="*/ 824230 w 824229"/>
              <a:gd name="connsiteY0" fmla="*/ 297688 h 416433"/>
              <a:gd name="connsiteX1" fmla="*/ 824230 w 824229"/>
              <a:gd name="connsiteY1" fmla="*/ 416433 h 416433"/>
              <a:gd name="connsiteX2" fmla="*/ 0 w 824229"/>
              <a:gd name="connsiteY2" fmla="*/ 416433 h 416433"/>
              <a:gd name="connsiteX3" fmla="*/ 0 w 824229"/>
              <a:gd name="connsiteY3" fmla="*/ 0 h 416433"/>
              <a:gd name="connsiteX4" fmla="*/ 824230 w 824229"/>
              <a:gd name="connsiteY4" fmla="*/ 297688 h 4164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4229" h="416433">
                <a:moveTo>
                  <a:pt x="824230" y="297688"/>
                </a:moveTo>
                <a:lnTo>
                  <a:pt x="824230" y="416433"/>
                </a:lnTo>
                <a:lnTo>
                  <a:pt x="0" y="416433"/>
                </a:lnTo>
                <a:lnTo>
                  <a:pt x="0" y="0"/>
                </a:lnTo>
                <a:lnTo>
                  <a:pt x="824230" y="297688"/>
                </a:lnTo>
                <a:close/>
              </a:path>
            </a:pathLst>
          </a:custGeom>
          <a:solidFill>
            <a:schemeClr val="accent3"/>
          </a:solidFill>
          <a:ln w="6350" cap="flat">
            <a:noFill/>
            <a:prstDash val="solid"/>
            <a:miter/>
          </a:ln>
        </p:spPr>
        <p:txBody>
          <a:bodyPr rtlCol="0" anchor="ctr"/>
          <a:lstStyle/>
          <a:p>
            <a:endParaRPr lang="en-GB"/>
          </a:p>
        </p:txBody>
      </p:sp>
      <p:sp>
        <p:nvSpPr>
          <p:cNvPr id="54" name="Freeform: Shape 53">
            <a:extLst>
              <a:ext uri="{FF2B5EF4-FFF2-40B4-BE49-F238E27FC236}">
                <a16:creationId xmlns:a16="http://schemas.microsoft.com/office/drawing/2014/main" id="{1E6A34B9-49A7-4D44-94CB-910BFE6109CC}"/>
              </a:ext>
            </a:extLst>
          </p:cNvPr>
          <p:cNvSpPr/>
          <p:nvPr userDrawn="1"/>
        </p:nvSpPr>
        <p:spPr>
          <a:xfrm>
            <a:off x="10205402" y="6444805"/>
            <a:ext cx="1176528" cy="414274"/>
          </a:xfrm>
          <a:custGeom>
            <a:avLst/>
            <a:gdLst>
              <a:gd name="connsiteX0" fmla="*/ 1176528 w 1176528"/>
              <a:gd name="connsiteY0" fmla="*/ 414274 h 414274"/>
              <a:gd name="connsiteX1" fmla="*/ 0 w 1176528"/>
              <a:gd name="connsiteY1" fmla="*/ 414274 h 414274"/>
              <a:gd name="connsiteX2" fmla="*/ 1176528 w 1176528"/>
              <a:gd name="connsiteY2" fmla="*/ 0 h 414274"/>
              <a:gd name="connsiteX3" fmla="*/ 1176528 w 1176528"/>
              <a:gd name="connsiteY3" fmla="*/ 414274 h 414274"/>
            </a:gdLst>
            <a:ahLst/>
            <a:cxnLst>
              <a:cxn ang="0">
                <a:pos x="connsiteX0" y="connsiteY0"/>
              </a:cxn>
              <a:cxn ang="0">
                <a:pos x="connsiteX1" y="connsiteY1"/>
              </a:cxn>
              <a:cxn ang="0">
                <a:pos x="connsiteX2" y="connsiteY2"/>
              </a:cxn>
              <a:cxn ang="0">
                <a:pos x="connsiteX3" y="connsiteY3"/>
              </a:cxn>
            </a:cxnLst>
            <a:rect l="l" t="t" r="r" b="b"/>
            <a:pathLst>
              <a:path w="1176528" h="414274">
                <a:moveTo>
                  <a:pt x="1176528" y="414274"/>
                </a:moveTo>
                <a:lnTo>
                  <a:pt x="0" y="414274"/>
                </a:lnTo>
                <a:lnTo>
                  <a:pt x="1176528" y="0"/>
                </a:lnTo>
                <a:lnTo>
                  <a:pt x="1176528" y="414274"/>
                </a:lnTo>
                <a:close/>
              </a:path>
            </a:pathLst>
          </a:custGeom>
          <a:solidFill>
            <a:schemeClr val="accent2"/>
          </a:solidFill>
          <a:ln w="6350" cap="flat">
            <a:noFill/>
            <a:prstDash val="solid"/>
            <a:miter/>
          </a:ln>
        </p:spPr>
        <p:txBody>
          <a:bodyPr rtlCol="0" anchor="ctr"/>
          <a:lstStyle/>
          <a:p>
            <a:endParaRPr lang="en-GB"/>
          </a:p>
        </p:txBody>
      </p:sp>
      <p:sp>
        <p:nvSpPr>
          <p:cNvPr id="56" name="Freeform: Shape 55">
            <a:extLst>
              <a:ext uri="{FF2B5EF4-FFF2-40B4-BE49-F238E27FC236}">
                <a16:creationId xmlns:a16="http://schemas.microsoft.com/office/drawing/2014/main" id="{F47BCB57-4BE4-4B29-93C3-BA1C84CAB7F4}"/>
              </a:ext>
            </a:extLst>
          </p:cNvPr>
          <p:cNvSpPr/>
          <p:nvPr userDrawn="1"/>
        </p:nvSpPr>
        <p:spPr>
          <a:xfrm>
            <a:off x="6954139" y="6085840"/>
            <a:ext cx="1199451" cy="775271"/>
          </a:xfrm>
          <a:custGeom>
            <a:avLst/>
            <a:gdLst>
              <a:gd name="connsiteX0" fmla="*/ 1199452 w 1199451"/>
              <a:gd name="connsiteY0" fmla="*/ 775271 h 775271"/>
              <a:gd name="connsiteX1" fmla="*/ 0 w 1199451"/>
              <a:gd name="connsiteY1" fmla="*/ 773240 h 775271"/>
              <a:gd name="connsiteX2" fmla="*/ 0 w 1199451"/>
              <a:gd name="connsiteY2" fmla="*/ 0 h 775271"/>
              <a:gd name="connsiteX3" fmla="*/ 1199452 w 1199451"/>
              <a:gd name="connsiteY3" fmla="*/ 326580 h 775271"/>
              <a:gd name="connsiteX4" fmla="*/ 1199452 w 1199451"/>
              <a:gd name="connsiteY4" fmla="*/ 775271 h 7752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9451" h="775271">
                <a:moveTo>
                  <a:pt x="1199452" y="775271"/>
                </a:moveTo>
                <a:lnTo>
                  <a:pt x="0" y="773240"/>
                </a:lnTo>
                <a:lnTo>
                  <a:pt x="0" y="0"/>
                </a:lnTo>
                <a:lnTo>
                  <a:pt x="1199452" y="326580"/>
                </a:lnTo>
                <a:lnTo>
                  <a:pt x="1199452" y="775271"/>
                </a:lnTo>
                <a:close/>
              </a:path>
            </a:pathLst>
          </a:custGeom>
          <a:solidFill>
            <a:schemeClr val="accent5"/>
          </a:solidFill>
          <a:ln w="6350" cap="flat">
            <a:noFill/>
            <a:prstDash val="solid"/>
            <a:miter/>
          </a:ln>
        </p:spPr>
        <p:txBody>
          <a:bodyPr rtlCol="0" anchor="ctr"/>
          <a:lstStyle/>
          <a:p>
            <a:endParaRPr lang="en-GB"/>
          </a:p>
        </p:txBody>
      </p:sp>
      <p:sp>
        <p:nvSpPr>
          <p:cNvPr id="58" name="Freeform: Shape 57">
            <a:extLst>
              <a:ext uri="{FF2B5EF4-FFF2-40B4-BE49-F238E27FC236}">
                <a16:creationId xmlns:a16="http://schemas.microsoft.com/office/drawing/2014/main" id="{5388B4E4-0E6E-4FC9-9098-82C0F3D39985}"/>
              </a:ext>
            </a:extLst>
          </p:cNvPr>
          <p:cNvSpPr/>
          <p:nvPr userDrawn="1"/>
        </p:nvSpPr>
        <p:spPr>
          <a:xfrm>
            <a:off x="6954139" y="6121272"/>
            <a:ext cx="2148967" cy="739838"/>
          </a:xfrm>
          <a:custGeom>
            <a:avLst/>
            <a:gdLst>
              <a:gd name="connsiteX0" fmla="*/ 2148967 w 2148967"/>
              <a:gd name="connsiteY0" fmla="*/ 739839 h 739838"/>
              <a:gd name="connsiteX1" fmla="*/ 0 w 2148967"/>
              <a:gd name="connsiteY1" fmla="*/ 739839 h 739838"/>
              <a:gd name="connsiteX2" fmla="*/ 0 w 2148967"/>
              <a:gd name="connsiteY2" fmla="*/ 458280 h 739838"/>
              <a:gd name="connsiteX3" fmla="*/ 2148967 w 2148967"/>
              <a:gd name="connsiteY3" fmla="*/ 0 h 739838"/>
              <a:gd name="connsiteX4" fmla="*/ 2148967 w 2148967"/>
              <a:gd name="connsiteY4" fmla="*/ 739839 h 7398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8967" h="739838">
                <a:moveTo>
                  <a:pt x="2148967" y="739839"/>
                </a:moveTo>
                <a:lnTo>
                  <a:pt x="0" y="739839"/>
                </a:lnTo>
                <a:lnTo>
                  <a:pt x="0" y="458280"/>
                </a:lnTo>
                <a:lnTo>
                  <a:pt x="2148967" y="0"/>
                </a:lnTo>
                <a:lnTo>
                  <a:pt x="2148967" y="739839"/>
                </a:lnTo>
                <a:close/>
              </a:path>
            </a:pathLst>
          </a:custGeom>
          <a:solidFill>
            <a:schemeClr val="accent6"/>
          </a:solidFill>
          <a:ln w="6350" cap="flat">
            <a:noFill/>
            <a:prstDash val="solid"/>
            <a:miter/>
          </a:ln>
        </p:spPr>
        <p:txBody>
          <a:bodyPr rtlCol="0" anchor="ctr"/>
          <a:lstStyle/>
          <a:p>
            <a:endParaRPr lang="en-GB"/>
          </a:p>
        </p:txBody>
      </p:sp>
      <p:sp>
        <p:nvSpPr>
          <p:cNvPr id="14" name="Title 13">
            <a:extLst>
              <a:ext uri="{FF2B5EF4-FFF2-40B4-BE49-F238E27FC236}">
                <a16:creationId xmlns:a16="http://schemas.microsoft.com/office/drawing/2014/main" id="{1F44010B-3BE1-4991-8E2E-D04F68B3FF8A}"/>
              </a:ext>
            </a:extLst>
          </p:cNvPr>
          <p:cNvSpPr>
            <a:spLocks noGrp="1"/>
          </p:cNvSpPr>
          <p:nvPr>
            <p:ph type="title"/>
          </p:nvPr>
        </p:nvSpPr>
        <p:spPr>
          <a:xfrm>
            <a:off x="1039812" y="1318294"/>
            <a:ext cx="10005822" cy="547492"/>
          </a:xfrm>
        </p:spPr>
        <p:txBody>
          <a:bodyPr/>
          <a:lstStyle/>
          <a:p>
            <a:r>
              <a:rPr lang="en-US"/>
              <a:t>Click to edit Master title style</a:t>
            </a:r>
            <a:endParaRPr lang="en-GB"/>
          </a:p>
        </p:txBody>
      </p:sp>
    </p:spTree>
    <p:extLst>
      <p:ext uri="{BB962C8B-B14F-4D97-AF65-F5344CB8AC3E}">
        <p14:creationId xmlns:p14="http://schemas.microsoft.com/office/powerpoint/2010/main" val="26402168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9B471BE-6AC8-407B-A964-EF51C1A8E08A}"/>
              </a:ext>
            </a:extLst>
          </p:cNvPr>
          <p:cNvSpPr>
            <a:spLocks noGrp="1"/>
          </p:cNvSpPr>
          <p:nvPr>
            <p:ph type="dt" sz="half" idx="10"/>
          </p:nvPr>
        </p:nvSpPr>
        <p:spPr/>
        <p:txBody>
          <a:bodyPr/>
          <a:lstStyle/>
          <a:p>
            <a:fld id="{B011D95A-E580-47A1-A88F-327F56415B76}" type="datetimeFigureOut">
              <a:rPr lang="en-GB" smtClean="0"/>
              <a:t>18/10/2023</a:t>
            </a:fld>
            <a:endParaRPr lang="en-GB"/>
          </a:p>
        </p:txBody>
      </p:sp>
      <p:sp>
        <p:nvSpPr>
          <p:cNvPr id="3" name="Footer Placeholder 2">
            <a:extLst>
              <a:ext uri="{FF2B5EF4-FFF2-40B4-BE49-F238E27FC236}">
                <a16:creationId xmlns:a16="http://schemas.microsoft.com/office/drawing/2014/main" id="{5C14F592-8D78-4DAF-99F6-73295CA9D4E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B188CEA-BB11-4CE1-AFF0-DACCB960B850}"/>
              </a:ext>
            </a:extLst>
          </p:cNvPr>
          <p:cNvSpPr>
            <a:spLocks noGrp="1"/>
          </p:cNvSpPr>
          <p:nvPr>
            <p:ph type="sldNum" sz="quarter" idx="12"/>
          </p:nvPr>
        </p:nvSpPr>
        <p:spPr/>
        <p:txBody>
          <a:bodyPr/>
          <a:lstStyle/>
          <a:p>
            <a:fld id="{6F7B71F2-0498-4E6A-8351-92D4AF98CDE6}" type="slidenum">
              <a:rPr lang="en-GB" smtClean="0"/>
              <a:t>‹#›</a:t>
            </a:fld>
            <a:endParaRPr lang="en-GB"/>
          </a:p>
        </p:txBody>
      </p:sp>
    </p:spTree>
    <p:extLst>
      <p:ext uri="{BB962C8B-B14F-4D97-AF65-F5344CB8AC3E}">
        <p14:creationId xmlns:p14="http://schemas.microsoft.com/office/powerpoint/2010/main" val="3180770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Section divider">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309474F-F115-42A8-B641-739E3917D613}"/>
              </a:ext>
            </a:extLst>
          </p:cNvPr>
          <p:cNvSpPr>
            <a:spLocks noGrp="1"/>
          </p:cNvSpPr>
          <p:nvPr>
            <p:ph type="dt" sz="half" idx="10"/>
          </p:nvPr>
        </p:nvSpPr>
        <p:spPr/>
        <p:txBody>
          <a:bodyPr/>
          <a:lstStyle/>
          <a:p>
            <a:fld id="{B011D95A-E580-47A1-A88F-327F56415B76}" type="datetimeFigureOut">
              <a:rPr lang="en-GB" smtClean="0"/>
              <a:t>18/10/2023</a:t>
            </a:fld>
            <a:endParaRPr lang="en-GB"/>
          </a:p>
        </p:txBody>
      </p:sp>
      <p:sp>
        <p:nvSpPr>
          <p:cNvPr id="7" name="Footer Placeholder 6">
            <a:extLst>
              <a:ext uri="{FF2B5EF4-FFF2-40B4-BE49-F238E27FC236}">
                <a16:creationId xmlns:a16="http://schemas.microsoft.com/office/drawing/2014/main" id="{A1E9F0CB-6C9E-4E4F-AC83-96C936FE08EB}"/>
              </a:ext>
            </a:extLst>
          </p:cNvPr>
          <p:cNvSpPr>
            <a:spLocks noGrp="1"/>
          </p:cNvSpPr>
          <p:nvPr>
            <p:ph type="ftr" sz="quarter" idx="11"/>
          </p:nvPr>
        </p:nvSpPr>
        <p:spPr/>
        <p:txBody>
          <a:bodyPr/>
          <a:lstStyle/>
          <a:p>
            <a:endParaRPr lang="en-GB"/>
          </a:p>
        </p:txBody>
      </p:sp>
      <p:sp>
        <p:nvSpPr>
          <p:cNvPr id="8" name="Slide Number Placeholder 7">
            <a:extLst>
              <a:ext uri="{FF2B5EF4-FFF2-40B4-BE49-F238E27FC236}">
                <a16:creationId xmlns:a16="http://schemas.microsoft.com/office/drawing/2014/main" id="{CD8BFDF6-C1C9-4CCA-B7B5-5583D8C88706}"/>
              </a:ext>
            </a:extLst>
          </p:cNvPr>
          <p:cNvSpPr>
            <a:spLocks noGrp="1"/>
          </p:cNvSpPr>
          <p:nvPr>
            <p:ph type="sldNum" sz="quarter" idx="12"/>
          </p:nvPr>
        </p:nvSpPr>
        <p:spPr/>
        <p:txBody>
          <a:bodyPr/>
          <a:lstStyle/>
          <a:p>
            <a:fld id="{6F7B71F2-0498-4E6A-8351-92D4AF98CDE6}" type="slidenum">
              <a:rPr lang="en-GB" smtClean="0"/>
              <a:t>‹#›</a:t>
            </a:fld>
            <a:endParaRPr lang="en-GB"/>
          </a:p>
        </p:txBody>
      </p:sp>
      <p:sp>
        <p:nvSpPr>
          <p:cNvPr id="12" name="Freeform: Shape 11">
            <a:extLst>
              <a:ext uri="{FF2B5EF4-FFF2-40B4-BE49-F238E27FC236}">
                <a16:creationId xmlns:a16="http://schemas.microsoft.com/office/drawing/2014/main" id="{23DC9A28-C422-478D-9F53-1725865756EA}"/>
              </a:ext>
            </a:extLst>
          </p:cNvPr>
          <p:cNvSpPr/>
          <p:nvPr/>
        </p:nvSpPr>
        <p:spPr>
          <a:xfrm>
            <a:off x="1130935" y="1392174"/>
            <a:ext cx="1642427" cy="3436492"/>
          </a:xfrm>
          <a:custGeom>
            <a:avLst/>
            <a:gdLst>
              <a:gd name="connsiteX0" fmla="*/ 0 w 1642427"/>
              <a:gd name="connsiteY0" fmla="*/ 2824861 h 3436492"/>
              <a:gd name="connsiteX1" fmla="*/ 1642428 w 1642427"/>
              <a:gd name="connsiteY1" fmla="*/ 3436493 h 3436492"/>
              <a:gd name="connsiteX2" fmla="*/ 1642428 w 1642427"/>
              <a:gd name="connsiteY2" fmla="*/ 0 h 3436492"/>
              <a:gd name="connsiteX3" fmla="*/ 0 w 1642427"/>
              <a:gd name="connsiteY3" fmla="*/ 611696 h 3436492"/>
              <a:gd name="connsiteX4" fmla="*/ 0 w 1642427"/>
              <a:gd name="connsiteY4" fmla="*/ 2824861 h 343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2427" h="3436492">
                <a:moveTo>
                  <a:pt x="0" y="2824861"/>
                </a:moveTo>
                <a:lnTo>
                  <a:pt x="1642428" y="3436493"/>
                </a:lnTo>
                <a:lnTo>
                  <a:pt x="1642428" y="0"/>
                </a:lnTo>
                <a:lnTo>
                  <a:pt x="0" y="611696"/>
                </a:lnTo>
                <a:lnTo>
                  <a:pt x="0" y="2824861"/>
                </a:lnTo>
                <a:close/>
              </a:path>
            </a:pathLst>
          </a:custGeom>
          <a:solidFill>
            <a:schemeClr val="accent6"/>
          </a:solidFill>
          <a:ln w="6350"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DAE9DE58-26DA-4BC1-BB78-8D442F58F50B}"/>
              </a:ext>
            </a:extLst>
          </p:cNvPr>
          <p:cNvSpPr/>
          <p:nvPr/>
        </p:nvSpPr>
        <p:spPr>
          <a:xfrm>
            <a:off x="0" y="3071241"/>
            <a:ext cx="1667446" cy="3468179"/>
          </a:xfrm>
          <a:custGeom>
            <a:avLst/>
            <a:gdLst>
              <a:gd name="connsiteX0" fmla="*/ 0 w 1667446"/>
              <a:gd name="connsiteY0" fmla="*/ 621030 h 3468179"/>
              <a:gd name="connsiteX1" fmla="*/ 0 w 1667446"/>
              <a:gd name="connsiteY1" fmla="*/ 2847213 h 3468179"/>
              <a:gd name="connsiteX2" fmla="*/ 1667447 w 1667446"/>
              <a:gd name="connsiteY2" fmla="*/ 3468179 h 3468179"/>
              <a:gd name="connsiteX3" fmla="*/ 1667447 w 1667446"/>
              <a:gd name="connsiteY3" fmla="*/ 0 h 3468179"/>
              <a:gd name="connsiteX4" fmla="*/ 0 w 1667446"/>
              <a:gd name="connsiteY4" fmla="*/ 621030 h 3468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7446" h="3468179">
                <a:moveTo>
                  <a:pt x="0" y="621030"/>
                </a:moveTo>
                <a:lnTo>
                  <a:pt x="0" y="2847213"/>
                </a:lnTo>
                <a:lnTo>
                  <a:pt x="1667447" y="3468179"/>
                </a:lnTo>
                <a:lnTo>
                  <a:pt x="1667447" y="0"/>
                </a:lnTo>
                <a:lnTo>
                  <a:pt x="0" y="621030"/>
                </a:lnTo>
                <a:close/>
              </a:path>
            </a:pathLst>
          </a:custGeom>
          <a:solidFill>
            <a:schemeClr val="accent2"/>
          </a:solidFill>
          <a:ln w="6350"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A9D23654-E37C-4EC1-87D1-6B6A725C4067}"/>
              </a:ext>
            </a:extLst>
          </p:cNvPr>
          <p:cNvSpPr/>
          <p:nvPr/>
        </p:nvSpPr>
        <p:spPr>
          <a:xfrm>
            <a:off x="11387772" y="1917700"/>
            <a:ext cx="804227" cy="1307782"/>
          </a:xfrm>
          <a:custGeom>
            <a:avLst/>
            <a:gdLst>
              <a:gd name="connsiteX0" fmla="*/ 0 w 804227"/>
              <a:gd name="connsiteY0" fmla="*/ 1307783 h 1307782"/>
              <a:gd name="connsiteX1" fmla="*/ 804228 w 804227"/>
              <a:gd name="connsiteY1" fmla="*/ 992314 h 1307782"/>
              <a:gd name="connsiteX2" fmla="*/ 804228 w 804227"/>
              <a:gd name="connsiteY2" fmla="*/ 315468 h 1307782"/>
              <a:gd name="connsiteX3" fmla="*/ 0 w 804227"/>
              <a:gd name="connsiteY3" fmla="*/ 0 h 1307782"/>
              <a:gd name="connsiteX4" fmla="*/ 0 w 804227"/>
              <a:gd name="connsiteY4" fmla="*/ 1307783 h 13077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4227" h="1307782">
                <a:moveTo>
                  <a:pt x="0" y="1307783"/>
                </a:moveTo>
                <a:lnTo>
                  <a:pt x="804228" y="992314"/>
                </a:lnTo>
                <a:lnTo>
                  <a:pt x="804228" y="315468"/>
                </a:lnTo>
                <a:lnTo>
                  <a:pt x="0" y="0"/>
                </a:lnTo>
                <a:lnTo>
                  <a:pt x="0" y="1307783"/>
                </a:lnTo>
                <a:close/>
              </a:path>
            </a:pathLst>
          </a:custGeom>
          <a:solidFill>
            <a:schemeClr val="accent4"/>
          </a:solidFill>
          <a:ln w="6350"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B92461BF-80C5-49DE-AE15-E21D3EF49C9C}"/>
              </a:ext>
            </a:extLst>
          </p:cNvPr>
          <p:cNvSpPr/>
          <p:nvPr/>
        </p:nvSpPr>
        <p:spPr>
          <a:xfrm>
            <a:off x="11555412" y="4674044"/>
            <a:ext cx="636587" cy="1358455"/>
          </a:xfrm>
          <a:custGeom>
            <a:avLst/>
            <a:gdLst>
              <a:gd name="connsiteX0" fmla="*/ 0 w 636587"/>
              <a:gd name="connsiteY0" fmla="*/ 1358456 h 1358455"/>
              <a:gd name="connsiteX1" fmla="*/ 636588 w 636587"/>
              <a:gd name="connsiteY1" fmla="*/ 1099185 h 1358455"/>
              <a:gd name="connsiteX2" fmla="*/ 636588 w 636587"/>
              <a:gd name="connsiteY2" fmla="*/ 259271 h 1358455"/>
              <a:gd name="connsiteX3" fmla="*/ 0 w 636587"/>
              <a:gd name="connsiteY3" fmla="*/ 0 h 1358455"/>
              <a:gd name="connsiteX4" fmla="*/ 0 w 636587"/>
              <a:gd name="connsiteY4" fmla="*/ 1358456 h 13584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6587" h="1358455">
                <a:moveTo>
                  <a:pt x="0" y="1358456"/>
                </a:moveTo>
                <a:lnTo>
                  <a:pt x="636588" y="1099185"/>
                </a:lnTo>
                <a:lnTo>
                  <a:pt x="636588" y="259271"/>
                </a:lnTo>
                <a:lnTo>
                  <a:pt x="0" y="0"/>
                </a:lnTo>
                <a:lnTo>
                  <a:pt x="0" y="1358456"/>
                </a:lnTo>
                <a:close/>
              </a:path>
            </a:pathLst>
          </a:custGeom>
          <a:solidFill>
            <a:schemeClr val="accent2"/>
          </a:solidFill>
          <a:ln w="6350" cap="flat">
            <a:noFill/>
            <a:prstDash val="solid"/>
            <a:miter/>
          </a:ln>
        </p:spPr>
        <p:txBody>
          <a:bodyPr rtlCol="0" anchor="ctr"/>
          <a:lstStyle/>
          <a:p>
            <a:endParaRPr lang="en-GB"/>
          </a:p>
        </p:txBody>
      </p:sp>
      <p:sp>
        <p:nvSpPr>
          <p:cNvPr id="16" name="Freeform: Shape 15">
            <a:extLst>
              <a:ext uri="{FF2B5EF4-FFF2-40B4-BE49-F238E27FC236}">
                <a16:creationId xmlns:a16="http://schemas.microsoft.com/office/drawing/2014/main" id="{40913C1B-D3E7-4873-812C-A0FB18C40EB4}"/>
              </a:ext>
            </a:extLst>
          </p:cNvPr>
          <p:cNvSpPr/>
          <p:nvPr/>
        </p:nvSpPr>
        <p:spPr>
          <a:xfrm>
            <a:off x="0" y="1041400"/>
            <a:ext cx="2773362" cy="4866385"/>
          </a:xfrm>
          <a:custGeom>
            <a:avLst/>
            <a:gdLst>
              <a:gd name="connsiteX0" fmla="*/ 0 w 2773362"/>
              <a:gd name="connsiteY0" fmla="*/ 4866386 h 4866385"/>
              <a:gd name="connsiteX1" fmla="*/ 2773363 w 2773362"/>
              <a:gd name="connsiteY1" fmla="*/ 3833559 h 4866385"/>
              <a:gd name="connsiteX2" fmla="*/ 2773363 w 2773362"/>
              <a:gd name="connsiteY2" fmla="*/ 1032891 h 4866385"/>
              <a:gd name="connsiteX3" fmla="*/ 0 w 2773362"/>
              <a:gd name="connsiteY3" fmla="*/ 0 h 4866385"/>
              <a:gd name="connsiteX4" fmla="*/ 0 w 2773362"/>
              <a:gd name="connsiteY4" fmla="*/ 4866386 h 48663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73362" h="4866385">
                <a:moveTo>
                  <a:pt x="0" y="4866386"/>
                </a:moveTo>
                <a:lnTo>
                  <a:pt x="2773363" y="3833559"/>
                </a:lnTo>
                <a:lnTo>
                  <a:pt x="2773363" y="1032891"/>
                </a:lnTo>
                <a:lnTo>
                  <a:pt x="0" y="0"/>
                </a:lnTo>
                <a:lnTo>
                  <a:pt x="0" y="4866386"/>
                </a:lnTo>
                <a:close/>
              </a:path>
            </a:pathLst>
          </a:custGeom>
          <a:solidFill>
            <a:schemeClr val="tx2"/>
          </a:solidFill>
          <a:ln w="6350"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4868CF03-B2C8-4FC7-8E39-C090B601E096}"/>
              </a:ext>
            </a:extLst>
          </p:cNvPr>
          <p:cNvSpPr/>
          <p:nvPr/>
        </p:nvSpPr>
        <p:spPr>
          <a:xfrm>
            <a:off x="10918825" y="3543744"/>
            <a:ext cx="866838" cy="1474089"/>
          </a:xfrm>
          <a:custGeom>
            <a:avLst/>
            <a:gdLst>
              <a:gd name="connsiteX0" fmla="*/ 866839 w 866838"/>
              <a:gd name="connsiteY0" fmla="*/ 355600 h 1474089"/>
              <a:gd name="connsiteX1" fmla="*/ 0 w 866838"/>
              <a:gd name="connsiteY1" fmla="*/ 0 h 1474089"/>
              <a:gd name="connsiteX2" fmla="*/ 0 w 866838"/>
              <a:gd name="connsiteY2" fmla="*/ 1474089 h 1474089"/>
              <a:gd name="connsiteX3" fmla="*/ 866839 w 866838"/>
              <a:gd name="connsiteY3" fmla="*/ 1118489 h 1474089"/>
              <a:gd name="connsiteX4" fmla="*/ 866839 w 866838"/>
              <a:gd name="connsiteY4" fmla="*/ 355600 h 14740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6838" h="1474089">
                <a:moveTo>
                  <a:pt x="866839" y="355600"/>
                </a:moveTo>
                <a:lnTo>
                  <a:pt x="0" y="0"/>
                </a:lnTo>
                <a:lnTo>
                  <a:pt x="0" y="1474089"/>
                </a:lnTo>
                <a:lnTo>
                  <a:pt x="866839" y="1118489"/>
                </a:lnTo>
                <a:lnTo>
                  <a:pt x="866839" y="355600"/>
                </a:lnTo>
                <a:close/>
              </a:path>
            </a:pathLst>
          </a:custGeom>
          <a:solidFill>
            <a:schemeClr val="accent6"/>
          </a:solidFill>
          <a:ln w="6350"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0D079F03-015D-49D2-881B-C4564F55EFAC}"/>
              </a:ext>
            </a:extLst>
          </p:cNvPr>
          <p:cNvSpPr/>
          <p:nvPr/>
        </p:nvSpPr>
        <p:spPr>
          <a:xfrm>
            <a:off x="10918825" y="3594671"/>
            <a:ext cx="1273175" cy="2165095"/>
          </a:xfrm>
          <a:custGeom>
            <a:avLst/>
            <a:gdLst>
              <a:gd name="connsiteX0" fmla="*/ 0 w 1273175"/>
              <a:gd name="connsiteY0" fmla="*/ 522288 h 2165095"/>
              <a:gd name="connsiteX1" fmla="*/ 0 w 1273175"/>
              <a:gd name="connsiteY1" fmla="*/ 1642808 h 2165095"/>
              <a:gd name="connsiteX2" fmla="*/ 1273175 w 1273175"/>
              <a:gd name="connsiteY2" fmla="*/ 2165096 h 2165095"/>
              <a:gd name="connsiteX3" fmla="*/ 1273175 w 1273175"/>
              <a:gd name="connsiteY3" fmla="*/ 0 h 2165095"/>
              <a:gd name="connsiteX4" fmla="*/ 0 w 1273175"/>
              <a:gd name="connsiteY4" fmla="*/ 522288 h 21650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3175" h="2165095">
                <a:moveTo>
                  <a:pt x="0" y="522288"/>
                </a:moveTo>
                <a:lnTo>
                  <a:pt x="0" y="1642808"/>
                </a:lnTo>
                <a:lnTo>
                  <a:pt x="1273175" y="2165096"/>
                </a:lnTo>
                <a:lnTo>
                  <a:pt x="1273175" y="0"/>
                </a:lnTo>
                <a:lnTo>
                  <a:pt x="0" y="522288"/>
                </a:lnTo>
                <a:close/>
              </a:path>
            </a:pathLst>
          </a:custGeom>
          <a:solidFill>
            <a:schemeClr val="accent1"/>
          </a:solidFill>
          <a:ln w="6350"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FD1B9D9C-8711-4EEC-9842-0D54A2447356}"/>
              </a:ext>
            </a:extLst>
          </p:cNvPr>
          <p:cNvSpPr/>
          <p:nvPr/>
        </p:nvSpPr>
        <p:spPr>
          <a:xfrm>
            <a:off x="11069446" y="2535110"/>
            <a:ext cx="565531" cy="961707"/>
          </a:xfrm>
          <a:custGeom>
            <a:avLst/>
            <a:gdLst>
              <a:gd name="connsiteX0" fmla="*/ 0 w 565531"/>
              <a:gd name="connsiteY0" fmla="*/ 231966 h 961707"/>
              <a:gd name="connsiteX1" fmla="*/ 565531 w 565531"/>
              <a:gd name="connsiteY1" fmla="*/ 0 h 961707"/>
              <a:gd name="connsiteX2" fmla="*/ 565531 w 565531"/>
              <a:gd name="connsiteY2" fmla="*/ 961707 h 961707"/>
              <a:gd name="connsiteX3" fmla="*/ 0 w 565531"/>
              <a:gd name="connsiteY3" fmla="*/ 729679 h 961707"/>
              <a:gd name="connsiteX4" fmla="*/ 0 w 565531"/>
              <a:gd name="connsiteY4" fmla="*/ 231966 h 96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5531" h="961707">
                <a:moveTo>
                  <a:pt x="0" y="231966"/>
                </a:moveTo>
                <a:lnTo>
                  <a:pt x="565531" y="0"/>
                </a:lnTo>
                <a:lnTo>
                  <a:pt x="565531" y="961707"/>
                </a:lnTo>
                <a:lnTo>
                  <a:pt x="0" y="729679"/>
                </a:lnTo>
                <a:lnTo>
                  <a:pt x="0" y="231966"/>
                </a:lnTo>
                <a:close/>
              </a:path>
            </a:pathLst>
          </a:custGeom>
          <a:solidFill>
            <a:schemeClr val="accent5"/>
          </a:solidFill>
          <a:ln w="6350" cap="flat">
            <a:noFill/>
            <a:prstDash val="solid"/>
            <a:miter/>
          </a:ln>
        </p:spPr>
        <p:txBody>
          <a:bodyPr rtlCol="0" anchor="ctr"/>
          <a:lstStyle/>
          <a:p>
            <a:endParaRPr lang="en-GB"/>
          </a:p>
        </p:txBody>
      </p:sp>
      <p:sp>
        <p:nvSpPr>
          <p:cNvPr id="6" name="Text Placeholder 5">
            <a:extLst>
              <a:ext uri="{FF2B5EF4-FFF2-40B4-BE49-F238E27FC236}">
                <a16:creationId xmlns:a16="http://schemas.microsoft.com/office/drawing/2014/main" id="{85D42C9E-945B-4D90-A7A4-3F3B440B045C}"/>
              </a:ext>
            </a:extLst>
          </p:cNvPr>
          <p:cNvSpPr>
            <a:spLocks noGrp="1"/>
          </p:cNvSpPr>
          <p:nvPr>
            <p:ph type="body" sz="quarter" idx="14" hasCustomPrompt="1"/>
          </p:nvPr>
        </p:nvSpPr>
        <p:spPr>
          <a:xfrm>
            <a:off x="3324225" y="2070292"/>
            <a:ext cx="7442200" cy="2805300"/>
          </a:xfrm>
        </p:spPr>
        <p:txBody>
          <a:bodyPr anchor="ctr"/>
          <a:lstStyle>
            <a:lvl1pPr marL="0" indent="0">
              <a:buNone/>
              <a:defRPr sz="4200" b="1"/>
            </a:lvl1pPr>
            <a:lvl2pPr marL="0" indent="0">
              <a:buNone/>
              <a:defRPr sz="3200"/>
            </a:lvl2pPr>
          </a:lstStyle>
          <a:p>
            <a:pPr lvl="0"/>
            <a:r>
              <a:rPr lang="en-US"/>
              <a:t>Section divider</a:t>
            </a:r>
          </a:p>
          <a:p>
            <a:pPr lvl="1"/>
            <a:r>
              <a:rPr lang="en-US"/>
              <a:t>Subtitle</a:t>
            </a:r>
          </a:p>
        </p:txBody>
      </p:sp>
    </p:spTree>
    <p:extLst>
      <p:ext uri="{BB962C8B-B14F-4D97-AF65-F5344CB8AC3E}">
        <p14:creationId xmlns:p14="http://schemas.microsoft.com/office/powerpoint/2010/main" val="3479108607"/>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Section divider">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309474F-F115-42A8-B641-739E3917D613}"/>
              </a:ext>
            </a:extLst>
          </p:cNvPr>
          <p:cNvSpPr>
            <a:spLocks noGrp="1"/>
          </p:cNvSpPr>
          <p:nvPr>
            <p:ph type="dt" sz="half" idx="10"/>
          </p:nvPr>
        </p:nvSpPr>
        <p:spPr/>
        <p:txBody>
          <a:bodyPr/>
          <a:lstStyle/>
          <a:p>
            <a:fld id="{B011D95A-E580-47A1-A88F-327F56415B76}" type="datetimeFigureOut">
              <a:rPr lang="en-GB" smtClean="0"/>
              <a:t>18/10/2023</a:t>
            </a:fld>
            <a:endParaRPr lang="en-GB"/>
          </a:p>
        </p:txBody>
      </p:sp>
      <p:sp>
        <p:nvSpPr>
          <p:cNvPr id="7" name="Footer Placeholder 6">
            <a:extLst>
              <a:ext uri="{FF2B5EF4-FFF2-40B4-BE49-F238E27FC236}">
                <a16:creationId xmlns:a16="http://schemas.microsoft.com/office/drawing/2014/main" id="{A1E9F0CB-6C9E-4E4F-AC83-96C936FE08EB}"/>
              </a:ext>
            </a:extLst>
          </p:cNvPr>
          <p:cNvSpPr>
            <a:spLocks noGrp="1"/>
          </p:cNvSpPr>
          <p:nvPr>
            <p:ph type="ftr" sz="quarter" idx="11"/>
          </p:nvPr>
        </p:nvSpPr>
        <p:spPr/>
        <p:txBody>
          <a:bodyPr/>
          <a:lstStyle/>
          <a:p>
            <a:endParaRPr lang="en-GB"/>
          </a:p>
        </p:txBody>
      </p:sp>
      <p:sp>
        <p:nvSpPr>
          <p:cNvPr id="8" name="Slide Number Placeholder 7">
            <a:extLst>
              <a:ext uri="{FF2B5EF4-FFF2-40B4-BE49-F238E27FC236}">
                <a16:creationId xmlns:a16="http://schemas.microsoft.com/office/drawing/2014/main" id="{CD8BFDF6-C1C9-4CCA-B7B5-5583D8C88706}"/>
              </a:ext>
            </a:extLst>
          </p:cNvPr>
          <p:cNvSpPr>
            <a:spLocks noGrp="1"/>
          </p:cNvSpPr>
          <p:nvPr>
            <p:ph type="sldNum" sz="quarter" idx="12"/>
          </p:nvPr>
        </p:nvSpPr>
        <p:spPr/>
        <p:txBody>
          <a:bodyPr/>
          <a:lstStyle/>
          <a:p>
            <a:fld id="{6F7B71F2-0498-4E6A-8351-92D4AF98CDE6}" type="slidenum">
              <a:rPr lang="en-GB" smtClean="0"/>
              <a:t>‹#›</a:t>
            </a:fld>
            <a:endParaRPr lang="en-GB"/>
          </a:p>
        </p:txBody>
      </p:sp>
      <p:sp>
        <p:nvSpPr>
          <p:cNvPr id="19" name="Freeform: Shape 18">
            <a:extLst>
              <a:ext uri="{FF2B5EF4-FFF2-40B4-BE49-F238E27FC236}">
                <a16:creationId xmlns:a16="http://schemas.microsoft.com/office/drawing/2014/main" id="{FD1B9D9C-8711-4EEC-9842-0D54A2447356}"/>
              </a:ext>
            </a:extLst>
          </p:cNvPr>
          <p:cNvSpPr/>
          <p:nvPr/>
        </p:nvSpPr>
        <p:spPr>
          <a:xfrm rot="10800000">
            <a:off x="11019959" y="1590739"/>
            <a:ext cx="1185191" cy="2015462"/>
          </a:xfrm>
          <a:custGeom>
            <a:avLst/>
            <a:gdLst>
              <a:gd name="connsiteX0" fmla="*/ 0 w 565531"/>
              <a:gd name="connsiteY0" fmla="*/ 231966 h 961707"/>
              <a:gd name="connsiteX1" fmla="*/ 565531 w 565531"/>
              <a:gd name="connsiteY1" fmla="*/ 0 h 961707"/>
              <a:gd name="connsiteX2" fmla="*/ 565531 w 565531"/>
              <a:gd name="connsiteY2" fmla="*/ 961707 h 961707"/>
              <a:gd name="connsiteX3" fmla="*/ 0 w 565531"/>
              <a:gd name="connsiteY3" fmla="*/ 729679 h 961707"/>
              <a:gd name="connsiteX4" fmla="*/ 0 w 565531"/>
              <a:gd name="connsiteY4" fmla="*/ 231966 h 96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5531" h="961707">
                <a:moveTo>
                  <a:pt x="0" y="231966"/>
                </a:moveTo>
                <a:lnTo>
                  <a:pt x="565531" y="0"/>
                </a:lnTo>
                <a:lnTo>
                  <a:pt x="565531" y="961707"/>
                </a:lnTo>
                <a:lnTo>
                  <a:pt x="0" y="729679"/>
                </a:lnTo>
                <a:lnTo>
                  <a:pt x="0" y="231966"/>
                </a:lnTo>
                <a:close/>
              </a:path>
            </a:pathLst>
          </a:custGeom>
          <a:solidFill>
            <a:schemeClr val="accent5"/>
          </a:solidFill>
          <a:ln w="6350"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E95EC8CF-F782-4243-B74A-54B124B6C34B}"/>
              </a:ext>
            </a:extLst>
          </p:cNvPr>
          <p:cNvSpPr/>
          <p:nvPr userDrawn="1"/>
        </p:nvSpPr>
        <p:spPr>
          <a:xfrm rot="10800000">
            <a:off x="7298330" y="277292"/>
            <a:ext cx="3735749" cy="6595696"/>
          </a:xfrm>
          <a:custGeom>
            <a:avLst/>
            <a:gdLst>
              <a:gd name="connsiteX0" fmla="*/ 3735749 w 3735749"/>
              <a:gd name="connsiteY0" fmla="*/ 6595696 h 6595696"/>
              <a:gd name="connsiteX1" fmla="*/ 0 w 3735749"/>
              <a:gd name="connsiteY1" fmla="*/ 5288916 h 6595696"/>
              <a:gd name="connsiteX2" fmla="*/ 0 w 3735749"/>
              <a:gd name="connsiteY2" fmla="*/ 560389 h 6595696"/>
              <a:gd name="connsiteX3" fmla="*/ 1601842 w 3735749"/>
              <a:gd name="connsiteY3" fmla="*/ 0 h 6595696"/>
              <a:gd name="connsiteX4" fmla="*/ 3735749 w 3735749"/>
              <a:gd name="connsiteY4" fmla="*/ 0 h 65956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35749" h="6595696">
                <a:moveTo>
                  <a:pt x="3735749" y="6595696"/>
                </a:moveTo>
                <a:lnTo>
                  <a:pt x="0" y="5288916"/>
                </a:lnTo>
                <a:lnTo>
                  <a:pt x="0" y="560389"/>
                </a:lnTo>
                <a:lnTo>
                  <a:pt x="1601842" y="0"/>
                </a:lnTo>
                <a:lnTo>
                  <a:pt x="3735749" y="0"/>
                </a:lnTo>
                <a:close/>
              </a:path>
            </a:pathLst>
          </a:custGeom>
          <a:solidFill>
            <a:schemeClr val="accent4"/>
          </a:solidFill>
          <a:ln w="6350" cap="flat">
            <a:noFill/>
            <a:prstDash val="solid"/>
            <a:miter/>
          </a:ln>
        </p:spPr>
        <p:txBody>
          <a:bodyPr wrap="square" rtlCol="0" anchor="ctr">
            <a:noAutofit/>
          </a:bodyPr>
          <a:lstStyle/>
          <a:p>
            <a:endParaRPr lang="en-GB"/>
          </a:p>
        </p:txBody>
      </p:sp>
      <p:sp>
        <p:nvSpPr>
          <p:cNvPr id="15" name="Freeform: Shape 14">
            <a:extLst>
              <a:ext uri="{FF2B5EF4-FFF2-40B4-BE49-F238E27FC236}">
                <a16:creationId xmlns:a16="http://schemas.microsoft.com/office/drawing/2014/main" id="{396D8D80-6ECF-4022-9F61-B7F3F206CA40}"/>
              </a:ext>
            </a:extLst>
          </p:cNvPr>
          <p:cNvSpPr/>
          <p:nvPr/>
        </p:nvSpPr>
        <p:spPr>
          <a:xfrm>
            <a:off x="7304941" y="1579164"/>
            <a:ext cx="3735750" cy="5293825"/>
          </a:xfrm>
          <a:custGeom>
            <a:avLst/>
            <a:gdLst>
              <a:gd name="connsiteX0" fmla="*/ 3735750 w 3735750"/>
              <a:gd name="connsiteY0" fmla="*/ 0 h 5293825"/>
              <a:gd name="connsiteX1" fmla="*/ 3735750 w 3735750"/>
              <a:gd name="connsiteY1" fmla="*/ 5293825 h 5293825"/>
              <a:gd name="connsiteX2" fmla="*/ 0 w 3735750"/>
              <a:gd name="connsiteY2" fmla="*/ 5293825 h 5293825"/>
              <a:gd name="connsiteX3" fmla="*/ 0 w 3735750"/>
              <a:gd name="connsiteY3" fmla="*/ 1306917 h 5293825"/>
            </a:gdLst>
            <a:ahLst/>
            <a:cxnLst>
              <a:cxn ang="0">
                <a:pos x="connsiteX0" y="connsiteY0"/>
              </a:cxn>
              <a:cxn ang="0">
                <a:pos x="connsiteX1" y="connsiteY1"/>
              </a:cxn>
              <a:cxn ang="0">
                <a:pos x="connsiteX2" y="connsiteY2"/>
              </a:cxn>
              <a:cxn ang="0">
                <a:pos x="connsiteX3" y="connsiteY3"/>
              </a:cxn>
            </a:cxnLst>
            <a:rect l="l" t="t" r="r" b="b"/>
            <a:pathLst>
              <a:path w="3735750" h="5293825">
                <a:moveTo>
                  <a:pt x="3735750" y="0"/>
                </a:moveTo>
                <a:lnTo>
                  <a:pt x="3735750" y="5293825"/>
                </a:lnTo>
                <a:lnTo>
                  <a:pt x="0" y="5293825"/>
                </a:lnTo>
                <a:lnTo>
                  <a:pt x="0" y="1306917"/>
                </a:lnTo>
                <a:close/>
              </a:path>
            </a:pathLst>
          </a:custGeom>
          <a:solidFill>
            <a:schemeClr val="accent3"/>
          </a:solidFill>
          <a:ln w="6350" cap="flat">
            <a:noFill/>
            <a:prstDash val="solid"/>
            <a:miter/>
          </a:ln>
        </p:spPr>
        <p:txBody>
          <a:bodyPr wrap="square" rtlCol="0" anchor="ctr">
            <a:noAutofit/>
          </a:bodyPr>
          <a:lstStyle/>
          <a:p>
            <a:endParaRPr lang="en-GB"/>
          </a:p>
        </p:txBody>
      </p:sp>
      <p:sp>
        <p:nvSpPr>
          <p:cNvPr id="14" name="Freeform: Shape 13">
            <a:extLst>
              <a:ext uri="{FF2B5EF4-FFF2-40B4-BE49-F238E27FC236}">
                <a16:creationId xmlns:a16="http://schemas.microsoft.com/office/drawing/2014/main" id="{58B90B8C-943A-45A6-85A8-BCB3CE6613CC}"/>
              </a:ext>
            </a:extLst>
          </p:cNvPr>
          <p:cNvSpPr/>
          <p:nvPr/>
        </p:nvSpPr>
        <p:spPr>
          <a:xfrm>
            <a:off x="-2" y="1061970"/>
            <a:ext cx="8618280" cy="5799444"/>
          </a:xfrm>
          <a:custGeom>
            <a:avLst/>
            <a:gdLst>
              <a:gd name="connsiteX0" fmla="*/ 0 w 8618280"/>
              <a:gd name="connsiteY0" fmla="*/ 0 h 5799444"/>
              <a:gd name="connsiteX1" fmla="*/ 8618280 w 8618280"/>
              <a:gd name="connsiteY1" fmla="*/ 1375172 h 5799444"/>
              <a:gd name="connsiteX2" fmla="*/ 8618280 w 8618280"/>
              <a:gd name="connsiteY2" fmla="*/ 5103928 h 5799444"/>
              <a:gd name="connsiteX3" fmla="*/ 4259171 w 8618280"/>
              <a:gd name="connsiteY3" fmla="*/ 5799444 h 5799444"/>
              <a:gd name="connsiteX4" fmla="*/ 0 w 8618280"/>
              <a:gd name="connsiteY4" fmla="*/ 5799444 h 57994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18280" h="5799444">
                <a:moveTo>
                  <a:pt x="0" y="0"/>
                </a:moveTo>
                <a:lnTo>
                  <a:pt x="8618280" y="1375172"/>
                </a:lnTo>
                <a:lnTo>
                  <a:pt x="8618280" y="5103928"/>
                </a:lnTo>
                <a:lnTo>
                  <a:pt x="4259171" y="5799444"/>
                </a:lnTo>
                <a:lnTo>
                  <a:pt x="0" y="5799444"/>
                </a:lnTo>
                <a:close/>
              </a:path>
            </a:pathLst>
          </a:custGeom>
          <a:solidFill>
            <a:schemeClr val="tx2"/>
          </a:solidFill>
          <a:ln w="6350" cap="flat">
            <a:noFill/>
            <a:prstDash val="solid"/>
            <a:miter/>
          </a:ln>
        </p:spPr>
        <p:txBody>
          <a:bodyPr wrap="square" rtlCol="0" anchor="ctr">
            <a:noAutofit/>
          </a:bodyPr>
          <a:lstStyle/>
          <a:p>
            <a:endParaRPr lang="en-GB"/>
          </a:p>
        </p:txBody>
      </p:sp>
      <p:sp>
        <p:nvSpPr>
          <p:cNvPr id="6" name="Text Placeholder 5">
            <a:extLst>
              <a:ext uri="{FF2B5EF4-FFF2-40B4-BE49-F238E27FC236}">
                <a16:creationId xmlns:a16="http://schemas.microsoft.com/office/drawing/2014/main" id="{85D42C9E-945B-4D90-A7A4-3F3B440B045C}"/>
              </a:ext>
            </a:extLst>
          </p:cNvPr>
          <p:cNvSpPr>
            <a:spLocks noGrp="1"/>
          </p:cNvSpPr>
          <p:nvPr>
            <p:ph type="body" sz="quarter" idx="14" hasCustomPrompt="1"/>
          </p:nvPr>
        </p:nvSpPr>
        <p:spPr>
          <a:xfrm>
            <a:off x="2065374" y="2962800"/>
            <a:ext cx="6138949" cy="3002428"/>
          </a:xfrm>
        </p:spPr>
        <p:txBody>
          <a:bodyPr anchor="t" anchorCtr="0"/>
          <a:lstStyle>
            <a:lvl1pPr marL="0" indent="0">
              <a:buNone/>
              <a:defRPr sz="4200" b="1">
                <a:solidFill>
                  <a:schemeClr val="bg1"/>
                </a:solidFill>
              </a:defRPr>
            </a:lvl1pPr>
            <a:lvl2pPr marL="0" indent="0">
              <a:buNone/>
              <a:defRPr sz="3200">
                <a:solidFill>
                  <a:schemeClr val="bg1"/>
                </a:solidFill>
              </a:defRPr>
            </a:lvl2pPr>
          </a:lstStyle>
          <a:p>
            <a:pPr lvl="0"/>
            <a:r>
              <a:rPr lang="en-US"/>
              <a:t>Section divider</a:t>
            </a:r>
          </a:p>
          <a:p>
            <a:pPr lvl="1"/>
            <a:r>
              <a:rPr lang="en-US"/>
              <a:t>Subtitle</a:t>
            </a:r>
          </a:p>
        </p:txBody>
      </p:sp>
    </p:spTree>
    <p:extLst>
      <p:ext uri="{BB962C8B-B14F-4D97-AF65-F5344CB8AC3E}">
        <p14:creationId xmlns:p14="http://schemas.microsoft.com/office/powerpoint/2010/main" val="3755432212"/>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309474F-F115-42A8-B641-739E3917D613}"/>
              </a:ext>
            </a:extLst>
          </p:cNvPr>
          <p:cNvSpPr>
            <a:spLocks noGrp="1"/>
          </p:cNvSpPr>
          <p:nvPr>
            <p:ph type="dt" sz="half" idx="10"/>
          </p:nvPr>
        </p:nvSpPr>
        <p:spPr/>
        <p:txBody>
          <a:bodyPr/>
          <a:lstStyle/>
          <a:p>
            <a:fld id="{B011D95A-E580-47A1-A88F-327F56415B76}" type="datetimeFigureOut">
              <a:rPr lang="en-GB" smtClean="0"/>
              <a:t>18/10/2023</a:t>
            </a:fld>
            <a:endParaRPr lang="en-GB"/>
          </a:p>
        </p:txBody>
      </p:sp>
      <p:sp>
        <p:nvSpPr>
          <p:cNvPr id="7" name="Footer Placeholder 6">
            <a:extLst>
              <a:ext uri="{FF2B5EF4-FFF2-40B4-BE49-F238E27FC236}">
                <a16:creationId xmlns:a16="http://schemas.microsoft.com/office/drawing/2014/main" id="{A1E9F0CB-6C9E-4E4F-AC83-96C936FE08EB}"/>
              </a:ext>
            </a:extLst>
          </p:cNvPr>
          <p:cNvSpPr>
            <a:spLocks noGrp="1"/>
          </p:cNvSpPr>
          <p:nvPr>
            <p:ph type="ftr" sz="quarter" idx="11"/>
          </p:nvPr>
        </p:nvSpPr>
        <p:spPr/>
        <p:txBody>
          <a:bodyPr/>
          <a:lstStyle/>
          <a:p>
            <a:endParaRPr lang="en-GB"/>
          </a:p>
        </p:txBody>
      </p:sp>
      <p:sp>
        <p:nvSpPr>
          <p:cNvPr id="8" name="Slide Number Placeholder 7">
            <a:extLst>
              <a:ext uri="{FF2B5EF4-FFF2-40B4-BE49-F238E27FC236}">
                <a16:creationId xmlns:a16="http://schemas.microsoft.com/office/drawing/2014/main" id="{CD8BFDF6-C1C9-4CCA-B7B5-5583D8C88706}"/>
              </a:ext>
            </a:extLst>
          </p:cNvPr>
          <p:cNvSpPr>
            <a:spLocks noGrp="1"/>
          </p:cNvSpPr>
          <p:nvPr>
            <p:ph type="sldNum" sz="quarter" idx="12"/>
          </p:nvPr>
        </p:nvSpPr>
        <p:spPr/>
        <p:txBody>
          <a:bodyPr/>
          <a:lstStyle/>
          <a:p>
            <a:fld id="{6F7B71F2-0498-4E6A-8351-92D4AF98CDE6}" type="slidenum">
              <a:rPr lang="en-GB" smtClean="0"/>
              <a:t>‹#›</a:t>
            </a:fld>
            <a:endParaRPr lang="en-GB"/>
          </a:p>
        </p:txBody>
      </p:sp>
      <p:sp>
        <p:nvSpPr>
          <p:cNvPr id="11" name="Freeform: Shape 11">
            <a:extLst>
              <a:ext uri="{FF2B5EF4-FFF2-40B4-BE49-F238E27FC236}">
                <a16:creationId xmlns:a16="http://schemas.microsoft.com/office/drawing/2014/main" id="{16727372-C07E-3949-A010-6C3BF3F66550}"/>
              </a:ext>
            </a:extLst>
          </p:cNvPr>
          <p:cNvSpPr/>
          <p:nvPr userDrawn="1"/>
        </p:nvSpPr>
        <p:spPr>
          <a:xfrm rot="10800000">
            <a:off x="9719742" y="1193260"/>
            <a:ext cx="2472258" cy="4858965"/>
          </a:xfrm>
          <a:custGeom>
            <a:avLst/>
            <a:gdLst>
              <a:gd name="connsiteX0" fmla="*/ 0 w 1642427"/>
              <a:gd name="connsiteY0" fmla="*/ 2824861 h 3436492"/>
              <a:gd name="connsiteX1" fmla="*/ 1642428 w 1642427"/>
              <a:gd name="connsiteY1" fmla="*/ 3436493 h 3436492"/>
              <a:gd name="connsiteX2" fmla="*/ 1642428 w 1642427"/>
              <a:gd name="connsiteY2" fmla="*/ 0 h 3436492"/>
              <a:gd name="connsiteX3" fmla="*/ 0 w 1642427"/>
              <a:gd name="connsiteY3" fmla="*/ 611696 h 3436492"/>
              <a:gd name="connsiteX4" fmla="*/ 0 w 1642427"/>
              <a:gd name="connsiteY4" fmla="*/ 2824861 h 343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2427" h="3436492">
                <a:moveTo>
                  <a:pt x="0" y="2824861"/>
                </a:moveTo>
                <a:lnTo>
                  <a:pt x="1642428" y="3436493"/>
                </a:lnTo>
                <a:lnTo>
                  <a:pt x="1642428" y="0"/>
                </a:lnTo>
                <a:lnTo>
                  <a:pt x="0" y="611696"/>
                </a:lnTo>
                <a:lnTo>
                  <a:pt x="0" y="2824861"/>
                </a:lnTo>
                <a:close/>
              </a:path>
            </a:pathLst>
          </a:custGeom>
          <a:solidFill>
            <a:schemeClr val="accent4"/>
          </a:solidFill>
          <a:ln w="6350"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23DC9A28-C422-478D-9F53-1725865756EA}"/>
              </a:ext>
            </a:extLst>
          </p:cNvPr>
          <p:cNvSpPr/>
          <p:nvPr/>
        </p:nvSpPr>
        <p:spPr>
          <a:xfrm>
            <a:off x="7457255" y="397707"/>
            <a:ext cx="2746685" cy="5398323"/>
          </a:xfrm>
          <a:custGeom>
            <a:avLst/>
            <a:gdLst>
              <a:gd name="connsiteX0" fmla="*/ 0 w 1642427"/>
              <a:gd name="connsiteY0" fmla="*/ 2824861 h 3436492"/>
              <a:gd name="connsiteX1" fmla="*/ 1642428 w 1642427"/>
              <a:gd name="connsiteY1" fmla="*/ 3436493 h 3436492"/>
              <a:gd name="connsiteX2" fmla="*/ 1642428 w 1642427"/>
              <a:gd name="connsiteY2" fmla="*/ 0 h 3436492"/>
              <a:gd name="connsiteX3" fmla="*/ 0 w 1642427"/>
              <a:gd name="connsiteY3" fmla="*/ 611696 h 3436492"/>
              <a:gd name="connsiteX4" fmla="*/ 0 w 1642427"/>
              <a:gd name="connsiteY4" fmla="*/ 2824861 h 343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2427" h="3436492">
                <a:moveTo>
                  <a:pt x="0" y="2824861"/>
                </a:moveTo>
                <a:lnTo>
                  <a:pt x="1642428" y="3436493"/>
                </a:lnTo>
                <a:lnTo>
                  <a:pt x="1642428" y="0"/>
                </a:lnTo>
                <a:lnTo>
                  <a:pt x="0" y="611696"/>
                </a:lnTo>
                <a:lnTo>
                  <a:pt x="0" y="2824861"/>
                </a:lnTo>
                <a:close/>
              </a:path>
            </a:pathLst>
          </a:custGeom>
          <a:solidFill>
            <a:schemeClr val="accent3"/>
          </a:solidFill>
          <a:ln w="6350" cap="flat">
            <a:noFill/>
            <a:prstDash val="solid"/>
            <a:miter/>
          </a:ln>
        </p:spPr>
        <p:txBody>
          <a:bodyPr rtlCol="0" anchor="ctr"/>
          <a:lstStyle/>
          <a:p>
            <a:endParaRPr lang="en-GB"/>
          </a:p>
        </p:txBody>
      </p:sp>
      <p:sp>
        <p:nvSpPr>
          <p:cNvPr id="6" name="Text Placeholder 5">
            <a:extLst>
              <a:ext uri="{FF2B5EF4-FFF2-40B4-BE49-F238E27FC236}">
                <a16:creationId xmlns:a16="http://schemas.microsoft.com/office/drawing/2014/main" id="{85D42C9E-945B-4D90-A7A4-3F3B440B045C}"/>
              </a:ext>
            </a:extLst>
          </p:cNvPr>
          <p:cNvSpPr>
            <a:spLocks noGrp="1"/>
          </p:cNvSpPr>
          <p:nvPr>
            <p:ph type="body" sz="quarter" idx="14" hasCustomPrompt="1"/>
          </p:nvPr>
        </p:nvSpPr>
        <p:spPr>
          <a:xfrm>
            <a:off x="2100829" y="1828709"/>
            <a:ext cx="6138949" cy="2805300"/>
          </a:xfrm>
        </p:spPr>
        <p:txBody>
          <a:bodyPr anchor="ctr"/>
          <a:lstStyle>
            <a:lvl1pPr marL="0" indent="0">
              <a:buNone/>
              <a:defRPr sz="4200" b="1">
                <a:solidFill>
                  <a:schemeClr val="tx2"/>
                </a:solidFill>
              </a:defRPr>
            </a:lvl1pPr>
            <a:lvl2pPr marL="0" indent="0">
              <a:buNone/>
              <a:defRPr sz="3200">
                <a:solidFill>
                  <a:schemeClr val="tx2"/>
                </a:solidFill>
              </a:defRPr>
            </a:lvl2pPr>
          </a:lstStyle>
          <a:p>
            <a:pPr lvl="0"/>
            <a:r>
              <a:rPr lang="en-US"/>
              <a:t>Sign off</a:t>
            </a:r>
          </a:p>
          <a:p>
            <a:pPr lvl="1"/>
            <a:r>
              <a:rPr lang="en-US"/>
              <a:t>Subtitle</a:t>
            </a:r>
          </a:p>
        </p:txBody>
      </p:sp>
      <p:sp>
        <p:nvSpPr>
          <p:cNvPr id="14" name="Freeform: Shape 13">
            <a:extLst>
              <a:ext uri="{FF2B5EF4-FFF2-40B4-BE49-F238E27FC236}">
                <a16:creationId xmlns:a16="http://schemas.microsoft.com/office/drawing/2014/main" id="{AF65137E-2AD4-4AD6-80B7-7B83F0712694}"/>
              </a:ext>
            </a:extLst>
          </p:cNvPr>
          <p:cNvSpPr/>
          <p:nvPr userDrawn="1"/>
        </p:nvSpPr>
        <p:spPr>
          <a:xfrm>
            <a:off x="8597221" y="3968444"/>
            <a:ext cx="3630353" cy="2879334"/>
          </a:xfrm>
          <a:custGeom>
            <a:avLst/>
            <a:gdLst>
              <a:gd name="connsiteX0" fmla="*/ 3630353 w 3630353"/>
              <a:gd name="connsiteY0" fmla="*/ 0 h 2879334"/>
              <a:gd name="connsiteX1" fmla="*/ 3630353 w 3630353"/>
              <a:gd name="connsiteY1" fmla="*/ 2879334 h 2879334"/>
              <a:gd name="connsiteX2" fmla="*/ 0 w 3630353"/>
              <a:gd name="connsiteY2" fmla="*/ 2879334 h 2879334"/>
              <a:gd name="connsiteX3" fmla="*/ 0 w 3630353"/>
              <a:gd name="connsiteY3" fmla="*/ 1270045 h 2879334"/>
            </a:gdLst>
            <a:ahLst/>
            <a:cxnLst>
              <a:cxn ang="0">
                <a:pos x="connsiteX0" y="connsiteY0"/>
              </a:cxn>
              <a:cxn ang="0">
                <a:pos x="connsiteX1" y="connsiteY1"/>
              </a:cxn>
              <a:cxn ang="0">
                <a:pos x="connsiteX2" y="connsiteY2"/>
              </a:cxn>
              <a:cxn ang="0">
                <a:pos x="connsiteX3" y="connsiteY3"/>
              </a:cxn>
            </a:cxnLst>
            <a:rect l="l" t="t" r="r" b="b"/>
            <a:pathLst>
              <a:path w="3630353" h="2879334">
                <a:moveTo>
                  <a:pt x="3630353" y="0"/>
                </a:moveTo>
                <a:lnTo>
                  <a:pt x="3630353" y="2879334"/>
                </a:lnTo>
                <a:lnTo>
                  <a:pt x="0" y="2879334"/>
                </a:lnTo>
                <a:lnTo>
                  <a:pt x="0" y="1270045"/>
                </a:lnTo>
                <a:close/>
              </a:path>
            </a:pathLst>
          </a:custGeom>
          <a:solidFill>
            <a:schemeClr val="accent1"/>
          </a:solidFill>
          <a:ln w="6350" cap="flat">
            <a:noFill/>
            <a:prstDash val="solid"/>
            <a:miter/>
          </a:ln>
        </p:spPr>
        <p:txBody>
          <a:bodyPr wrap="square" rtlCol="0" anchor="ctr">
            <a:noAutofit/>
          </a:bodyPr>
          <a:lstStyle/>
          <a:p>
            <a:endParaRPr lang="en-GB"/>
          </a:p>
        </p:txBody>
      </p:sp>
      <p:sp>
        <p:nvSpPr>
          <p:cNvPr id="19" name="Freeform: Shape 18">
            <a:extLst>
              <a:ext uri="{FF2B5EF4-FFF2-40B4-BE49-F238E27FC236}">
                <a16:creationId xmlns:a16="http://schemas.microsoft.com/office/drawing/2014/main" id="{FD1B9D9C-8711-4EEC-9842-0D54A2447356}"/>
              </a:ext>
            </a:extLst>
          </p:cNvPr>
          <p:cNvSpPr/>
          <p:nvPr/>
        </p:nvSpPr>
        <p:spPr>
          <a:xfrm>
            <a:off x="10918825" y="2053535"/>
            <a:ext cx="1308747" cy="2225574"/>
          </a:xfrm>
          <a:custGeom>
            <a:avLst/>
            <a:gdLst>
              <a:gd name="connsiteX0" fmla="*/ 0 w 565531"/>
              <a:gd name="connsiteY0" fmla="*/ 231966 h 961707"/>
              <a:gd name="connsiteX1" fmla="*/ 565531 w 565531"/>
              <a:gd name="connsiteY1" fmla="*/ 0 h 961707"/>
              <a:gd name="connsiteX2" fmla="*/ 565531 w 565531"/>
              <a:gd name="connsiteY2" fmla="*/ 961707 h 961707"/>
              <a:gd name="connsiteX3" fmla="*/ 0 w 565531"/>
              <a:gd name="connsiteY3" fmla="*/ 729679 h 961707"/>
              <a:gd name="connsiteX4" fmla="*/ 0 w 565531"/>
              <a:gd name="connsiteY4" fmla="*/ 231966 h 96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5531" h="961707">
                <a:moveTo>
                  <a:pt x="0" y="231966"/>
                </a:moveTo>
                <a:lnTo>
                  <a:pt x="565531" y="0"/>
                </a:lnTo>
                <a:lnTo>
                  <a:pt x="565531" y="961707"/>
                </a:lnTo>
                <a:lnTo>
                  <a:pt x="0" y="729679"/>
                </a:lnTo>
                <a:lnTo>
                  <a:pt x="0" y="231966"/>
                </a:lnTo>
                <a:close/>
              </a:path>
            </a:pathLst>
          </a:custGeom>
          <a:solidFill>
            <a:schemeClr val="accent5"/>
          </a:solidFill>
          <a:ln w="6350" cap="flat">
            <a:noFill/>
            <a:prstDash val="solid"/>
            <a:miter/>
          </a:ln>
        </p:spPr>
        <p:txBody>
          <a:bodyPr rtlCol="0" anchor="ctr"/>
          <a:lstStyle/>
          <a:p>
            <a:endParaRPr lang="en-GB"/>
          </a:p>
        </p:txBody>
      </p:sp>
      <p:sp>
        <p:nvSpPr>
          <p:cNvPr id="13" name="Freeform: Shape 3">
            <a:extLst>
              <a:ext uri="{FF2B5EF4-FFF2-40B4-BE49-F238E27FC236}">
                <a16:creationId xmlns:a16="http://schemas.microsoft.com/office/drawing/2014/main" id="{BA6F9A20-76E2-3243-B993-57283A0885CC}"/>
              </a:ext>
            </a:extLst>
          </p:cNvPr>
          <p:cNvSpPr/>
          <p:nvPr userDrawn="1"/>
        </p:nvSpPr>
        <p:spPr>
          <a:xfrm>
            <a:off x="0" y="4811609"/>
            <a:ext cx="4063365" cy="2046392"/>
          </a:xfrm>
          <a:custGeom>
            <a:avLst/>
            <a:gdLst>
              <a:gd name="connsiteX0" fmla="*/ 0 w 3570033"/>
              <a:gd name="connsiteY0" fmla="*/ 1060767 h 1060767"/>
              <a:gd name="connsiteX1" fmla="*/ 3570034 w 3570033"/>
              <a:gd name="connsiteY1" fmla="*/ 1060767 h 1060767"/>
              <a:gd name="connsiteX2" fmla="*/ 3570034 w 3570033"/>
              <a:gd name="connsiteY2" fmla="*/ 405321 h 1060767"/>
              <a:gd name="connsiteX3" fmla="*/ 0 w 3570033"/>
              <a:gd name="connsiteY3" fmla="*/ 0 h 1060767"/>
              <a:gd name="connsiteX4" fmla="*/ 0 w 3570033"/>
              <a:gd name="connsiteY4" fmla="*/ 1060767 h 1060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0033" h="1060767">
                <a:moveTo>
                  <a:pt x="0" y="1060767"/>
                </a:moveTo>
                <a:lnTo>
                  <a:pt x="3570034" y="1060767"/>
                </a:lnTo>
                <a:lnTo>
                  <a:pt x="3570034" y="405321"/>
                </a:lnTo>
                <a:lnTo>
                  <a:pt x="0" y="0"/>
                </a:lnTo>
                <a:lnTo>
                  <a:pt x="0" y="1060767"/>
                </a:lnTo>
                <a:close/>
              </a:path>
            </a:pathLst>
          </a:custGeom>
          <a:solidFill>
            <a:schemeClr val="tx2"/>
          </a:solidFill>
          <a:ln w="6350" cap="flat">
            <a:noFill/>
            <a:prstDash val="solid"/>
            <a:miter/>
          </a:ln>
        </p:spPr>
        <p:txBody>
          <a:bodyPr lIns="576000" tIns="396000" rtlCol="0" anchor="ctr"/>
          <a:lstStyle/>
          <a:p>
            <a:pPr>
              <a:lnSpc>
                <a:spcPts val="1800"/>
              </a:lnSpc>
            </a:pPr>
            <a:r>
              <a:rPr lang="en-GB" sz="1800" b="1">
                <a:solidFill>
                  <a:schemeClr val="bg1"/>
                </a:solidFill>
              </a:rPr>
              <a:t>Together we can </a:t>
            </a:r>
            <a:br>
              <a:rPr lang="en-GB" sz="1800" b="1">
                <a:solidFill>
                  <a:schemeClr val="bg1"/>
                </a:solidFill>
              </a:rPr>
            </a:br>
            <a:r>
              <a:rPr lang="en-GB" sz="1800" b="1">
                <a:solidFill>
                  <a:schemeClr val="bg1"/>
                </a:solidFill>
              </a:rPr>
              <a:t>make a difference!</a:t>
            </a:r>
            <a:br>
              <a:rPr lang="en-GB" sz="1800" b="1">
                <a:solidFill>
                  <a:schemeClr val="bg1"/>
                </a:solidFill>
              </a:rPr>
            </a:br>
            <a:endParaRPr lang="en-GB" sz="1800" b="1">
              <a:solidFill>
                <a:schemeClr val="bg1"/>
              </a:solidFill>
            </a:endParaRPr>
          </a:p>
          <a:p>
            <a:pPr>
              <a:lnSpc>
                <a:spcPts val="1800"/>
              </a:lnSpc>
            </a:pPr>
            <a:r>
              <a:rPr lang="en-GB" sz="1800" b="1">
                <a:solidFill>
                  <a:schemeClr val="accent2"/>
                </a:solidFill>
              </a:rPr>
              <a:t>stepintothenhs.nhs.uk/KS2</a:t>
            </a:r>
          </a:p>
        </p:txBody>
      </p:sp>
    </p:spTree>
    <p:extLst>
      <p:ext uri="{BB962C8B-B14F-4D97-AF65-F5344CB8AC3E}">
        <p14:creationId xmlns:p14="http://schemas.microsoft.com/office/powerpoint/2010/main" val="1289492716"/>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ign Off a;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309474F-F115-42A8-B641-739E3917D613}"/>
              </a:ext>
            </a:extLst>
          </p:cNvPr>
          <p:cNvSpPr>
            <a:spLocks noGrp="1"/>
          </p:cNvSpPr>
          <p:nvPr>
            <p:ph type="dt" sz="half" idx="10"/>
          </p:nvPr>
        </p:nvSpPr>
        <p:spPr/>
        <p:txBody>
          <a:bodyPr/>
          <a:lstStyle/>
          <a:p>
            <a:fld id="{B011D95A-E580-47A1-A88F-327F56415B76}" type="datetimeFigureOut">
              <a:rPr lang="en-GB" smtClean="0"/>
              <a:t>18/10/2023</a:t>
            </a:fld>
            <a:endParaRPr lang="en-GB"/>
          </a:p>
        </p:txBody>
      </p:sp>
      <p:sp>
        <p:nvSpPr>
          <p:cNvPr id="7" name="Footer Placeholder 6">
            <a:extLst>
              <a:ext uri="{FF2B5EF4-FFF2-40B4-BE49-F238E27FC236}">
                <a16:creationId xmlns:a16="http://schemas.microsoft.com/office/drawing/2014/main" id="{A1E9F0CB-6C9E-4E4F-AC83-96C936FE08EB}"/>
              </a:ext>
            </a:extLst>
          </p:cNvPr>
          <p:cNvSpPr>
            <a:spLocks noGrp="1"/>
          </p:cNvSpPr>
          <p:nvPr>
            <p:ph type="ftr" sz="quarter" idx="11"/>
          </p:nvPr>
        </p:nvSpPr>
        <p:spPr/>
        <p:txBody>
          <a:bodyPr/>
          <a:lstStyle/>
          <a:p>
            <a:endParaRPr lang="en-GB"/>
          </a:p>
        </p:txBody>
      </p:sp>
      <p:sp>
        <p:nvSpPr>
          <p:cNvPr id="8" name="Slide Number Placeholder 7">
            <a:extLst>
              <a:ext uri="{FF2B5EF4-FFF2-40B4-BE49-F238E27FC236}">
                <a16:creationId xmlns:a16="http://schemas.microsoft.com/office/drawing/2014/main" id="{CD8BFDF6-C1C9-4CCA-B7B5-5583D8C88706}"/>
              </a:ext>
            </a:extLst>
          </p:cNvPr>
          <p:cNvSpPr>
            <a:spLocks noGrp="1"/>
          </p:cNvSpPr>
          <p:nvPr>
            <p:ph type="sldNum" sz="quarter" idx="12"/>
          </p:nvPr>
        </p:nvSpPr>
        <p:spPr/>
        <p:txBody>
          <a:bodyPr/>
          <a:lstStyle/>
          <a:p>
            <a:fld id="{6F7B71F2-0498-4E6A-8351-92D4AF98CDE6}" type="slidenum">
              <a:rPr lang="en-GB" smtClean="0"/>
              <a:t>‹#›</a:t>
            </a:fld>
            <a:endParaRPr lang="en-GB"/>
          </a:p>
        </p:txBody>
      </p:sp>
      <p:sp>
        <p:nvSpPr>
          <p:cNvPr id="11" name="Freeform: Shape 11">
            <a:extLst>
              <a:ext uri="{FF2B5EF4-FFF2-40B4-BE49-F238E27FC236}">
                <a16:creationId xmlns:a16="http://schemas.microsoft.com/office/drawing/2014/main" id="{16727372-C07E-3949-A010-6C3BF3F66550}"/>
              </a:ext>
            </a:extLst>
          </p:cNvPr>
          <p:cNvSpPr/>
          <p:nvPr userDrawn="1"/>
        </p:nvSpPr>
        <p:spPr>
          <a:xfrm rot="10800000">
            <a:off x="9719742" y="1193260"/>
            <a:ext cx="2472258" cy="4858965"/>
          </a:xfrm>
          <a:custGeom>
            <a:avLst/>
            <a:gdLst>
              <a:gd name="connsiteX0" fmla="*/ 0 w 1642427"/>
              <a:gd name="connsiteY0" fmla="*/ 2824861 h 3436492"/>
              <a:gd name="connsiteX1" fmla="*/ 1642428 w 1642427"/>
              <a:gd name="connsiteY1" fmla="*/ 3436493 h 3436492"/>
              <a:gd name="connsiteX2" fmla="*/ 1642428 w 1642427"/>
              <a:gd name="connsiteY2" fmla="*/ 0 h 3436492"/>
              <a:gd name="connsiteX3" fmla="*/ 0 w 1642427"/>
              <a:gd name="connsiteY3" fmla="*/ 611696 h 3436492"/>
              <a:gd name="connsiteX4" fmla="*/ 0 w 1642427"/>
              <a:gd name="connsiteY4" fmla="*/ 2824861 h 343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2427" h="3436492">
                <a:moveTo>
                  <a:pt x="0" y="2824861"/>
                </a:moveTo>
                <a:lnTo>
                  <a:pt x="1642428" y="3436493"/>
                </a:lnTo>
                <a:lnTo>
                  <a:pt x="1642428" y="0"/>
                </a:lnTo>
                <a:lnTo>
                  <a:pt x="0" y="611696"/>
                </a:lnTo>
                <a:lnTo>
                  <a:pt x="0" y="2824861"/>
                </a:lnTo>
                <a:close/>
              </a:path>
            </a:pathLst>
          </a:custGeom>
          <a:solidFill>
            <a:schemeClr val="accent4"/>
          </a:solidFill>
          <a:ln w="6350"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23DC9A28-C422-478D-9F53-1725865756EA}"/>
              </a:ext>
            </a:extLst>
          </p:cNvPr>
          <p:cNvSpPr/>
          <p:nvPr/>
        </p:nvSpPr>
        <p:spPr>
          <a:xfrm>
            <a:off x="7457255" y="397707"/>
            <a:ext cx="2746685" cy="5398323"/>
          </a:xfrm>
          <a:custGeom>
            <a:avLst/>
            <a:gdLst>
              <a:gd name="connsiteX0" fmla="*/ 0 w 1642427"/>
              <a:gd name="connsiteY0" fmla="*/ 2824861 h 3436492"/>
              <a:gd name="connsiteX1" fmla="*/ 1642428 w 1642427"/>
              <a:gd name="connsiteY1" fmla="*/ 3436493 h 3436492"/>
              <a:gd name="connsiteX2" fmla="*/ 1642428 w 1642427"/>
              <a:gd name="connsiteY2" fmla="*/ 0 h 3436492"/>
              <a:gd name="connsiteX3" fmla="*/ 0 w 1642427"/>
              <a:gd name="connsiteY3" fmla="*/ 611696 h 3436492"/>
              <a:gd name="connsiteX4" fmla="*/ 0 w 1642427"/>
              <a:gd name="connsiteY4" fmla="*/ 2824861 h 343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2427" h="3436492">
                <a:moveTo>
                  <a:pt x="0" y="2824861"/>
                </a:moveTo>
                <a:lnTo>
                  <a:pt x="1642428" y="3436493"/>
                </a:lnTo>
                <a:lnTo>
                  <a:pt x="1642428" y="0"/>
                </a:lnTo>
                <a:lnTo>
                  <a:pt x="0" y="611696"/>
                </a:lnTo>
                <a:lnTo>
                  <a:pt x="0" y="2824861"/>
                </a:lnTo>
                <a:close/>
              </a:path>
            </a:pathLst>
          </a:custGeom>
          <a:solidFill>
            <a:schemeClr val="accent6"/>
          </a:solidFill>
          <a:ln w="6350" cap="flat">
            <a:noFill/>
            <a:prstDash val="solid"/>
            <a:miter/>
          </a:ln>
        </p:spPr>
        <p:txBody>
          <a:bodyPr rtlCol="0" anchor="ctr"/>
          <a:lstStyle/>
          <a:p>
            <a:endParaRPr lang="en-GB"/>
          </a:p>
        </p:txBody>
      </p:sp>
      <p:sp>
        <p:nvSpPr>
          <p:cNvPr id="6" name="Text Placeholder 5">
            <a:extLst>
              <a:ext uri="{FF2B5EF4-FFF2-40B4-BE49-F238E27FC236}">
                <a16:creationId xmlns:a16="http://schemas.microsoft.com/office/drawing/2014/main" id="{85D42C9E-945B-4D90-A7A4-3F3B440B045C}"/>
              </a:ext>
            </a:extLst>
          </p:cNvPr>
          <p:cNvSpPr>
            <a:spLocks noGrp="1"/>
          </p:cNvSpPr>
          <p:nvPr>
            <p:ph type="body" sz="quarter" idx="14" hasCustomPrompt="1"/>
          </p:nvPr>
        </p:nvSpPr>
        <p:spPr>
          <a:xfrm>
            <a:off x="2100830" y="1828709"/>
            <a:ext cx="4868296" cy="2805300"/>
          </a:xfrm>
        </p:spPr>
        <p:txBody>
          <a:bodyPr anchor="ctr"/>
          <a:lstStyle>
            <a:lvl1pPr marL="0" indent="0">
              <a:buNone/>
              <a:defRPr sz="4200" b="1">
                <a:solidFill>
                  <a:schemeClr val="tx2"/>
                </a:solidFill>
              </a:defRPr>
            </a:lvl1pPr>
            <a:lvl2pPr marL="0" indent="0">
              <a:buNone/>
              <a:defRPr sz="3200">
                <a:solidFill>
                  <a:schemeClr val="tx2"/>
                </a:solidFill>
              </a:defRPr>
            </a:lvl2pPr>
          </a:lstStyle>
          <a:p>
            <a:pPr lvl="0"/>
            <a:r>
              <a:rPr lang="en-US"/>
              <a:t>Sign off</a:t>
            </a:r>
          </a:p>
          <a:p>
            <a:pPr lvl="1"/>
            <a:r>
              <a:rPr lang="en-US"/>
              <a:t>Subtitle</a:t>
            </a:r>
          </a:p>
        </p:txBody>
      </p:sp>
      <p:sp>
        <p:nvSpPr>
          <p:cNvPr id="13" name="Freeform: Shape 12">
            <a:extLst>
              <a:ext uri="{FF2B5EF4-FFF2-40B4-BE49-F238E27FC236}">
                <a16:creationId xmlns:a16="http://schemas.microsoft.com/office/drawing/2014/main" id="{1FD95094-4A5A-49BE-9FFE-65E17965B3C8}"/>
              </a:ext>
            </a:extLst>
          </p:cNvPr>
          <p:cNvSpPr/>
          <p:nvPr userDrawn="1"/>
        </p:nvSpPr>
        <p:spPr>
          <a:xfrm>
            <a:off x="8597221" y="3968444"/>
            <a:ext cx="3630353" cy="2879333"/>
          </a:xfrm>
          <a:custGeom>
            <a:avLst/>
            <a:gdLst>
              <a:gd name="connsiteX0" fmla="*/ 3630353 w 3630353"/>
              <a:gd name="connsiteY0" fmla="*/ 0 h 2879333"/>
              <a:gd name="connsiteX1" fmla="*/ 3630353 w 3630353"/>
              <a:gd name="connsiteY1" fmla="*/ 2879333 h 2879333"/>
              <a:gd name="connsiteX2" fmla="*/ 0 w 3630353"/>
              <a:gd name="connsiteY2" fmla="*/ 2879333 h 2879333"/>
              <a:gd name="connsiteX3" fmla="*/ 0 w 3630353"/>
              <a:gd name="connsiteY3" fmla="*/ 1270045 h 2879333"/>
            </a:gdLst>
            <a:ahLst/>
            <a:cxnLst>
              <a:cxn ang="0">
                <a:pos x="connsiteX0" y="connsiteY0"/>
              </a:cxn>
              <a:cxn ang="0">
                <a:pos x="connsiteX1" y="connsiteY1"/>
              </a:cxn>
              <a:cxn ang="0">
                <a:pos x="connsiteX2" y="connsiteY2"/>
              </a:cxn>
              <a:cxn ang="0">
                <a:pos x="connsiteX3" y="connsiteY3"/>
              </a:cxn>
            </a:cxnLst>
            <a:rect l="l" t="t" r="r" b="b"/>
            <a:pathLst>
              <a:path w="3630353" h="2879333">
                <a:moveTo>
                  <a:pt x="3630353" y="0"/>
                </a:moveTo>
                <a:lnTo>
                  <a:pt x="3630353" y="2879333"/>
                </a:lnTo>
                <a:lnTo>
                  <a:pt x="0" y="2879333"/>
                </a:lnTo>
                <a:lnTo>
                  <a:pt x="0" y="1270045"/>
                </a:lnTo>
                <a:close/>
              </a:path>
            </a:pathLst>
          </a:custGeom>
          <a:solidFill>
            <a:schemeClr val="accent1"/>
          </a:solidFill>
          <a:ln w="6350" cap="flat">
            <a:noFill/>
            <a:prstDash val="solid"/>
            <a:miter/>
          </a:ln>
        </p:spPr>
        <p:txBody>
          <a:bodyPr wrap="square" rtlCol="0" anchor="ctr">
            <a:noAutofit/>
          </a:bodyPr>
          <a:lstStyle/>
          <a:p>
            <a:endParaRPr lang="en-GB"/>
          </a:p>
        </p:txBody>
      </p:sp>
      <p:sp>
        <p:nvSpPr>
          <p:cNvPr id="19" name="Freeform: Shape 18">
            <a:extLst>
              <a:ext uri="{FF2B5EF4-FFF2-40B4-BE49-F238E27FC236}">
                <a16:creationId xmlns:a16="http://schemas.microsoft.com/office/drawing/2014/main" id="{FD1B9D9C-8711-4EEC-9842-0D54A2447356}"/>
              </a:ext>
            </a:extLst>
          </p:cNvPr>
          <p:cNvSpPr/>
          <p:nvPr/>
        </p:nvSpPr>
        <p:spPr>
          <a:xfrm>
            <a:off x="10918825" y="2053535"/>
            <a:ext cx="1308747" cy="2225574"/>
          </a:xfrm>
          <a:custGeom>
            <a:avLst/>
            <a:gdLst>
              <a:gd name="connsiteX0" fmla="*/ 0 w 565531"/>
              <a:gd name="connsiteY0" fmla="*/ 231966 h 961707"/>
              <a:gd name="connsiteX1" fmla="*/ 565531 w 565531"/>
              <a:gd name="connsiteY1" fmla="*/ 0 h 961707"/>
              <a:gd name="connsiteX2" fmla="*/ 565531 w 565531"/>
              <a:gd name="connsiteY2" fmla="*/ 961707 h 961707"/>
              <a:gd name="connsiteX3" fmla="*/ 0 w 565531"/>
              <a:gd name="connsiteY3" fmla="*/ 729679 h 961707"/>
              <a:gd name="connsiteX4" fmla="*/ 0 w 565531"/>
              <a:gd name="connsiteY4" fmla="*/ 231966 h 96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5531" h="961707">
                <a:moveTo>
                  <a:pt x="0" y="231966"/>
                </a:moveTo>
                <a:lnTo>
                  <a:pt x="565531" y="0"/>
                </a:lnTo>
                <a:lnTo>
                  <a:pt x="565531" y="961707"/>
                </a:lnTo>
                <a:lnTo>
                  <a:pt x="0" y="729679"/>
                </a:lnTo>
                <a:lnTo>
                  <a:pt x="0" y="231966"/>
                </a:lnTo>
                <a:close/>
              </a:path>
            </a:pathLst>
          </a:custGeom>
          <a:solidFill>
            <a:schemeClr val="accent5"/>
          </a:solidFill>
          <a:ln w="6350" cap="flat">
            <a:noFill/>
            <a:prstDash val="solid"/>
            <a:miter/>
          </a:ln>
        </p:spPr>
        <p:txBody>
          <a:bodyPr rtlCol="0" anchor="ctr"/>
          <a:lstStyle/>
          <a:p>
            <a:endParaRPr lang="en-GB"/>
          </a:p>
        </p:txBody>
      </p:sp>
      <p:sp>
        <p:nvSpPr>
          <p:cNvPr id="14" name="Freeform: Shape 3">
            <a:extLst>
              <a:ext uri="{FF2B5EF4-FFF2-40B4-BE49-F238E27FC236}">
                <a16:creationId xmlns:a16="http://schemas.microsoft.com/office/drawing/2014/main" id="{471D1E11-9531-974C-8F08-0E8E4F31B8C3}"/>
              </a:ext>
            </a:extLst>
          </p:cNvPr>
          <p:cNvSpPr/>
          <p:nvPr userDrawn="1"/>
        </p:nvSpPr>
        <p:spPr>
          <a:xfrm>
            <a:off x="0" y="4811609"/>
            <a:ext cx="4063365" cy="2046392"/>
          </a:xfrm>
          <a:custGeom>
            <a:avLst/>
            <a:gdLst>
              <a:gd name="connsiteX0" fmla="*/ 0 w 3570033"/>
              <a:gd name="connsiteY0" fmla="*/ 1060767 h 1060767"/>
              <a:gd name="connsiteX1" fmla="*/ 3570034 w 3570033"/>
              <a:gd name="connsiteY1" fmla="*/ 1060767 h 1060767"/>
              <a:gd name="connsiteX2" fmla="*/ 3570034 w 3570033"/>
              <a:gd name="connsiteY2" fmla="*/ 405321 h 1060767"/>
              <a:gd name="connsiteX3" fmla="*/ 0 w 3570033"/>
              <a:gd name="connsiteY3" fmla="*/ 0 h 1060767"/>
              <a:gd name="connsiteX4" fmla="*/ 0 w 3570033"/>
              <a:gd name="connsiteY4" fmla="*/ 1060767 h 1060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0033" h="1060767">
                <a:moveTo>
                  <a:pt x="0" y="1060767"/>
                </a:moveTo>
                <a:lnTo>
                  <a:pt x="3570034" y="1060767"/>
                </a:lnTo>
                <a:lnTo>
                  <a:pt x="3570034" y="405321"/>
                </a:lnTo>
                <a:lnTo>
                  <a:pt x="0" y="0"/>
                </a:lnTo>
                <a:lnTo>
                  <a:pt x="0" y="1060767"/>
                </a:lnTo>
                <a:close/>
              </a:path>
            </a:pathLst>
          </a:custGeom>
          <a:solidFill>
            <a:schemeClr val="tx2"/>
          </a:solidFill>
          <a:ln w="6350" cap="flat">
            <a:noFill/>
            <a:prstDash val="solid"/>
            <a:miter/>
          </a:ln>
        </p:spPr>
        <p:txBody>
          <a:bodyPr lIns="576000" tIns="396000" rtlCol="0" anchor="ctr"/>
          <a:lstStyle/>
          <a:p>
            <a:pPr>
              <a:lnSpc>
                <a:spcPts val="1800"/>
              </a:lnSpc>
            </a:pPr>
            <a:br>
              <a:rPr lang="en-GB" sz="1800" b="1">
                <a:solidFill>
                  <a:schemeClr val="bg1"/>
                </a:solidFill>
              </a:rPr>
            </a:br>
            <a:endParaRPr lang="en-GB" sz="1800" b="1">
              <a:solidFill>
                <a:schemeClr val="bg1"/>
              </a:solidFill>
            </a:endParaRPr>
          </a:p>
        </p:txBody>
      </p:sp>
      <p:sp>
        <p:nvSpPr>
          <p:cNvPr id="15" name="Rectangle 14">
            <a:extLst>
              <a:ext uri="{FF2B5EF4-FFF2-40B4-BE49-F238E27FC236}">
                <a16:creationId xmlns:a16="http://schemas.microsoft.com/office/drawing/2014/main" id="{AF8E1740-DC2B-4941-890E-9CDDC341E469}"/>
              </a:ext>
            </a:extLst>
          </p:cNvPr>
          <p:cNvSpPr/>
          <p:nvPr userDrawn="1"/>
        </p:nvSpPr>
        <p:spPr>
          <a:xfrm>
            <a:off x="322138" y="6109449"/>
            <a:ext cx="3557384" cy="323165"/>
          </a:xfrm>
          <a:prstGeom prst="rect">
            <a:avLst/>
          </a:prstGeom>
        </p:spPr>
        <p:txBody>
          <a:bodyPr wrap="none">
            <a:spAutoFit/>
          </a:bodyPr>
          <a:lstStyle/>
          <a:p>
            <a:pPr algn="l">
              <a:lnSpc>
                <a:spcPts val="1800"/>
              </a:lnSpc>
            </a:pPr>
            <a:r>
              <a:rPr lang="en-GB" sz="1800" b="1" u="none">
                <a:solidFill>
                  <a:schemeClr val="bg1"/>
                </a:solidFill>
                <a:hlinkClick r:id="rId2"/>
              </a:rPr>
              <a:t>stepintothenhs.nhs.uk/primary</a:t>
            </a:r>
            <a:endParaRPr lang="en-US" u="none">
              <a:solidFill>
                <a:schemeClr val="bg1"/>
              </a:solidFill>
            </a:endParaRPr>
          </a:p>
        </p:txBody>
      </p:sp>
    </p:spTree>
    <p:extLst>
      <p:ext uri="{BB962C8B-B14F-4D97-AF65-F5344CB8AC3E}">
        <p14:creationId xmlns:p14="http://schemas.microsoft.com/office/powerpoint/2010/main" val="2897326727"/>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Main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1095C-5EE4-4C1C-8CD0-D515157EDC23}"/>
              </a:ext>
            </a:extLst>
          </p:cNvPr>
          <p:cNvSpPr>
            <a:spLocks noGrp="1"/>
          </p:cNvSpPr>
          <p:nvPr>
            <p:ph type="title"/>
          </p:nvPr>
        </p:nvSpPr>
        <p:spPr>
          <a:xfrm>
            <a:off x="3324225" y="1272809"/>
            <a:ext cx="6866963" cy="529859"/>
          </a:xfrm>
        </p:spPr>
        <p:txBody>
          <a:bodyPr/>
          <a:lstStyle>
            <a:lvl1pPr>
              <a:defRPr sz="3200"/>
            </a:lvl1pPr>
          </a:lstStyle>
          <a:p>
            <a:r>
              <a:rPr lang="en-GB" noProof="0"/>
              <a:t>Click to edit Master title style</a:t>
            </a:r>
          </a:p>
        </p:txBody>
      </p:sp>
      <p:sp>
        <p:nvSpPr>
          <p:cNvPr id="3" name="Content Placeholder 2">
            <a:extLst>
              <a:ext uri="{FF2B5EF4-FFF2-40B4-BE49-F238E27FC236}">
                <a16:creationId xmlns:a16="http://schemas.microsoft.com/office/drawing/2014/main" id="{73FC01BB-4C26-4028-9FD4-3A605F93A000}"/>
              </a:ext>
            </a:extLst>
          </p:cNvPr>
          <p:cNvSpPr>
            <a:spLocks noGrp="1"/>
          </p:cNvSpPr>
          <p:nvPr>
            <p:ph idx="1"/>
          </p:nvPr>
        </p:nvSpPr>
        <p:spPr>
          <a:xfrm>
            <a:off x="3324225" y="2368629"/>
            <a:ext cx="7442200" cy="3468330"/>
          </a:xfrm>
        </p:spPr>
        <p:txBody>
          <a:bodyPr/>
          <a:lstStyle>
            <a:lvl1pPr marL="0" indent="0">
              <a:buNone/>
              <a:defRPr/>
            </a:lvl1pPr>
            <a:lvl2pPr marL="0" indent="0">
              <a:buNone/>
              <a:defRPr/>
            </a:lvl2pPr>
            <a:lvl3pPr marL="0" indent="0">
              <a:buNone/>
              <a:defRPr/>
            </a:lvl3pPr>
            <a:lvl4pPr marL="0" indent="0">
              <a:buNone/>
              <a:defRPr/>
            </a:lvl4pPr>
            <a:lvl5pPr marL="0" indent="0">
              <a:buNone/>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 name="Date Placeholder 3">
            <a:extLst>
              <a:ext uri="{FF2B5EF4-FFF2-40B4-BE49-F238E27FC236}">
                <a16:creationId xmlns:a16="http://schemas.microsoft.com/office/drawing/2014/main" id="{F309474F-F115-42A8-B641-739E3917D613}"/>
              </a:ext>
            </a:extLst>
          </p:cNvPr>
          <p:cNvSpPr>
            <a:spLocks noGrp="1"/>
          </p:cNvSpPr>
          <p:nvPr>
            <p:ph type="dt" sz="half" idx="10"/>
          </p:nvPr>
        </p:nvSpPr>
        <p:spPr/>
        <p:txBody>
          <a:bodyPr/>
          <a:lstStyle/>
          <a:p>
            <a:fld id="{B011D95A-E580-47A1-A88F-327F56415B76}" type="datetimeFigureOut">
              <a:rPr lang="en-GB" smtClean="0"/>
              <a:t>18/10/2023</a:t>
            </a:fld>
            <a:endParaRPr lang="en-GB"/>
          </a:p>
        </p:txBody>
      </p:sp>
      <p:sp>
        <p:nvSpPr>
          <p:cNvPr id="5" name="Footer Placeholder 4">
            <a:extLst>
              <a:ext uri="{FF2B5EF4-FFF2-40B4-BE49-F238E27FC236}">
                <a16:creationId xmlns:a16="http://schemas.microsoft.com/office/drawing/2014/main" id="{1649F2A0-1E22-4435-8981-B082B0A50E1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52B444C-4E6D-4EDA-821B-0A1F0D135DDC}"/>
              </a:ext>
            </a:extLst>
          </p:cNvPr>
          <p:cNvSpPr>
            <a:spLocks noGrp="1"/>
          </p:cNvSpPr>
          <p:nvPr>
            <p:ph type="sldNum" sz="quarter" idx="12"/>
          </p:nvPr>
        </p:nvSpPr>
        <p:spPr/>
        <p:txBody>
          <a:bodyPr/>
          <a:lstStyle/>
          <a:p>
            <a:fld id="{6F7B71F2-0498-4E6A-8351-92D4AF98CDE6}" type="slidenum">
              <a:rPr lang="en-GB" smtClean="0"/>
              <a:t>‹#›</a:t>
            </a:fld>
            <a:endParaRPr lang="en-GB"/>
          </a:p>
        </p:txBody>
      </p:sp>
      <p:sp>
        <p:nvSpPr>
          <p:cNvPr id="40" name="Freeform: Shape 39">
            <a:extLst>
              <a:ext uri="{FF2B5EF4-FFF2-40B4-BE49-F238E27FC236}">
                <a16:creationId xmlns:a16="http://schemas.microsoft.com/office/drawing/2014/main" id="{DB0E58A2-13FC-4EC1-A026-B9A82E57B3BD}"/>
              </a:ext>
            </a:extLst>
          </p:cNvPr>
          <p:cNvSpPr/>
          <p:nvPr/>
        </p:nvSpPr>
        <p:spPr>
          <a:xfrm>
            <a:off x="878956" y="1317053"/>
            <a:ext cx="1866709" cy="3491293"/>
          </a:xfrm>
          <a:custGeom>
            <a:avLst/>
            <a:gdLst>
              <a:gd name="connsiteX0" fmla="*/ 0 w 1866709"/>
              <a:gd name="connsiteY0" fmla="*/ 2756916 h 3491293"/>
              <a:gd name="connsiteX1" fmla="*/ 1866710 w 1866709"/>
              <a:gd name="connsiteY1" fmla="*/ 3491293 h 3491293"/>
              <a:gd name="connsiteX2" fmla="*/ 1866710 w 1866709"/>
              <a:gd name="connsiteY2" fmla="*/ 0 h 3491293"/>
              <a:gd name="connsiteX3" fmla="*/ 0 w 1866709"/>
              <a:gd name="connsiteY3" fmla="*/ 730250 h 3491293"/>
              <a:gd name="connsiteX4" fmla="*/ 0 w 1866709"/>
              <a:gd name="connsiteY4" fmla="*/ 2756916 h 3491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6709" h="3491293">
                <a:moveTo>
                  <a:pt x="0" y="2756916"/>
                </a:moveTo>
                <a:lnTo>
                  <a:pt x="1866710" y="3491293"/>
                </a:lnTo>
                <a:lnTo>
                  <a:pt x="1866710" y="0"/>
                </a:lnTo>
                <a:lnTo>
                  <a:pt x="0" y="730250"/>
                </a:lnTo>
                <a:lnTo>
                  <a:pt x="0" y="2756916"/>
                </a:lnTo>
                <a:close/>
              </a:path>
            </a:pathLst>
          </a:custGeom>
          <a:solidFill>
            <a:schemeClr val="accent6"/>
          </a:solidFill>
          <a:ln w="6350"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8AD778C1-67E5-40CA-984E-1A37DEBC25DF}"/>
              </a:ext>
            </a:extLst>
          </p:cNvPr>
          <p:cNvSpPr/>
          <p:nvPr/>
        </p:nvSpPr>
        <p:spPr>
          <a:xfrm>
            <a:off x="0" y="2852075"/>
            <a:ext cx="2745666" cy="4005925"/>
          </a:xfrm>
          <a:custGeom>
            <a:avLst/>
            <a:gdLst>
              <a:gd name="connsiteX0" fmla="*/ 2745666 w 2745666"/>
              <a:gd name="connsiteY0" fmla="*/ 0 h 4005925"/>
              <a:gd name="connsiteX1" fmla="*/ 2745666 w 2745666"/>
              <a:gd name="connsiteY1" fmla="*/ 2108200 h 4005925"/>
              <a:gd name="connsiteX2" fmla="*/ 2741803 w 2745666"/>
              <a:gd name="connsiteY2" fmla="*/ 2108200 h 4005925"/>
              <a:gd name="connsiteX3" fmla="*/ 2741803 w 2745666"/>
              <a:gd name="connsiteY3" fmla="*/ 4005925 h 4005925"/>
              <a:gd name="connsiteX4" fmla="*/ 0 w 2745666"/>
              <a:gd name="connsiteY4" fmla="*/ 4005925 h 4005925"/>
              <a:gd name="connsiteX5" fmla="*/ 0 w 2745666"/>
              <a:gd name="connsiteY5" fmla="*/ 1685336 h 4005925"/>
              <a:gd name="connsiteX6" fmla="*/ 3863 w 2745666"/>
              <a:gd name="connsiteY6" fmla="*/ 1685336 h 4005925"/>
              <a:gd name="connsiteX7" fmla="*/ 3863 w 2745666"/>
              <a:gd name="connsiteY7" fmla="*/ 1031811 h 4005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5666" h="4005925">
                <a:moveTo>
                  <a:pt x="2745666" y="0"/>
                </a:moveTo>
                <a:lnTo>
                  <a:pt x="2745666" y="2108200"/>
                </a:lnTo>
                <a:lnTo>
                  <a:pt x="2741803" y="2108200"/>
                </a:lnTo>
                <a:lnTo>
                  <a:pt x="2741803" y="4005925"/>
                </a:lnTo>
                <a:lnTo>
                  <a:pt x="0" y="4005925"/>
                </a:lnTo>
                <a:lnTo>
                  <a:pt x="0" y="1685336"/>
                </a:lnTo>
                <a:lnTo>
                  <a:pt x="3863" y="1685336"/>
                </a:lnTo>
                <a:lnTo>
                  <a:pt x="3863" y="1031811"/>
                </a:lnTo>
                <a:close/>
              </a:path>
            </a:pathLst>
          </a:custGeom>
          <a:solidFill>
            <a:schemeClr val="accent1"/>
          </a:solidFill>
          <a:ln w="6350" cap="flat">
            <a:noFill/>
            <a:prstDash val="solid"/>
            <a:miter/>
          </a:ln>
        </p:spPr>
        <p:txBody>
          <a:bodyPr wrap="square" rtlCol="0" anchor="ctr">
            <a:noAutofit/>
          </a:bodyPr>
          <a:lstStyle/>
          <a:p>
            <a:endParaRPr lang="en-GB"/>
          </a:p>
        </p:txBody>
      </p:sp>
      <p:sp>
        <p:nvSpPr>
          <p:cNvPr id="42" name="Freeform: Shape 41">
            <a:extLst>
              <a:ext uri="{FF2B5EF4-FFF2-40B4-BE49-F238E27FC236}">
                <a16:creationId xmlns:a16="http://schemas.microsoft.com/office/drawing/2014/main" id="{8630FE2A-C0AE-437F-AE18-C9D779E71E17}"/>
              </a:ext>
            </a:extLst>
          </p:cNvPr>
          <p:cNvSpPr/>
          <p:nvPr userDrawn="1"/>
        </p:nvSpPr>
        <p:spPr>
          <a:xfrm>
            <a:off x="5180266" y="5815012"/>
            <a:ext cx="1132141" cy="884428"/>
          </a:xfrm>
          <a:custGeom>
            <a:avLst/>
            <a:gdLst>
              <a:gd name="connsiteX0" fmla="*/ 0 w 1132141"/>
              <a:gd name="connsiteY0" fmla="*/ 623888 h 884428"/>
              <a:gd name="connsiteX1" fmla="*/ 1132142 w 1132141"/>
              <a:gd name="connsiteY1" fmla="*/ 884428 h 884428"/>
              <a:gd name="connsiteX2" fmla="*/ 1132142 w 1132141"/>
              <a:gd name="connsiteY2" fmla="*/ 0 h 884428"/>
              <a:gd name="connsiteX3" fmla="*/ 0 w 1132141"/>
              <a:gd name="connsiteY3" fmla="*/ 260541 h 884428"/>
              <a:gd name="connsiteX4" fmla="*/ 0 w 1132141"/>
              <a:gd name="connsiteY4" fmla="*/ 623888 h 8844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141" h="884428">
                <a:moveTo>
                  <a:pt x="0" y="623888"/>
                </a:moveTo>
                <a:lnTo>
                  <a:pt x="1132142" y="884428"/>
                </a:lnTo>
                <a:lnTo>
                  <a:pt x="1132142" y="0"/>
                </a:lnTo>
                <a:lnTo>
                  <a:pt x="0" y="260541"/>
                </a:lnTo>
                <a:lnTo>
                  <a:pt x="0" y="623888"/>
                </a:lnTo>
                <a:close/>
              </a:path>
            </a:pathLst>
          </a:custGeom>
          <a:solidFill>
            <a:schemeClr val="accent4"/>
          </a:solidFill>
          <a:ln w="6350" cap="flat">
            <a:noFill/>
            <a:prstDash val="solid"/>
            <a:miter/>
          </a:ln>
        </p:spPr>
        <p:txBody>
          <a:bodyPr rtlCol="0" anchor="ctr"/>
          <a:lstStyle/>
          <a:p>
            <a:endParaRPr lang="en-GB"/>
          </a:p>
        </p:txBody>
      </p:sp>
      <p:sp>
        <p:nvSpPr>
          <p:cNvPr id="43" name="Freeform: Shape 42">
            <a:extLst>
              <a:ext uri="{FF2B5EF4-FFF2-40B4-BE49-F238E27FC236}">
                <a16:creationId xmlns:a16="http://schemas.microsoft.com/office/drawing/2014/main" id="{D8A42097-BD13-4854-92BD-573B8B6D3557}"/>
              </a:ext>
            </a:extLst>
          </p:cNvPr>
          <p:cNvSpPr/>
          <p:nvPr userDrawn="1"/>
        </p:nvSpPr>
        <p:spPr>
          <a:xfrm>
            <a:off x="2742374" y="5797232"/>
            <a:ext cx="3570033" cy="1060767"/>
          </a:xfrm>
          <a:custGeom>
            <a:avLst/>
            <a:gdLst>
              <a:gd name="connsiteX0" fmla="*/ 0 w 3570033"/>
              <a:gd name="connsiteY0" fmla="*/ 1060767 h 1060767"/>
              <a:gd name="connsiteX1" fmla="*/ 3570034 w 3570033"/>
              <a:gd name="connsiteY1" fmla="*/ 1060767 h 1060767"/>
              <a:gd name="connsiteX2" fmla="*/ 3570034 w 3570033"/>
              <a:gd name="connsiteY2" fmla="*/ 405321 h 1060767"/>
              <a:gd name="connsiteX3" fmla="*/ 0 w 3570033"/>
              <a:gd name="connsiteY3" fmla="*/ 0 h 1060767"/>
              <a:gd name="connsiteX4" fmla="*/ 0 w 3570033"/>
              <a:gd name="connsiteY4" fmla="*/ 1060767 h 1060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0033" h="1060767">
                <a:moveTo>
                  <a:pt x="0" y="1060767"/>
                </a:moveTo>
                <a:lnTo>
                  <a:pt x="3570034" y="1060767"/>
                </a:lnTo>
                <a:lnTo>
                  <a:pt x="3570034" y="405321"/>
                </a:lnTo>
                <a:lnTo>
                  <a:pt x="0" y="0"/>
                </a:lnTo>
                <a:lnTo>
                  <a:pt x="0" y="1060767"/>
                </a:lnTo>
                <a:close/>
              </a:path>
            </a:pathLst>
          </a:custGeom>
          <a:solidFill>
            <a:schemeClr val="tx2"/>
          </a:solidFill>
          <a:ln w="6350" cap="flat">
            <a:noFill/>
            <a:prstDash val="solid"/>
            <a:miter/>
          </a:ln>
        </p:spPr>
        <p:txBody>
          <a:bodyPr rtlCol="0" anchor="ctr"/>
          <a:lstStyle/>
          <a:p>
            <a:endParaRPr lang="en-GB"/>
          </a:p>
        </p:txBody>
      </p:sp>
      <p:sp>
        <p:nvSpPr>
          <p:cNvPr id="44" name="Freeform: Shape 43">
            <a:extLst>
              <a:ext uri="{FF2B5EF4-FFF2-40B4-BE49-F238E27FC236}">
                <a16:creationId xmlns:a16="http://schemas.microsoft.com/office/drawing/2014/main" id="{1FBC3019-2D11-4ABB-9463-94EFA3EFC69A}"/>
              </a:ext>
            </a:extLst>
          </p:cNvPr>
          <p:cNvSpPr/>
          <p:nvPr userDrawn="1"/>
        </p:nvSpPr>
        <p:spPr>
          <a:xfrm>
            <a:off x="9951148" y="5957760"/>
            <a:ext cx="2240851" cy="900239"/>
          </a:xfrm>
          <a:custGeom>
            <a:avLst/>
            <a:gdLst>
              <a:gd name="connsiteX0" fmla="*/ 0 w 2240851"/>
              <a:gd name="connsiteY0" fmla="*/ 639763 h 900239"/>
              <a:gd name="connsiteX1" fmla="*/ 0 w 2240851"/>
              <a:gd name="connsiteY1" fmla="*/ 900240 h 900239"/>
              <a:gd name="connsiteX2" fmla="*/ 2240852 w 2240851"/>
              <a:gd name="connsiteY2" fmla="*/ 900240 h 900239"/>
              <a:gd name="connsiteX3" fmla="*/ 2240852 w 2240851"/>
              <a:gd name="connsiteY3" fmla="*/ 0 h 900239"/>
              <a:gd name="connsiteX4" fmla="*/ 0 w 2240851"/>
              <a:gd name="connsiteY4" fmla="*/ 639763 h 900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0851" h="900239">
                <a:moveTo>
                  <a:pt x="0" y="639763"/>
                </a:moveTo>
                <a:lnTo>
                  <a:pt x="0" y="900240"/>
                </a:lnTo>
                <a:lnTo>
                  <a:pt x="2240852" y="900240"/>
                </a:lnTo>
                <a:lnTo>
                  <a:pt x="2240852" y="0"/>
                </a:lnTo>
                <a:lnTo>
                  <a:pt x="0" y="639763"/>
                </a:lnTo>
                <a:close/>
              </a:path>
            </a:pathLst>
          </a:custGeom>
          <a:solidFill>
            <a:schemeClr val="accent5"/>
          </a:solidFill>
          <a:ln w="6350" cap="flat">
            <a:noFill/>
            <a:prstDash val="solid"/>
            <a:miter/>
          </a:ln>
        </p:spPr>
        <p:txBody>
          <a:bodyPr rtlCol="0" anchor="ctr"/>
          <a:lstStyle/>
          <a:p>
            <a:endParaRPr lang="en-GB"/>
          </a:p>
        </p:txBody>
      </p:sp>
      <p:sp>
        <p:nvSpPr>
          <p:cNvPr id="45" name="Freeform: Shape 44">
            <a:extLst>
              <a:ext uri="{FF2B5EF4-FFF2-40B4-BE49-F238E27FC236}">
                <a16:creationId xmlns:a16="http://schemas.microsoft.com/office/drawing/2014/main" id="{C765C6C8-0BFF-4EFC-A3C7-6E4BAF997468}"/>
              </a:ext>
            </a:extLst>
          </p:cNvPr>
          <p:cNvSpPr/>
          <p:nvPr userDrawn="1"/>
        </p:nvSpPr>
        <p:spPr>
          <a:xfrm>
            <a:off x="6312408" y="5815139"/>
            <a:ext cx="1611947" cy="1042860"/>
          </a:xfrm>
          <a:custGeom>
            <a:avLst/>
            <a:gdLst>
              <a:gd name="connsiteX0" fmla="*/ 0 w 1611947"/>
              <a:gd name="connsiteY0" fmla="*/ 1042860 h 1042860"/>
              <a:gd name="connsiteX1" fmla="*/ 1611948 w 1611947"/>
              <a:gd name="connsiteY1" fmla="*/ 1042860 h 1042860"/>
              <a:gd name="connsiteX2" fmla="*/ 1611948 w 1611947"/>
              <a:gd name="connsiteY2" fmla="*/ 395732 h 1042860"/>
              <a:gd name="connsiteX3" fmla="*/ 0 w 1611947"/>
              <a:gd name="connsiteY3" fmla="*/ 0 h 1042860"/>
              <a:gd name="connsiteX4" fmla="*/ 0 w 1611947"/>
              <a:gd name="connsiteY4" fmla="*/ 1042860 h 1042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1947" h="1042860">
                <a:moveTo>
                  <a:pt x="0" y="1042860"/>
                </a:moveTo>
                <a:lnTo>
                  <a:pt x="1611948" y="1042860"/>
                </a:lnTo>
                <a:lnTo>
                  <a:pt x="1611948" y="395732"/>
                </a:lnTo>
                <a:lnTo>
                  <a:pt x="0" y="0"/>
                </a:lnTo>
                <a:lnTo>
                  <a:pt x="0" y="1042860"/>
                </a:lnTo>
                <a:close/>
              </a:path>
            </a:pathLst>
          </a:custGeom>
          <a:solidFill>
            <a:schemeClr val="accent5"/>
          </a:solidFill>
          <a:ln w="6350" cap="flat">
            <a:noFill/>
            <a:prstDash val="solid"/>
            <a:miter/>
          </a:ln>
        </p:spPr>
        <p:txBody>
          <a:bodyPr rtlCol="0" anchor="ctr"/>
          <a:lstStyle/>
          <a:p>
            <a:endParaRPr lang="en-GB"/>
          </a:p>
        </p:txBody>
      </p:sp>
      <p:sp>
        <p:nvSpPr>
          <p:cNvPr id="46" name="Freeform: Shape 45">
            <a:extLst>
              <a:ext uri="{FF2B5EF4-FFF2-40B4-BE49-F238E27FC236}">
                <a16:creationId xmlns:a16="http://schemas.microsoft.com/office/drawing/2014/main" id="{A85C57C0-3663-4B1E-AAB1-2C8AFB6A2CEA}"/>
              </a:ext>
            </a:extLst>
          </p:cNvPr>
          <p:cNvSpPr/>
          <p:nvPr userDrawn="1"/>
        </p:nvSpPr>
        <p:spPr>
          <a:xfrm>
            <a:off x="10329735" y="5856922"/>
            <a:ext cx="1862264" cy="1001077"/>
          </a:xfrm>
          <a:custGeom>
            <a:avLst/>
            <a:gdLst>
              <a:gd name="connsiteX0" fmla="*/ 0 w 1862264"/>
              <a:gd name="connsiteY0" fmla="*/ 1001078 h 1001077"/>
              <a:gd name="connsiteX1" fmla="*/ 1862265 w 1862264"/>
              <a:gd name="connsiteY1" fmla="*/ 1001078 h 1001077"/>
              <a:gd name="connsiteX2" fmla="*/ 1862265 w 1862264"/>
              <a:gd name="connsiteY2" fmla="*/ 816166 h 1001077"/>
              <a:gd name="connsiteX3" fmla="*/ 0 w 1862264"/>
              <a:gd name="connsiteY3" fmla="*/ 0 h 1001077"/>
              <a:gd name="connsiteX4" fmla="*/ 0 w 1862264"/>
              <a:gd name="connsiteY4" fmla="*/ 1001078 h 10010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2264" h="1001077">
                <a:moveTo>
                  <a:pt x="0" y="1001078"/>
                </a:moveTo>
                <a:lnTo>
                  <a:pt x="1862265" y="1001078"/>
                </a:lnTo>
                <a:lnTo>
                  <a:pt x="1862265" y="816166"/>
                </a:lnTo>
                <a:lnTo>
                  <a:pt x="0" y="0"/>
                </a:lnTo>
                <a:lnTo>
                  <a:pt x="0" y="1001078"/>
                </a:lnTo>
                <a:close/>
              </a:path>
            </a:pathLst>
          </a:custGeom>
          <a:solidFill>
            <a:schemeClr val="accent4"/>
          </a:solidFill>
          <a:ln w="6350" cap="flat">
            <a:noFill/>
            <a:prstDash val="solid"/>
            <a:miter/>
          </a:ln>
        </p:spPr>
        <p:txBody>
          <a:bodyPr rtlCol="0" anchor="ctr"/>
          <a:lstStyle/>
          <a:p>
            <a:endParaRPr lang="en-GB"/>
          </a:p>
        </p:txBody>
      </p:sp>
      <p:sp>
        <p:nvSpPr>
          <p:cNvPr id="48" name="Freeform: Shape 47">
            <a:extLst>
              <a:ext uri="{FF2B5EF4-FFF2-40B4-BE49-F238E27FC236}">
                <a16:creationId xmlns:a16="http://schemas.microsoft.com/office/drawing/2014/main" id="{19F96B54-B21A-4C35-B4F4-89D7431ED2AB}"/>
              </a:ext>
            </a:extLst>
          </p:cNvPr>
          <p:cNvSpPr/>
          <p:nvPr userDrawn="1"/>
        </p:nvSpPr>
        <p:spPr>
          <a:xfrm>
            <a:off x="7923465" y="6203315"/>
            <a:ext cx="1163447" cy="654684"/>
          </a:xfrm>
          <a:custGeom>
            <a:avLst/>
            <a:gdLst>
              <a:gd name="connsiteX0" fmla="*/ 0 w 1163447"/>
              <a:gd name="connsiteY0" fmla="*/ 310197 h 654684"/>
              <a:gd name="connsiteX1" fmla="*/ 0 w 1163447"/>
              <a:gd name="connsiteY1" fmla="*/ 654685 h 654684"/>
              <a:gd name="connsiteX2" fmla="*/ 1163448 w 1163447"/>
              <a:gd name="connsiteY2" fmla="*/ 654685 h 654684"/>
              <a:gd name="connsiteX3" fmla="*/ 1163448 w 1163447"/>
              <a:gd name="connsiteY3" fmla="*/ 0 h 654684"/>
              <a:gd name="connsiteX4" fmla="*/ 0 w 1163447"/>
              <a:gd name="connsiteY4" fmla="*/ 310197 h 654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3447" h="654684">
                <a:moveTo>
                  <a:pt x="0" y="310197"/>
                </a:moveTo>
                <a:lnTo>
                  <a:pt x="0" y="654685"/>
                </a:lnTo>
                <a:lnTo>
                  <a:pt x="1163448" y="654685"/>
                </a:lnTo>
                <a:lnTo>
                  <a:pt x="1163448" y="0"/>
                </a:lnTo>
                <a:lnTo>
                  <a:pt x="0" y="310197"/>
                </a:lnTo>
                <a:close/>
              </a:path>
            </a:pathLst>
          </a:custGeom>
          <a:solidFill>
            <a:schemeClr val="tx2"/>
          </a:solidFill>
          <a:ln w="6350" cap="flat">
            <a:noFill/>
            <a:prstDash val="solid"/>
            <a:miter/>
          </a:ln>
        </p:spPr>
        <p:txBody>
          <a:bodyPr rtlCol="0" anchor="ctr"/>
          <a:lstStyle/>
          <a:p>
            <a:endParaRPr lang="en-GB"/>
          </a:p>
        </p:txBody>
      </p:sp>
      <p:grpSp>
        <p:nvGrpSpPr>
          <p:cNvPr id="7" name="Group 6">
            <a:extLst>
              <a:ext uri="{FF2B5EF4-FFF2-40B4-BE49-F238E27FC236}">
                <a16:creationId xmlns:a16="http://schemas.microsoft.com/office/drawing/2014/main" id="{D5E372CE-33A8-4E56-9F44-9CD9FD75A787}"/>
              </a:ext>
            </a:extLst>
          </p:cNvPr>
          <p:cNvGrpSpPr/>
          <p:nvPr userDrawn="1"/>
        </p:nvGrpSpPr>
        <p:grpSpPr>
          <a:xfrm>
            <a:off x="6627114" y="6214300"/>
            <a:ext cx="1297241" cy="643699"/>
            <a:chOff x="6575837" y="6214300"/>
            <a:chExt cx="1297241" cy="643699"/>
          </a:xfrm>
          <a:solidFill>
            <a:schemeClr val="accent3"/>
          </a:solidFill>
        </p:grpSpPr>
        <p:sp>
          <p:nvSpPr>
            <p:cNvPr id="47" name="Freeform: Shape 46">
              <a:extLst>
                <a:ext uri="{FF2B5EF4-FFF2-40B4-BE49-F238E27FC236}">
                  <a16:creationId xmlns:a16="http://schemas.microsoft.com/office/drawing/2014/main" id="{57796ADF-69BF-4248-8EB9-36E807244115}"/>
                </a:ext>
              </a:extLst>
            </p:cNvPr>
            <p:cNvSpPr/>
            <p:nvPr/>
          </p:nvSpPr>
          <p:spPr>
            <a:xfrm>
              <a:off x="6575837" y="6214300"/>
              <a:ext cx="1297241" cy="643699"/>
            </a:xfrm>
            <a:custGeom>
              <a:avLst/>
              <a:gdLst>
                <a:gd name="connsiteX0" fmla="*/ 0 w 1297241"/>
                <a:gd name="connsiteY0" fmla="*/ 284544 h 643699"/>
                <a:gd name="connsiteX1" fmla="*/ 0 w 1297241"/>
                <a:gd name="connsiteY1" fmla="*/ 643700 h 643699"/>
                <a:gd name="connsiteX2" fmla="*/ 1297242 w 1297241"/>
                <a:gd name="connsiteY2" fmla="*/ 643700 h 643699"/>
                <a:gd name="connsiteX3" fmla="*/ 1297242 w 1297241"/>
                <a:gd name="connsiteY3" fmla="*/ 0 h 643699"/>
                <a:gd name="connsiteX4" fmla="*/ 0 w 1297241"/>
                <a:gd name="connsiteY4" fmla="*/ 284544 h 643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7241" h="643699">
                  <a:moveTo>
                    <a:pt x="0" y="284544"/>
                  </a:moveTo>
                  <a:lnTo>
                    <a:pt x="0" y="643700"/>
                  </a:lnTo>
                  <a:lnTo>
                    <a:pt x="1297242" y="643700"/>
                  </a:lnTo>
                  <a:lnTo>
                    <a:pt x="1297242" y="0"/>
                  </a:lnTo>
                  <a:lnTo>
                    <a:pt x="0" y="284544"/>
                  </a:lnTo>
                  <a:close/>
                </a:path>
              </a:pathLst>
            </a:custGeom>
            <a:grpFill/>
            <a:ln w="6350" cap="flat">
              <a:noFill/>
              <a:prstDash val="solid"/>
              <a:miter/>
            </a:ln>
          </p:spPr>
          <p:txBody>
            <a:bodyPr rtlCol="0" anchor="ctr"/>
            <a:lstStyle/>
            <a:p>
              <a:endParaRPr lang="en-GB"/>
            </a:p>
          </p:txBody>
        </p:sp>
        <p:sp>
          <p:nvSpPr>
            <p:cNvPr id="49" name="Freeform: Shape 48">
              <a:extLst>
                <a:ext uri="{FF2B5EF4-FFF2-40B4-BE49-F238E27FC236}">
                  <a16:creationId xmlns:a16="http://schemas.microsoft.com/office/drawing/2014/main" id="{14A09B42-B70A-4C85-B752-940ED49EEB92}"/>
                </a:ext>
              </a:extLst>
            </p:cNvPr>
            <p:cNvSpPr/>
            <p:nvPr/>
          </p:nvSpPr>
          <p:spPr>
            <a:xfrm>
              <a:off x="6575837" y="6501638"/>
              <a:ext cx="1248346" cy="356361"/>
            </a:xfrm>
            <a:custGeom>
              <a:avLst/>
              <a:gdLst>
                <a:gd name="connsiteX0" fmla="*/ 0 w 1248346"/>
                <a:gd name="connsiteY0" fmla="*/ 356362 h 356361"/>
                <a:gd name="connsiteX1" fmla="*/ 1248346 w 1248346"/>
                <a:gd name="connsiteY1" fmla="*/ 356362 h 356361"/>
                <a:gd name="connsiteX2" fmla="*/ 0 w 1248346"/>
                <a:gd name="connsiteY2" fmla="*/ 0 h 356361"/>
                <a:gd name="connsiteX3" fmla="*/ 0 w 1248346"/>
                <a:gd name="connsiteY3" fmla="*/ 356362 h 356361"/>
              </a:gdLst>
              <a:ahLst/>
              <a:cxnLst>
                <a:cxn ang="0">
                  <a:pos x="connsiteX0" y="connsiteY0"/>
                </a:cxn>
                <a:cxn ang="0">
                  <a:pos x="connsiteX1" y="connsiteY1"/>
                </a:cxn>
                <a:cxn ang="0">
                  <a:pos x="connsiteX2" y="connsiteY2"/>
                </a:cxn>
                <a:cxn ang="0">
                  <a:pos x="connsiteX3" y="connsiteY3"/>
                </a:cxn>
              </a:cxnLst>
              <a:rect l="l" t="t" r="r" b="b"/>
              <a:pathLst>
                <a:path w="1248346" h="356361">
                  <a:moveTo>
                    <a:pt x="0" y="356362"/>
                  </a:moveTo>
                  <a:lnTo>
                    <a:pt x="1248346" y="356362"/>
                  </a:lnTo>
                  <a:lnTo>
                    <a:pt x="0" y="0"/>
                  </a:lnTo>
                  <a:lnTo>
                    <a:pt x="0" y="356362"/>
                  </a:lnTo>
                  <a:close/>
                </a:path>
              </a:pathLst>
            </a:custGeom>
            <a:solidFill>
              <a:schemeClr val="accent4"/>
            </a:solidFill>
            <a:ln w="6350" cap="flat">
              <a:noFill/>
              <a:prstDash val="solid"/>
              <a:miter/>
            </a:ln>
          </p:spPr>
          <p:txBody>
            <a:bodyPr rtlCol="0" anchor="ctr"/>
            <a:lstStyle/>
            <a:p>
              <a:endParaRPr lang="en-GB"/>
            </a:p>
          </p:txBody>
        </p:sp>
      </p:grpSp>
      <p:sp>
        <p:nvSpPr>
          <p:cNvPr id="50" name="Freeform: Shape 49">
            <a:extLst>
              <a:ext uri="{FF2B5EF4-FFF2-40B4-BE49-F238E27FC236}">
                <a16:creationId xmlns:a16="http://schemas.microsoft.com/office/drawing/2014/main" id="{355F5E56-ABFF-4353-806A-FADF96A43500}"/>
              </a:ext>
            </a:extLst>
          </p:cNvPr>
          <p:cNvSpPr/>
          <p:nvPr userDrawn="1"/>
        </p:nvSpPr>
        <p:spPr>
          <a:xfrm>
            <a:off x="9746932" y="5613400"/>
            <a:ext cx="583248" cy="707072"/>
          </a:xfrm>
          <a:custGeom>
            <a:avLst/>
            <a:gdLst>
              <a:gd name="connsiteX0" fmla="*/ 583248 w 583248"/>
              <a:gd name="connsiteY0" fmla="*/ 242760 h 707072"/>
              <a:gd name="connsiteX1" fmla="*/ 0 w 583248"/>
              <a:gd name="connsiteY1" fmla="*/ 0 h 707072"/>
              <a:gd name="connsiteX2" fmla="*/ 0 w 583248"/>
              <a:gd name="connsiteY2" fmla="*/ 707072 h 707072"/>
              <a:gd name="connsiteX3" fmla="*/ 583248 w 583248"/>
              <a:gd name="connsiteY3" fmla="*/ 508317 h 707072"/>
              <a:gd name="connsiteX4" fmla="*/ 583248 w 583248"/>
              <a:gd name="connsiteY4" fmla="*/ 242760 h 7070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248" h="707072">
                <a:moveTo>
                  <a:pt x="583248" y="242760"/>
                </a:moveTo>
                <a:lnTo>
                  <a:pt x="0" y="0"/>
                </a:lnTo>
                <a:lnTo>
                  <a:pt x="0" y="707072"/>
                </a:lnTo>
                <a:lnTo>
                  <a:pt x="583248" y="508317"/>
                </a:lnTo>
                <a:lnTo>
                  <a:pt x="583248" y="242760"/>
                </a:lnTo>
                <a:close/>
              </a:path>
            </a:pathLst>
          </a:custGeom>
          <a:solidFill>
            <a:schemeClr val="accent2"/>
          </a:solidFill>
          <a:ln w="6350" cap="flat">
            <a:noFill/>
            <a:prstDash val="solid"/>
            <a:miter/>
          </a:ln>
        </p:spPr>
        <p:txBody>
          <a:bodyPr rtlCol="0" anchor="ctr"/>
          <a:lstStyle/>
          <a:p>
            <a:endParaRPr lang="en-GB"/>
          </a:p>
        </p:txBody>
      </p:sp>
      <p:sp>
        <p:nvSpPr>
          <p:cNvPr id="51" name="Freeform: Shape 50">
            <a:extLst>
              <a:ext uri="{FF2B5EF4-FFF2-40B4-BE49-F238E27FC236}">
                <a16:creationId xmlns:a16="http://schemas.microsoft.com/office/drawing/2014/main" id="{91F3CB94-2FD1-4DA6-9115-9202435F2F2B}"/>
              </a:ext>
            </a:extLst>
          </p:cNvPr>
          <p:cNvSpPr/>
          <p:nvPr userDrawn="1"/>
        </p:nvSpPr>
        <p:spPr>
          <a:xfrm>
            <a:off x="8512278" y="5860034"/>
            <a:ext cx="1824545" cy="997965"/>
          </a:xfrm>
          <a:custGeom>
            <a:avLst/>
            <a:gdLst>
              <a:gd name="connsiteX0" fmla="*/ 0 w 1824545"/>
              <a:gd name="connsiteY0" fmla="*/ 495427 h 997965"/>
              <a:gd name="connsiteX1" fmla="*/ 0 w 1824545"/>
              <a:gd name="connsiteY1" fmla="*/ 997966 h 997965"/>
              <a:gd name="connsiteX2" fmla="*/ 1824545 w 1824545"/>
              <a:gd name="connsiteY2" fmla="*/ 997966 h 997965"/>
              <a:gd name="connsiteX3" fmla="*/ 1824545 w 1824545"/>
              <a:gd name="connsiteY3" fmla="*/ 0 h 997965"/>
              <a:gd name="connsiteX4" fmla="*/ 0 w 1824545"/>
              <a:gd name="connsiteY4" fmla="*/ 495427 h 9979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4545" h="997965">
                <a:moveTo>
                  <a:pt x="0" y="495427"/>
                </a:moveTo>
                <a:lnTo>
                  <a:pt x="0" y="997966"/>
                </a:lnTo>
                <a:lnTo>
                  <a:pt x="1824545" y="997966"/>
                </a:lnTo>
                <a:lnTo>
                  <a:pt x="1824545" y="0"/>
                </a:lnTo>
                <a:lnTo>
                  <a:pt x="0" y="495427"/>
                </a:lnTo>
                <a:close/>
              </a:path>
            </a:pathLst>
          </a:custGeom>
          <a:solidFill>
            <a:schemeClr val="accent1"/>
          </a:solidFill>
          <a:ln w="6350" cap="flat">
            <a:noFill/>
            <a:prstDash val="solid"/>
            <a:miter/>
          </a:ln>
        </p:spPr>
        <p:txBody>
          <a:bodyPr rtlCol="0" anchor="ctr"/>
          <a:lstStyle/>
          <a:p>
            <a:endParaRPr lang="en-GB"/>
          </a:p>
        </p:txBody>
      </p:sp>
      <p:sp>
        <p:nvSpPr>
          <p:cNvPr id="52" name="Freeform: Shape 51">
            <a:extLst>
              <a:ext uri="{FF2B5EF4-FFF2-40B4-BE49-F238E27FC236}">
                <a16:creationId xmlns:a16="http://schemas.microsoft.com/office/drawing/2014/main" id="{99811062-3B9A-43E0-ABE2-656F0364CBED}"/>
              </a:ext>
            </a:extLst>
          </p:cNvPr>
          <p:cNvSpPr/>
          <p:nvPr userDrawn="1"/>
        </p:nvSpPr>
        <p:spPr>
          <a:xfrm>
            <a:off x="2741981" y="5797231"/>
            <a:ext cx="2327763" cy="1060768"/>
          </a:xfrm>
          <a:custGeom>
            <a:avLst/>
            <a:gdLst>
              <a:gd name="connsiteX0" fmla="*/ 0 w 2351278"/>
              <a:gd name="connsiteY0" fmla="*/ 1079500 h 1079500"/>
              <a:gd name="connsiteX1" fmla="*/ 2351278 w 2351278"/>
              <a:gd name="connsiteY1" fmla="*/ 1079500 h 1079500"/>
              <a:gd name="connsiteX2" fmla="*/ 2351278 w 2351278"/>
              <a:gd name="connsiteY2" fmla="*/ 803275 h 1079500"/>
              <a:gd name="connsiteX3" fmla="*/ 0 w 2351278"/>
              <a:gd name="connsiteY3" fmla="*/ 0 h 1079500"/>
              <a:gd name="connsiteX4" fmla="*/ 0 w 2351278"/>
              <a:gd name="connsiteY4" fmla="*/ 1079500 h 1079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1278" h="1079500">
                <a:moveTo>
                  <a:pt x="0" y="1079500"/>
                </a:moveTo>
                <a:lnTo>
                  <a:pt x="2351278" y="1079500"/>
                </a:lnTo>
                <a:lnTo>
                  <a:pt x="2351278" y="803275"/>
                </a:lnTo>
                <a:lnTo>
                  <a:pt x="0" y="0"/>
                </a:lnTo>
                <a:lnTo>
                  <a:pt x="0" y="1079500"/>
                </a:lnTo>
                <a:close/>
              </a:path>
            </a:pathLst>
          </a:custGeom>
          <a:solidFill>
            <a:schemeClr val="accent2"/>
          </a:solidFill>
          <a:ln w="6350" cap="flat">
            <a:noFill/>
            <a:prstDash val="solid"/>
            <a:miter/>
          </a:ln>
        </p:spPr>
        <p:txBody>
          <a:bodyPr rtlCol="0" anchor="ctr"/>
          <a:lstStyle/>
          <a:p>
            <a:endParaRPr lang="en-GB"/>
          </a:p>
        </p:txBody>
      </p:sp>
      <p:sp>
        <p:nvSpPr>
          <p:cNvPr id="53" name="Freeform: Shape 52">
            <a:extLst>
              <a:ext uri="{FF2B5EF4-FFF2-40B4-BE49-F238E27FC236}">
                <a16:creationId xmlns:a16="http://schemas.microsoft.com/office/drawing/2014/main" id="{40CE6525-5AC2-420D-9E01-081AEEBCFCE5}"/>
              </a:ext>
            </a:extLst>
          </p:cNvPr>
          <p:cNvSpPr/>
          <p:nvPr userDrawn="1"/>
        </p:nvSpPr>
        <p:spPr>
          <a:xfrm>
            <a:off x="4038876" y="6585585"/>
            <a:ext cx="1033016" cy="272414"/>
          </a:xfrm>
          <a:custGeom>
            <a:avLst/>
            <a:gdLst>
              <a:gd name="connsiteX0" fmla="*/ 0 w 1033017"/>
              <a:gd name="connsiteY0" fmla="*/ 280480 h 280479"/>
              <a:gd name="connsiteX1" fmla="*/ 1033018 w 1033017"/>
              <a:gd name="connsiteY1" fmla="*/ 280480 h 280479"/>
              <a:gd name="connsiteX2" fmla="*/ 1033018 w 1033017"/>
              <a:gd name="connsiteY2" fmla="*/ 0 h 280479"/>
              <a:gd name="connsiteX3" fmla="*/ 0 w 1033017"/>
              <a:gd name="connsiteY3" fmla="*/ 280480 h 280479"/>
            </a:gdLst>
            <a:ahLst/>
            <a:cxnLst>
              <a:cxn ang="0">
                <a:pos x="connsiteX0" y="connsiteY0"/>
              </a:cxn>
              <a:cxn ang="0">
                <a:pos x="connsiteX1" y="connsiteY1"/>
              </a:cxn>
              <a:cxn ang="0">
                <a:pos x="connsiteX2" y="connsiteY2"/>
              </a:cxn>
              <a:cxn ang="0">
                <a:pos x="connsiteX3" y="connsiteY3"/>
              </a:cxn>
            </a:cxnLst>
            <a:rect l="l" t="t" r="r" b="b"/>
            <a:pathLst>
              <a:path w="1033017" h="280479">
                <a:moveTo>
                  <a:pt x="0" y="280480"/>
                </a:moveTo>
                <a:lnTo>
                  <a:pt x="1033018" y="280480"/>
                </a:lnTo>
                <a:lnTo>
                  <a:pt x="1033018" y="0"/>
                </a:lnTo>
                <a:lnTo>
                  <a:pt x="0" y="280480"/>
                </a:lnTo>
                <a:close/>
              </a:path>
            </a:pathLst>
          </a:custGeom>
          <a:solidFill>
            <a:schemeClr val="accent1"/>
          </a:solidFill>
          <a:ln w="6350" cap="flat">
            <a:noFill/>
            <a:prstDash val="solid"/>
            <a:miter/>
          </a:ln>
        </p:spPr>
        <p:txBody>
          <a:bodyPr rtlCol="0" anchor="ctr"/>
          <a:lstStyle/>
          <a:p>
            <a:endParaRPr lang="en-GB"/>
          </a:p>
        </p:txBody>
      </p:sp>
      <p:sp>
        <p:nvSpPr>
          <p:cNvPr id="77" name="Picture Placeholder 76">
            <a:extLst>
              <a:ext uri="{FF2B5EF4-FFF2-40B4-BE49-F238E27FC236}">
                <a16:creationId xmlns:a16="http://schemas.microsoft.com/office/drawing/2014/main" id="{F6EC187D-3DEE-406F-ABC1-8BB8EA19F0D6}"/>
              </a:ext>
            </a:extLst>
          </p:cNvPr>
          <p:cNvSpPr>
            <a:spLocks noGrp="1"/>
          </p:cNvSpPr>
          <p:nvPr userDrawn="1">
            <p:ph type="pic" sz="quarter" idx="13"/>
          </p:nvPr>
        </p:nvSpPr>
        <p:spPr>
          <a:xfrm>
            <a:off x="-3882" y="1308735"/>
            <a:ext cx="2748987" cy="4670742"/>
          </a:xfrm>
          <a:custGeom>
            <a:avLst/>
            <a:gdLst>
              <a:gd name="connsiteX0" fmla="*/ 0 w 2739898"/>
              <a:gd name="connsiteY0" fmla="*/ 0 h 4662424"/>
              <a:gd name="connsiteX1" fmla="*/ 2739898 w 2739898"/>
              <a:gd name="connsiteY1" fmla="*/ 1071922 h 4662424"/>
              <a:gd name="connsiteX2" fmla="*/ 2739898 w 2739898"/>
              <a:gd name="connsiteY2" fmla="*/ 3584537 h 4662424"/>
              <a:gd name="connsiteX3" fmla="*/ 0 w 2739898"/>
              <a:gd name="connsiteY3" fmla="*/ 4662424 h 4662424"/>
            </a:gdLst>
            <a:ahLst/>
            <a:cxnLst>
              <a:cxn ang="0">
                <a:pos x="connsiteX0" y="connsiteY0"/>
              </a:cxn>
              <a:cxn ang="0">
                <a:pos x="connsiteX1" y="connsiteY1"/>
              </a:cxn>
              <a:cxn ang="0">
                <a:pos x="connsiteX2" y="connsiteY2"/>
              </a:cxn>
              <a:cxn ang="0">
                <a:pos x="connsiteX3" y="connsiteY3"/>
              </a:cxn>
            </a:cxnLst>
            <a:rect l="l" t="t" r="r" b="b"/>
            <a:pathLst>
              <a:path w="2739898" h="4662424">
                <a:moveTo>
                  <a:pt x="0" y="0"/>
                </a:moveTo>
                <a:lnTo>
                  <a:pt x="2739898" y="1071922"/>
                </a:lnTo>
                <a:lnTo>
                  <a:pt x="2739898" y="3584537"/>
                </a:lnTo>
                <a:lnTo>
                  <a:pt x="0" y="4662424"/>
                </a:lnTo>
                <a:close/>
              </a:path>
            </a:pathLst>
          </a:custGeom>
          <a:solidFill>
            <a:schemeClr val="bg2">
              <a:lumMod val="95000"/>
            </a:schemeClr>
          </a:solidFill>
        </p:spPr>
        <p:txBody>
          <a:bodyPr wrap="square" anchor="ctr" anchorCtr="0">
            <a:noAutofit/>
          </a:bodyPr>
          <a:lstStyle>
            <a:lvl1pPr algn="ctr">
              <a:defRPr/>
            </a:lvl1pPr>
          </a:lstStyle>
          <a:p>
            <a:endParaRPr lang="en-GB"/>
          </a:p>
        </p:txBody>
      </p:sp>
    </p:spTree>
    <p:extLst>
      <p:ext uri="{BB962C8B-B14F-4D97-AF65-F5344CB8AC3E}">
        <p14:creationId xmlns:p14="http://schemas.microsoft.com/office/powerpoint/2010/main" val="23695471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Main title and content bulle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1095C-5EE4-4C1C-8CD0-D515157EDC23}"/>
              </a:ext>
            </a:extLst>
          </p:cNvPr>
          <p:cNvSpPr>
            <a:spLocks noGrp="1"/>
          </p:cNvSpPr>
          <p:nvPr>
            <p:ph type="title"/>
          </p:nvPr>
        </p:nvSpPr>
        <p:spPr>
          <a:xfrm>
            <a:off x="3324225" y="1272809"/>
            <a:ext cx="6866963" cy="529859"/>
          </a:xfrm>
        </p:spPr>
        <p:txBody>
          <a:bodyPr/>
          <a:lstStyle>
            <a:lvl1pPr>
              <a:defRPr sz="3200"/>
            </a:lvl1pPr>
          </a:lstStyle>
          <a:p>
            <a:r>
              <a:rPr lang="en-GB" noProof="0"/>
              <a:t>Click to edit Master title style</a:t>
            </a:r>
          </a:p>
        </p:txBody>
      </p:sp>
      <p:sp>
        <p:nvSpPr>
          <p:cNvPr id="3" name="Content Placeholder 2">
            <a:extLst>
              <a:ext uri="{FF2B5EF4-FFF2-40B4-BE49-F238E27FC236}">
                <a16:creationId xmlns:a16="http://schemas.microsoft.com/office/drawing/2014/main" id="{73FC01BB-4C26-4028-9FD4-3A605F93A000}"/>
              </a:ext>
            </a:extLst>
          </p:cNvPr>
          <p:cNvSpPr>
            <a:spLocks noGrp="1"/>
          </p:cNvSpPr>
          <p:nvPr>
            <p:ph idx="1"/>
          </p:nvPr>
        </p:nvSpPr>
        <p:spPr>
          <a:xfrm>
            <a:off x="3324225" y="2368629"/>
            <a:ext cx="7442200" cy="3468330"/>
          </a:xfrm>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 name="Date Placeholder 3">
            <a:extLst>
              <a:ext uri="{FF2B5EF4-FFF2-40B4-BE49-F238E27FC236}">
                <a16:creationId xmlns:a16="http://schemas.microsoft.com/office/drawing/2014/main" id="{F309474F-F115-42A8-B641-739E3917D613}"/>
              </a:ext>
            </a:extLst>
          </p:cNvPr>
          <p:cNvSpPr>
            <a:spLocks noGrp="1"/>
          </p:cNvSpPr>
          <p:nvPr>
            <p:ph type="dt" sz="half" idx="10"/>
          </p:nvPr>
        </p:nvSpPr>
        <p:spPr/>
        <p:txBody>
          <a:bodyPr/>
          <a:lstStyle/>
          <a:p>
            <a:fld id="{B011D95A-E580-47A1-A88F-327F56415B76}" type="datetimeFigureOut">
              <a:rPr lang="en-GB" smtClean="0"/>
              <a:t>18/10/2023</a:t>
            </a:fld>
            <a:endParaRPr lang="en-GB"/>
          </a:p>
        </p:txBody>
      </p:sp>
      <p:sp>
        <p:nvSpPr>
          <p:cNvPr id="5" name="Footer Placeholder 4">
            <a:extLst>
              <a:ext uri="{FF2B5EF4-FFF2-40B4-BE49-F238E27FC236}">
                <a16:creationId xmlns:a16="http://schemas.microsoft.com/office/drawing/2014/main" id="{1649F2A0-1E22-4435-8981-B082B0A50E1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52B444C-4E6D-4EDA-821B-0A1F0D135DDC}"/>
              </a:ext>
            </a:extLst>
          </p:cNvPr>
          <p:cNvSpPr>
            <a:spLocks noGrp="1"/>
          </p:cNvSpPr>
          <p:nvPr>
            <p:ph type="sldNum" sz="quarter" idx="12"/>
          </p:nvPr>
        </p:nvSpPr>
        <p:spPr/>
        <p:txBody>
          <a:bodyPr/>
          <a:lstStyle/>
          <a:p>
            <a:fld id="{6F7B71F2-0498-4E6A-8351-92D4AF98CDE6}" type="slidenum">
              <a:rPr lang="en-GB" smtClean="0"/>
              <a:t>‹#›</a:t>
            </a:fld>
            <a:endParaRPr lang="en-GB"/>
          </a:p>
        </p:txBody>
      </p:sp>
      <p:sp>
        <p:nvSpPr>
          <p:cNvPr id="40" name="Freeform: Shape 39">
            <a:extLst>
              <a:ext uri="{FF2B5EF4-FFF2-40B4-BE49-F238E27FC236}">
                <a16:creationId xmlns:a16="http://schemas.microsoft.com/office/drawing/2014/main" id="{DB0E58A2-13FC-4EC1-A026-B9A82E57B3BD}"/>
              </a:ext>
            </a:extLst>
          </p:cNvPr>
          <p:cNvSpPr/>
          <p:nvPr/>
        </p:nvSpPr>
        <p:spPr>
          <a:xfrm>
            <a:off x="878956" y="1317053"/>
            <a:ext cx="1866709" cy="3491293"/>
          </a:xfrm>
          <a:custGeom>
            <a:avLst/>
            <a:gdLst>
              <a:gd name="connsiteX0" fmla="*/ 0 w 1866709"/>
              <a:gd name="connsiteY0" fmla="*/ 2756916 h 3491293"/>
              <a:gd name="connsiteX1" fmla="*/ 1866710 w 1866709"/>
              <a:gd name="connsiteY1" fmla="*/ 3491293 h 3491293"/>
              <a:gd name="connsiteX2" fmla="*/ 1866710 w 1866709"/>
              <a:gd name="connsiteY2" fmla="*/ 0 h 3491293"/>
              <a:gd name="connsiteX3" fmla="*/ 0 w 1866709"/>
              <a:gd name="connsiteY3" fmla="*/ 730250 h 3491293"/>
              <a:gd name="connsiteX4" fmla="*/ 0 w 1866709"/>
              <a:gd name="connsiteY4" fmla="*/ 2756916 h 3491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6709" h="3491293">
                <a:moveTo>
                  <a:pt x="0" y="2756916"/>
                </a:moveTo>
                <a:lnTo>
                  <a:pt x="1866710" y="3491293"/>
                </a:lnTo>
                <a:lnTo>
                  <a:pt x="1866710" y="0"/>
                </a:lnTo>
                <a:lnTo>
                  <a:pt x="0" y="730250"/>
                </a:lnTo>
                <a:lnTo>
                  <a:pt x="0" y="2756916"/>
                </a:lnTo>
                <a:close/>
              </a:path>
            </a:pathLst>
          </a:custGeom>
          <a:solidFill>
            <a:schemeClr val="accent6"/>
          </a:solidFill>
          <a:ln w="6350"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8AD778C1-67E5-40CA-984E-1A37DEBC25DF}"/>
              </a:ext>
            </a:extLst>
          </p:cNvPr>
          <p:cNvSpPr/>
          <p:nvPr/>
        </p:nvSpPr>
        <p:spPr>
          <a:xfrm>
            <a:off x="0" y="2852075"/>
            <a:ext cx="2745666" cy="4005925"/>
          </a:xfrm>
          <a:custGeom>
            <a:avLst/>
            <a:gdLst>
              <a:gd name="connsiteX0" fmla="*/ 2745666 w 2745666"/>
              <a:gd name="connsiteY0" fmla="*/ 0 h 4005925"/>
              <a:gd name="connsiteX1" fmla="*/ 2745666 w 2745666"/>
              <a:gd name="connsiteY1" fmla="*/ 2108200 h 4005925"/>
              <a:gd name="connsiteX2" fmla="*/ 2741803 w 2745666"/>
              <a:gd name="connsiteY2" fmla="*/ 2108200 h 4005925"/>
              <a:gd name="connsiteX3" fmla="*/ 2741803 w 2745666"/>
              <a:gd name="connsiteY3" fmla="*/ 4005925 h 4005925"/>
              <a:gd name="connsiteX4" fmla="*/ 0 w 2745666"/>
              <a:gd name="connsiteY4" fmla="*/ 4005925 h 4005925"/>
              <a:gd name="connsiteX5" fmla="*/ 0 w 2745666"/>
              <a:gd name="connsiteY5" fmla="*/ 1685336 h 4005925"/>
              <a:gd name="connsiteX6" fmla="*/ 3863 w 2745666"/>
              <a:gd name="connsiteY6" fmla="*/ 1685336 h 4005925"/>
              <a:gd name="connsiteX7" fmla="*/ 3863 w 2745666"/>
              <a:gd name="connsiteY7" fmla="*/ 1031811 h 4005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5666" h="4005925">
                <a:moveTo>
                  <a:pt x="2745666" y="0"/>
                </a:moveTo>
                <a:lnTo>
                  <a:pt x="2745666" y="2108200"/>
                </a:lnTo>
                <a:lnTo>
                  <a:pt x="2741803" y="2108200"/>
                </a:lnTo>
                <a:lnTo>
                  <a:pt x="2741803" y="4005925"/>
                </a:lnTo>
                <a:lnTo>
                  <a:pt x="0" y="4005925"/>
                </a:lnTo>
                <a:lnTo>
                  <a:pt x="0" y="1685336"/>
                </a:lnTo>
                <a:lnTo>
                  <a:pt x="3863" y="1685336"/>
                </a:lnTo>
                <a:lnTo>
                  <a:pt x="3863" y="1031811"/>
                </a:lnTo>
                <a:close/>
              </a:path>
            </a:pathLst>
          </a:custGeom>
          <a:solidFill>
            <a:schemeClr val="accent1"/>
          </a:solidFill>
          <a:ln w="6350" cap="flat">
            <a:noFill/>
            <a:prstDash val="solid"/>
            <a:miter/>
          </a:ln>
        </p:spPr>
        <p:txBody>
          <a:bodyPr wrap="square" rtlCol="0" anchor="ctr">
            <a:noAutofit/>
          </a:bodyPr>
          <a:lstStyle/>
          <a:p>
            <a:endParaRPr lang="en-GB"/>
          </a:p>
        </p:txBody>
      </p:sp>
      <p:sp>
        <p:nvSpPr>
          <p:cNvPr id="42" name="Freeform: Shape 41">
            <a:extLst>
              <a:ext uri="{FF2B5EF4-FFF2-40B4-BE49-F238E27FC236}">
                <a16:creationId xmlns:a16="http://schemas.microsoft.com/office/drawing/2014/main" id="{8630FE2A-C0AE-437F-AE18-C9D779E71E17}"/>
              </a:ext>
            </a:extLst>
          </p:cNvPr>
          <p:cNvSpPr/>
          <p:nvPr userDrawn="1"/>
        </p:nvSpPr>
        <p:spPr>
          <a:xfrm>
            <a:off x="5180266" y="5815012"/>
            <a:ext cx="1132141" cy="884428"/>
          </a:xfrm>
          <a:custGeom>
            <a:avLst/>
            <a:gdLst>
              <a:gd name="connsiteX0" fmla="*/ 0 w 1132141"/>
              <a:gd name="connsiteY0" fmla="*/ 623888 h 884428"/>
              <a:gd name="connsiteX1" fmla="*/ 1132142 w 1132141"/>
              <a:gd name="connsiteY1" fmla="*/ 884428 h 884428"/>
              <a:gd name="connsiteX2" fmla="*/ 1132142 w 1132141"/>
              <a:gd name="connsiteY2" fmla="*/ 0 h 884428"/>
              <a:gd name="connsiteX3" fmla="*/ 0 w 1132141"/>
              <a:gd name="connsiteY3" fmla="*/ 260541 h 884428"/>
              <a:gd name="connsiteX4" fmla="*/ 0 w 1132141"/>
              <a:gd name="connsiteY4" fmla="*/ 623888 h 8844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141" h="884428">
                <a:moveTo>
                  <a:pt x="0" y="623888"/>
                </a:moveTo>
                <a:lnTo>
                  <a:pt x="1132142" y="884428"/>
                </a:lnTo>
                <a:lnTo>
                  <a:pt x="1132142" y="0"/>
                </a:lnTo>
                <a:lnTo>
                  <a:pt x="0" y="260541"/>
                </a:lnTo>
                <a:lnTo>
                  <a:pt x="0" y="623888"/>
                </a:lnTo>
                <a:close/>
              </a:path>
            </a:pathLst>
          </a:custGeom>
          <a:solidFill>
            <a:schemeClr val="accent4"/>
          </a:solidFill>
          <a:ln w="6350" cap="flat">
            <a:noFill/>
            <a:prstDash val="solid"/>
            <a:miter/>
          </a:ln>
        </p:spPr>
        <p:txBody>
          <a:bodyPr rtlCol="0" anchor="ctr"/>
          <a:lstStyle/>
          <a:p>
            <a:endParaRPr lang="en-GB"/>
          </a:p>
        </p:txBody>
      </p:sp>
      <p:sp>
        <p:nvSpPr>
          <p:cNvPr id="43" name="Freeform: Shape 42">
            <a:extLst>
              <a:ext uri="{FF2B5EF4-FFF2-40B4-BE49-F238E27FC236}">
                <a16:creationId xmlns:a16="http://schemas.microsoft.com/office/drawing/2014/main" id="{D8A42097-BD13-4854-92BD-573B8B6D3557}"/>
              </a:ext>
            </a:extLst>
          </p:cNvPr>
          <p:cNvSpPr/>
          <p:nvPr userDrawn="1"/>
        </p:nvSpPr>
        <p:spPr>
          <a:xfrm>
            <a:off x="2742374" y="5797232"/>
            <a:ext cx="3570033" cy="1060767"/>
          </a:xfrm>
          <a:custGeom>
            <a:avLst/>
            <a:gdLst>
              <a:gd name="connsiteX0" fmla="*/ 0 w 3570033"/>
              <a:gd name="connsiteY0" fmla="*/ 1060767 h 1060767"/>
              <a:gd name="connsiteX1" fmla="*/ 3570034 w 3570033"/>
              <a:gd name="connsiteY1" fmla="*/ 1060767 h 1060767"/>
              <a:gd name="connsiteX2" fmla="*/ 3570034 w 3570033"/>
              <a:gd name="connsiteY2" fmla="*/ 405321 h 1060767"/>
              <a:gd name="connsiteX3" fmla="*/ 0 w 3570033"/>
              <a:gd name="connsiteY3" fmla="*/ 0 h 1060767"/>
              <a:gd name="connsiteX4" fmla="*/ 0 w 3570033"/>
              <a:gd name="connsiteY4" fmla="*/ 1060767 h 1060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0033" h="1060767">
                <a:moveTo>
                  <a:pt x="0" y="1060767"/>
                </a:moveTo>
                <a:lnTo>
                  <a:pt x="3570034" y="1060767"/>
                </a:lnTo>
                <a:lnTo>
                  <a:pt x="3570034" y="405321"/>
                </a:lnTo>
                <a:lnTo>
                  <a:pt x="0" y="0"/>
                </a:lnTo>
                <a:lnTo>
                  <a:pt x="0" y="1060767"/>
                </a:lnTo>
                <a:close/>
              </a:path>
            </a:pathLst>
          </a:custGeom>
          <a:solidFill>
            <a:schemeClr val="tx2"/>
          </a:solidFill>
          <a:ln w="6350" cap="flat">
            <a:noFill/>
            <a:prstDash val="solid"/>
            <a:miter/>
          </a:ln>
        </p:spPr>
        <p:txBody>
          <a:bodyPr rtlCol="0" anchor="ctr"/>
          <a:lstStyle/>
          <a:p>
            <a:endParaRPr lang="en-GB"/>
          </a:p>
        </p:txBody>
      </p:sp>
      <p:sp>
        <p:nvSpPr>
          <p:cNvPr id="44" name="Freeform: Shape 43">
            <a:extLst>
              <a:ext uri="{FF2B5EF4-FFF2-40B4-BE49-F238E27FC236}">
                <a16:creationId xmlns:a16="http://schemas.microsoft.com/office/drawing/2014/main" id="{1FBC3019-2D11-4ABB-9463-94EFA3EFC69A}"/>
              </a:ext>
            </a:extLst>
          </p:cNvPr>
          <p:cNvSpPr/>
          <p:nvPr userDrawn="1"/>
        </p:nvSpPr>
        <p:spPr>
          <a:xfrm>
            <a:off x="9951148" y="5957760"/>
            <a:ext cx="2240851" cy="900239"/>
          </a:xfrm>
          <a:custGeom>
            <a:avLst/>
            <a:gdLst>
              <a:gd name="connsiteX0" fmla="*/ 0 w 2240851"/>
              <a:gd name="connsiteY0" fmla="*/ 639763 h 900239"/>
              <a:gd name="connsiteX1" fmla="*/ 0 w 2240851"/>
              <a:gd name="connsiteY1" fmla="*/ 900240 h 900239"/>
              <a:gd name="connsiteX2" fmla="*/ 2240852 w 2240851"/>
              <a:gd name="connsiteY2" fmla="*/ 900240 h 900239"/>
              <a:gd name="connsiteX3" fmla="*/ 2240852 w 2240851"/>
              <a:gd name="connsiteY3" fmla="*/ 0 h 900239"/>
              <a:gd name="connsiteX4" fmla="*/ 0 w 2240851"/>
              <a:gd name="connsiteY4" fmla="*/ 639763 h 900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0851" h="900239">
                <a:moveTo>
                  <a:pt x="0" y="639763"/>
                </a:moveTo>
                <a:lnTo>
                  <a:pt x="0" y="900240"/>
                </a:lnTo>
                <a:lnTo>
                  <a:pt x="2240852" y="900240"/>
                </a:lnTo>
                <a:lnTo>
                  <a:pt x="2240852" y="0"/>
                </a:lnTo>
                <a:lnTo>
                  <a:pt x="0" y="639763"/>
                </a:lnTo>
                <a:close/>
              </a:path>
            </a:pathLst>
          </a:custGeom>
          <a:solidFill>
            <a:schemeClr val="accent5"/>
          </a:solidFill>
          <a:ln w="6350" cap="flat">
            <a:noFill/>
            <a:prstDash val="solid"/>
            <a:miter/>
          </a:ln>
        </p:spPr>
        <p:txBody>
          <a:bodyPr rtlCol="0" anchor="ctr"/>
          <a:lstStyle/>
          <a:p>
            <a:endParaRPr lang="en-GB"/>
          </a:p>
        </p:txBody>
      </p:sp>
      <p:sp>
        <p:nvSpPr>
          <p:cNvPr id="45" name="Freeform: Shape 44">
            <a:extLst>
              <a:ext uri="{FF2B5EF4-FFF2-40B4-BE49-F238E27FC236}">
                <a16:creationId xmlns:a16="http://schemas.microsoft.com/office/drawing/2014/main" id="{C765C6C8-0BFF-4EFC-A3C7-6E4BAF997468}"/>
              </a:ext>
            </a:extLst>
          </p:cNvPr>
          <p:cNvSpPr/>
          <p:nvPr userDrawn="1"/>
        </p:nvSpPr>
        <p:spPr>
          <a:xfrm>
            <a:off x="6312408" y="5815139"/>
            <a:ext cx="1611947" cy="1042860"/>
          </a:xfrm>
          <a:custGeom>
            <a:avLst/>
            <a:gdLst>
              <a:gd name="connsiteX0" fmla="*/ 0 w 1611947"/>
              <a:gd name="connsiteY0" fmla="*/ 1042860 h 1042860"/>
              <a:gd name="connsiteX1" fmla="*/ 1611948 w 1611947"/>
              <a:gd name="connsiteY1" fmla="*/ 1042860 h 1042860"/>
              <a:gd name="connsiteX2" fmla="*/ 1611948 w 1611947"/>
              <a:gd name="connsiteY2" fmla="*/ 395732 h 1042860"/>
              <a:gd name="connsiteX3" fmla="*/ 0 w 1611947"/>
              <a:gd name="connsiteY3" fmla="*/ 0 h 1042860"/>
              <a:gd name="connsiteX4" fmla="*/ 0 w 1611947"/>
              <a:gd name="connsiteY4" fmla="*/ 1042860 h 1042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1947" h="1042860">
                <a:moveTo>
                  <a:pt x="0" y="1042860"/>
                </a:moveTo>
                <a:lnTo>
                  <a:pt x="1611948" y="1042860"/>
                </a:lnTo>
                <a:lnTo>
                  <a:pt x="1611948" y="395732"/>
                </a:lnTo>
                <a:lnTo>
                  <a:pt x="0" y="0"/>
                </a:lnTo>
                <a:lnTo>
                  <a:pt x="0" y="1042860"/>
                </a:lnTo>
                <a:close/>
              </a:path>
            </a:pathLst>
          </a:custGeom>
          <a:solidFill>
            <a:schemeClr val="accent5"/>
          </a:solidFill>
          <a:ln w="6350" cap="flat">
            <a:noFill/>
            <a:prstDash val="solid"/>
            <a:miter/>
          </a:ln>
        </p:spPr>
        <p:txBody>
          <a:bodyPr rtlCol="0" anchor="ctr"/>
          <a:lstStyle/>
          <a:p>
            <a:endParaRPr lang="en-GB"/>
          </a:p>
        </p:txBody>
      </p:sp>
      <p:sp>
        <p:nvSpPr>
          <p:cNvPr id="46" name="Freeform: Shape 45">
            <a:extLst>
              <a:ext uri="{FF2B5EF4-FFF2-40B4-BE49-F238E27FC236}">
                <a16:creationId xmlns:a16="http://schemas.microsoft.com/office/drawing/2014/main" id="{A85C57C0-3663-4B1E-AAB1-2C8AFB6A2CEA}"/>
              </a:ext>
            </a:extLst>
          </p:cNvPr>
          <p:cNvSpPr/>
          <p:nvPr userDrawn="1"/>
        </p:nvSpPr>
        <p:spPr>
          <a:xfrm>
            <a:off x="10329735" y="5856922"/>
            <a:ext cx="1862264" cy="1001077"/>
          </a:xfrm>
          <a:custGeom>
            <a:avLst/>
            <a:gdLst>
              <a:gd name="connsiteX0" fmla="*/ 0 w 1862264"/>
              <a:gd name="connsiteY0" fmla="*/ 1001078 h 1001077"/>
              <a:gd name="connsiteX1" fmla="*/ 1862265 w 1862264"/>
              <a:gd name="connsiteY1" fmla="*/ 1001078 h 1001077"/>
              <a:gd name="connsiteX2" fmla="*/ 1862265 w 1862264"/>
              <a:gd name="connsiteY2" fmla="*/ 816166 h 1001077"/>
              <a:gd name="connsiteX3" fmla="*/ 0 w 1862264"/>
              <a:gd name="connsiteY3" fmla="*/ 0 h 1001077"/>
              <a:gd name="connsiteX4" fmla="*/ 0 w 1862264"/>
              <a:gd name="connsiteY4" fmla="*/ 1001078 h 10010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2264" h="1001077">
                <a:moveTo>
                  <a:pt x="0" y="1001078"/>
                </a:moveTo>
                <a:lnTo>
                  <a:pt x="1862265" y="1001078"/>
                </a:lnTo>
                <a:lnTo>
                  <a:pt x="1862265" y="816166"/>
                </a:lnTo>
                <a:lnTo>
                  <a:pt x="0" y="0"/>
                </a:lnTo>
                <a:lnTo>
                  <a:pt x="0" y="1001078"/>
                </a:lnTo>
                <a:close/>
              </a:path>
            </a:pathLst>
          </a:custGeom>
          <a:solidFill>
            <a:schemeClr val="accent4"/>
          </a:solidFill>
          <a:ln w="6350" cap="flat">
            <a:noFill/>
            <a:prstDash val="solid"/>
            <a:miter/>
          </a:ln>
        </p:spPr>
        <p:txBody>
          <a:bodyPr rtlCol="0" anchor="ctr"/>
          <a:lstStyle/>
          <a:p>
            <a:endParaRPr lang="en-GB"/>
          </a:p>
        </p:txBody>
      </p:sp>
      <p:sp>
        <p:nvSpPr>
          <p:cNvPr id="48" name="Freeform: Shape 47">
            <a:extLst>
              <a:ext uri="{FF2B5EF4-FFF2-40B4-BE49-F238E27FC236}">
                <a16:creationId xmlns:a16="http://schemas.microsoft.com/office/drawing/2014/main" id="{19F96B54-B21A-4C35-B4F4-89D7431ED2AB}"/>
              </a:ext>
            </a:extLst>
          </p:cNvPr>
          <p:cNvSpPr/>
          <p:nvPr userDrawn="1"/>
        </p:nvSpPr>
        <p:spPr>
          <a:xfrm>
            <a:off x="7923465" y="6203315"/>
            <a:ext cx="1163447" cy="654684"/>
          </a:xfrm>
          <a:custGeom>
            <a:avLst/>
            <a:gdLst>
              <a:gd name="connsiteX0" fmla="*/ 0 w 1163447"/>
              <a:gd name="connsiteY0" fmla="*/ 310197 h 654684"/>
              <a:gd name="connsiteX1" fmla="*/ 0 w 1163447"/>
              <a:gd name="connsiteY1" fmla="*/ 654685 h 654684"/>
              <a:gd name="connsiteX2" fmla="*/ 1163448 w 1163447"/>
              <a:gd name="connsiteY2" fmla="*/ 654685 h 654684"/>
              <a:gd name="connsiteX3" fmla="*/ 1163448 w 1163447"/>
              <a:gd name="connsiteY3" fmla="*/ 0 h 654684"/>
              <a:gd name="connsiteX4" fmla="*/ 0 w 1163447"/>
              <a:gd name="connsiteY4" fmla="*/ 310197 h 654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3447" h="654684">
                <a:moveTo>
                  <a:pt x="0" y="310197"/>
                </a:moveTo>
                <a:lnTo>
                  <a:pt x="0" y="654685"/>
                </a:lnTo>
                <a:lnTo>
                  <a:pt x="1163448" y="654685"/>
                </a:lnTo>
                <a:lnTo>
                  <a:pt x="1163448" y="0"/>
                </a:lnTo>
                <a:lnTo>
                  <a:pt x="0" y="310197"/>
                </a:lnTo>
                <a:close/>
              </a:path>
            </a:pathLst>
          </a:custGeom>
          <a:solidFill>
            <a:schemeClr val="tx2"/>
          </a:solidFill>
          <a:ln w="6350" cap="flat">
            <a:noFill/>
            <a:prstDash val="solid"/>
            <a:miter/>
          </a:ln>
        </p:spPr>
        <p:txBody>
          <a:bodyPr rtlCol="0" anchor="ctr"/>
          <a:lstStyle/>
          <a:p>
            <a:endParaRPr lang="en-GB"/>
          </a:p>
        </p:txBody>
      </p:sp>
      <p:grpSp>
        <p:nvGrpSpPr>
          <p:cNvPr id="7" name="Group 6">
            <a:extLst>
              <a:ext uri="{FF2B5EF4-FFF2-40B4-BE49-F238E27FC236}">
                <a16:creationId xmlns:a16="http://schemas.microsoft.com/office/drawing/2014/main" id="{D5E372CE-33A8-4E56-9F44-9CD9FD75A787}"/>
              </a:ext>
            </a:extLst>
          </p:cNvPr>
          <p:cNvGrpSpPr/>
          <p:nvPr userDrawn="1"/>
        </p:nvGrpSpPr>
        <p:grpSpPr>
          <a:xfrm>
            <a:off x="6627114" y="6214300"/>
            <a:ext cx="1297241" cy="643699"/>
            <a:chOff x="6575837" y="6214300"/>
            <a:chExt cx="1297241" cy="643699"/>
          </a:xfrm>
          <a:solidFill>
            <a:schemeClr val="accent3"/>
          </a:solidFill>
        </p:grpSpPr>
        <p:sp>
          <p:nvSpPr>
            <p:cNvPr id="47" name="Freeform: Shape 46">
              <a:extLst>
                <a:ext uri="{FF2B5EF4-FFF2-40B4-BE49-F238E27FC236}">
                  <a16:creationId xmlns:a16="http://schemas.microsoft.com/office/drawing/2014/main" id="{57796ADF-69BF-4248-8EB9-36E807244115}"/>
                </a:ext>
              </a:extLst>
            </p:cNvPr>
            <p:cNvSpPr/>
            <p:nvPr/>
          </p:nvSpPr>
          <p:spPr>
            <a:xfrm>
              <a:off x="6575837" y="6214300"/>
              <a:ext cx="1297241" cy="643699"/>
            </a:xfrm>
            <a:custGeom>
              <a:avLst/>
              <a:gdLst>
                <a:gd name="connsiteX0" fmla="*/ 0 w 1297241"/>
                <a:gd name="connsiteY0" fmla="*/ 284544 h 643699"/>
                <a:gd name="connsiteX1" fmla="*/ 0 w 1297241"/>
                <a:gd name="connsiteY1" fmla="*/ 643700 h 643699"/>
                <a:gd name="connsiteX2" fmla="*/ 1297242 w 1297241"/>
                <a:gd name="connsiteY2" fmla="*/ 643700 h 643699"/>
                <a:gd name="connsiteX3" fmla="*/ 1297242 w 1297241"/>
                <a:gd name="connsiteY3" fmla="*/ 0 h 643699"/>
                <a:gd name="connsiteX4" fmla="*/ 0 w 1297241"/>
                <a:gd name="connsiteY4" fmla="*/ 284544 h 643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7241" h="643699">
                  <a:moveTo>
                    <a:pt x="0" y="284544"/>
                  </a:moveTo>
                  <a:lnTo>
                    <a:pt x="0" y="643700"/>
                  </a:lnTo>
                  <a:lnTo>
                    <a:pt x="1297242" y="643700"/>
                  </a:lnTo>
                  <a:lnTo>
                    <a:pt x="1297242" y="0"/>
                  </a:lnTo>
                  <a:lnTo>
                    <a:pt x="0" y="284544"/>
                  </a:lnTo>
                  <a:close/>
                </a:path>
              </a:pathLst>
            </a:custGeom>
            <a:grpFill/>
            <a:ln w="6350" cap="flat">
              <a:noFill/>
              <a:prstDash val="solid"/>
              <a:miter/>
            </a:ln>
          </p:spPr>
          <p:txBody>
            <a:bodyPr rtlCol="0" anchor="ctr"/>
            <a:lstStyle/>
            <a:p>
              <a:endParaRPr lang="en-GB"/>
            </a:p>
          </p:txBody>
        </p:sp>
        <p:sp>
          <p:nvSpPr>
            <p:cNvPr id="49" name="Freeform: Shape 48">
              <a:extLst>
                <a:ext uri="{FF2B5EF4-FFF2-40B4-BE49-F238E27FC236}">
                  <a16:creationId xmlns:a16="http://schemas.microsoft.com/office/drawing/2014/main" id="{14A09B42-B70A-4C85-B752-940ED49EEB92}"/>
                </a:ext>
              </a:extLst>
            </p:cNvPr>
            <p:cNvSpPr/>
            <p:nvPr/>
          </p:nvSpPr>
          <p:spPr>
            <a:xfrm>
              <a:off x="6575837" y="6501638"/>
              <a:ext cx="1248346" cy="356361"/>
            </a:xfrm>
            <a:custGeom>
              <a:avLst/>
              <a:gdLst>
                <a:gd name="connsiteX0" fmla="*/ 0 w 1248346"/>
                <a:gd name="connsiteY0" fmla="*/ 356362 h 356361"/>
                <a:gd name="connsiteX1" fmla="*/ 1248346 w 1248346"/>
                <a:gd name="connsiteY1" fmla="*/ 356362 h 356361"/>
                <a:gd name="connsiteX2" fmla="*/ 0 w 1248346"/>
                <a:gd name="connsiteY2" fmla="*/ 0 h 356361"/>
                <a:gd name="connsiteX3" fmla="*/ 0 w 1248346"/>
                <a:gd name="connsiteY3" fmla="*/ 356362 h 356361"/>
              </a:gdLst>
              <a:ahLst/>
              <a:cxnLst>
                <a:cxn ang="0">
                  <a:pos x="connsiteX0" y="connsiteY0"/>
                </a:cxn>
                <a:cxn ang="0">
                  <a:pos x="connsiteX1" y="connsiteY1"/>
                </a:cxn>
                <a:cxn ang="0">
                  <a:pos x="connsiteX2" y="connsiteY2"/>
                </a:cxn>
                <a:cxn ang="0">
                  <a:pos x="connsiteX3" y="connsiteY3"/>
                </a:cxn>
              </a:cxnLst>
              <a:rect l="l" t="t" r="r" b="b"/>
              <a:pathLst>
                <a:path w="1248346" h="356361">
                  <a:moveTo>
                    <a:pt x="0" y="356362"/>
                  </a:moveTo>
                  <a:lnTo>
                    <a:pt x="1248346" y="356362"/>
                  </a:lnTo>
                  <a:lnTo>
                    <a:pt x="0" y="0"/>
                  </a:lnTo>
                  <a:lnTo>
                    <a:pt x="0" y="356362"/>
                  </a:lnTo>
                  <a:close/>
                </a:path>
              </a:pathLst>
            </a:custGeom>
            <a:solidFill>
              <a:schemeClr val="accent4"/>
            </a:solidFill>
            <a:ln w="6350" cap="flat">
              <a:noFill/>
              <a:prstDash val="solid"/>
              <a:miter/>
            </a:ln>
          </p:spPr>
          <p:txBody>
            <a:bodyPr rtlCol="0" anchor="ctr"/>
            <a:lstStyle/>
            <a:p>
              <a:endParaRPr lang="en-GB"/>
            </a:p>
          </p:txBody>
        </p:sp>
      </p:grpSp>
      <p:sp>
        <p:nvSpPr>
          <p:cNvPr id="50" name="Freeform: Shape 49">
            <a:extLst>
              <a:ext uri="{FF2B5EF4-FFF2-40B4-BE49-F238E27FC236}">
                <a16:creationId xmlns:a16="http://schemas.microsoft.com/office/drawing/2014/main" id="{355F5E56-ABFF-4353-806A-FADF96A43500}"/>
              </a:ext>
            </a:extLst>
          </p:cNvPr>
          <p:cNvSpPr/>
          <p:nvPr userDrawn="1"/>
        </p:nvSpPr>
        <p:spPr>
          <a:xfrm>
            <a:off x="9746932" y="5613400"/>
            <a:ext cx="583248" cy="707072"/>
          </a:xfrm>
          <a:custGeom>
            <a:avLst/>
            <a:gdLst>
              <a:gd name="connsiteX0" fmla="*/ 583248 w 583248"/>
              <a:gd name="connsiteY0" fmla="*/ 242760 h 707072"/>
              <a:gd name="connsiteX1" fmla="*/ 0 w 583248"/>
              <a:gd name="connsiteY1" fmla="*/ 0 h 707072"/>
              <a:gd name="connsiteX2" fmla="*/ 0 w 583248"/>
              <a:gd name="connsiteY2" fmla="*/ 707072 h 707072"/>
              <a:gd name="connsiteX3" fmla="*/ 583248 w 583248"/>
              <a:gd name="connsiteY3" fmla="*/ 508317 h 707072"/>
              <a:gd name="connsiteX4" fmla="*/ 583248 w 583248"/>
              <a:gd name="connsiteY4" fmla="*/ 242760 h 7070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248" h="707072">
                <a:moveTo>
                  <a:pt x="583248" y="242760"/>
                </a:moveTo>
                <a:lnTo>
                  <a:pt x="0" y="0"/>
                </a:lnTo>
                <a:lnTo>
                  <a:pt x="0" y="707072"/>
                </a:lnTo>
                <a:lnTo>
                  <a:pt x="583248" y="508317"/>
                </a:lnTo>
                <a:lnTo>
                  <a:pt x="583248" y="242760"/>
                </a:lnTo>
                <a:close/>
              </a:path>
            </a:pathLst>
          </a:custGeom>
          <a:solidFill>
            <a:schemeClr val="accent2"/>
          </a:solidFill>
          <a:ln w="6350" cap="flat">
            <a:noFill/>
            <a:prstDash val="solid"/>
            <a:miter/>
          </a:ln>
        </p:spPr>
        <p:txBody>
          <a:bodyPr rtlCol="0" anchor="ctr"/>
          <a:lstStyle/>
          <a:p>
            <a:endParaRPr lang="en-GB"/>
          </a:p>
        </p:txBody>
      </p:sp>
      <p:sp>
        <p:nvSpPr>
          <p:cNvPr id="51" name="Freeform: Shape 50">
            <a:extLst>
              <a:ext uri="{FF2B5EF4-FFF2-40B4-BE49-F238E27FC236}">
                <a16:creationId xmlns:a16="http://schemas.microsoft.com/office/drawing/2014/main" id="{91F3CB94-2FD1-4DA6-9115-9202435F2F2B}"/>
              </a:ext>
            </a:extLst>
          </p:cNvPr>
          <p:cNvSpPr/>
          <p:nvPr userDrawn="1"/>
        </p:nvSpPr>
        <p:spPr>
          <a:xfrm>
            <a:off x="8512278" y="5860034"/>
            <a:ext cx="1824545" cy="997965"/>
          </a:xfrm>
          <a:custGeom>
            <a:avLst/>
            <a:gdLst>
              <a:gd name="connsiteX0" fmla="*/ 0 w 1824545"/>
              <a:gd name="connsiteY0" fmla="*/ 495427 h 997965"/>
              <a:gd name="connsiteX1" fmla="*/ 0 w 1824545"/>
              <a:gd name="connsiteY1" fmla="*/ 997966 h 997965"/>
              <a:gd name="connsiteX2" fmla="*/ 1824545 w 1824545"/>
              <a:gd name="connsiteY2" fmla="*/ 997966 h 997965"/>
              <a:gd name="connsiteX3" fmla="*/ 1824545 w 1824545"/>
              <a:gd name="connsiteY3" fmla="*/ 0 h 997965"/>
              <a:gd name="connsiteX4" fmla="*/ 0 w 1824545"/>
              <a:gd name="connsiteY4" fmla="*/ 495427 h 9979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4545" h="997965">
                <a:moveTo>
                  <a:pt x="0" y="495427"/>
                </a:moveTo>
                <a:lnTo>
                  <a:pt x="0" y="997966"/>
                </a:lnTo>
                <a:lnTo>
                  <a:pt x="1824545" y="997966"/>
                </a:lnTo>
                <a:lnTo>
                  <a:pt x="1824545" y="0"/>
                </a:lnTo>
                <a:lnTo>
                  <a:pt x="0" y="495427"/>
                </a:lnTo>
                <a:close/>
              </a:path>
            </a:pathLst>
          </a:custGeom>
          <a:solidFill>
            <a:schemeClr val="accent1"/>
          </a:solidFill>
          <a:ln w="6350" cap="flat">
            <a:noFill/>
            <a:prstDash val="solid"/>
            <a:miter/>
          </a:ln>
        </p:spPr>
        <p:txBody>
          <a:bodyPr rtlCol="0" anchor="ctr"/>
          <a:lstStyle/>
          <a:p>
            <a:endParaRPr lang="en-GB"/>
          </a:p>
        </p:txBody>
      </p:sp>
      <p:sp>
        <p:nvSpPr>
          <p:cNvPr id="52" name="Freeform: Shape 51">
            <a:extLst>
              <a:ext uri="{FF2B5EF4-FFF2-40B4-BE49-F238E27FC236}">
                <a16:creationId xmlns:a16="http://schemas.microsoft.com/office/drawing/2014/main" id="{99811062-3B9A-43E0-ABE2-656F0364CBED}"/>
              </a:ext>
            </a:extLst>
          </p:cNvPr>
          <p:cNvSpPr/>
          <p:nvPr userDrawn="1"/>
        </p:nvSpPr>
        <p:spPr>
          <a:xfrm>
            <a:off x="2741981" y="5797231"/>
            <a:ext cx="2327763" cy="1060768"/>
          </a:xfrm>
          <a:custGeom>
            <a:avLst/>
            <a:gdLst>
              <a:gd name="connsiteX0" fmla="*/ 0 w 2351278"/>
              <a:gd name="connsiteY0" fmla="*/ 1079500 h 1079500"/>
              <a:gd name="connsiteX1" fmla="*/ 2351278 w 2351278"/>
              <a:gd name="connsiteY1" fmla="*/ 1079500 h 1079500"/>
              <a:gd name="connsiteX2" fmla="*/ 2351278 w 2351278"/>
              <a:gd name="connsiteY2" fmla="*/ 803275 h 1079500"/>
              <a:gd name="connsiteX3" fmla="*/ 0 w 2351278"/>
              <a:gd name="connsiteY3" fmla="*/ 0 h 1079500"/>
              <a:gd name="connsiteX4" fmla="*/ 0 w 2351278"/>
              <a:gd name="connsiteY4" fmla="*/ 1079500 h 1079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1278" h="1079500">
                <a:moveTo>
                  <a:pt x="0" y="1079500"/>
                </a:moveTo>
                <a:lnTo>
                  <a:pt x="2351278" y="1079500"/>
                </a:lnTo>
                <a:lnTo>
                  <a:pt x="2351278" y="803275"/>
                </a:lnTo>
                <a:lnTo>
                  <a:pt x="0" y="0"/>
                </a:lnTo>
                <a:lnTo>
                  <a:pt x="0" y="1079500"/>
                </a:lnTo>
                <a:close/>
              </a:path>
            </a:pathLst>
          </a:custGeom>
          <a:solidFill>
            <a:schemeClr val="accent2"/>
          </a:solidFill>
          <a:ln w="6350" cap="flat">
            <a:noFill/>
            <a:prstDash val="solid"/>
            <a:miter/>
          </a:ln>
        </p:spPr>
        <p:txBody>
          <a:bodyPr rtlCol="0" anchor="ctr"/>
          <a:lstStyle/>
          <a:p>
            <a:endParaRPr lang="en-GB"/>
          </a:p>
        </p:txBody>
      </p:sp>
      <p:sp>
        <p:nvSpPr>
          <p:cNvPr id="53" name="Freeform: Shape 52">
            <a:extLst>
              <a:ext uri="{FF2B5EF4-FFF2-40B4-BE49-F238E27FC236}">
                <a16:creationId xmlns:a16="http://schemas.microsoft.com/office/drawing/2014/main" id="{40CE6525-5AC2-420D-9E01-081AEEBCFCE5}"/>
              </a:ext>
            </a:extLst>
          </p:cNvPr>
          <p:cNvSpPr/>
          <p:nvPr userDrawn="1"/>
        </p:nvSpPr>
        <p:spPr>
          <a:xfrm>
            <a:off x="4038876" y="6585585"/>
            <a:ext cx="1033016" cy="272414"/>
          </a:xfrm>
          <a:custGeom>
            <a:avLst/>
            <a:gdLst>
              <a:gd name="connsiteX0" fmla="*/ 0 w 1033017"/>
              <a:gd name="connsiteY0" fmla="*/ 280480 h 280479"/>
              <a:gd name="connsiteX1" fmla="*/ 1033018 w 1033017"/>
              <a:gd name="connsiteY1" fmla="*/ 280480 h 280479"/>
              <a:gd name="connsiteX2" fmla="*/ 1033018 w 1033017"/>
              <a:gd name="connsiteY2" fmla="*/ 0 h 280479"/>
              <a:gd name="connsiteX3" fmla="*/ 0 w 1033017"/>
              <a:gd name="connsiteY3" fmla="*/ 280480 h 280479"/>
            </a:gdLst>
            <a:ahLst/>
            <a:cxnLst>
              <a:cxn ang="0">
                <a:pos x="connsiteX0" y="connsiteY0"/>
              </a:cxn>
              <a:cxn ang="0">
                <a:pos x="connsiteX1" y="connsiteY1"/>
              </a:cxn>
              <a:cxn ang="0">
                <a:pos x="connsiteX2" y="connsiteY2"/>
              </a:cxn>
              <a:cxn ang="0">
                <a:pos x="connsiteX3" y="connsiteY3"/>
              </a:cxn>
            </a:cxnLst>
            <a:rect l="l" t="t" r="r" b="b"/>
            <a:pathLst>
              <a:path w="1033017" h="280479">
                <a:moveTo>
                  <a:pt x="0" y="280480"/>
                </a:moveTo>
                <a:lnTo>
                  <a:pt x="1033018" y="280480"/>
                </a:lnTo>
                <a:lnTo>
                  <a:pt x="1033018" y="0"/>
                </a:lnTo>
                <a:lnTo>
                  <a:pt x="0" y="280480"/>
                </a:lnTo>
                <a:close/>
              </a:path>
            </a:pathLst>
          </a:custGeom>
          <a:solidFill>
            <a:schemeClr val="accent1"/>
          </a:solidFill>
          <a:ln w="6350" cap="flat">
            <a:noFill/>
            <a:prstDash val="solid"/>
            <a:miter/>
          </a:ln>
        </p:spPr>
        <p:txBody>
          <a:bodyPr rtlCol="0" anchor="ctr"/>
          <a:lstStyle/>
          <a:p>
            <a:endParaRPr lang="en-GB"/>
          </a:p>
        </p:txBody>
      </p:sp>
      <p:sp>
        <p:nvSpPr>
          <p:cNvPr id="77" name="Picture Placeholder 76">
            <a:extLst>
              <a:ext uri="{FF2B5EF4-FFF2-40B4-BE49-F238E27FC236}">
                <a16:creationId xmlns:a16="http://schemas.microsoft.com/office/drawing/2014/main" id="{F6EC187D-3DEE-406F-ABC1-8BB8EA19F0D6}"/>
              </a:ext>
            </a:extLst>
          </p:cNvPr>
          <p:cNvSpPr>
            <a:spLocks noGrp="1"/>
          </p:cNvSpPr>
          <p:nvPr userDrawn="1">
            <p:ph type="pic" sz="quarter" idx="13"/>
          </p:nvPr>
        </p:nvSpPr>
        <p:spPr>
          <a:xfrm>
            <a:off x="-3882" y="1308735"/>
            <a:ext cx="2748987" cy="4670742"/>
          </a:xfrm>
          <a:custGeom>
            <a:avLst/>
            <a:gdLst>
              <a:gd name="connsiteX0" fmla="*/ 0 w 2739898"/>
              <a:gd name="connsiteY0" fmla="*/ 0 h 4662424"/>
              <a:gd name="connsiteX1" fmla="*/ 2739898 w 2739898"/>
              <a:gd name="connsiteY1" fmla="*/ 1071922 h 4662424"/>
              <a:gd name="connsiteX2" fmla="*/ 2739898 w 2739898"/>
              <a:gd name="connsiteY2" fmla="*/ 3584537 h 4662424"/>
              <a:gd name="connsiteX3" fmla="*/ 0 w 2739898"/>
              <a:gd name="connsiteY3" fmla="*/ 4662424 h 4662424"/>
            </a:gdLst>
            <a:ahLst/>
            <a:cxnLst>
              <a:cxn ang="0">
                <a:pos x="connsiteX0" y="connsiteY0"/>
              </a:cxn>
              <a:cxn ang="0">
                <a:pos x="connsiteX1" y="connsiteY1"/>
              </a:cxn>
              <a:cxn ang="0">
                <a:pos x="connsiteX2" y="connsiteY2"/>
              </a:cxn>
              <a:cxn ang="0">
                <a:pos x="connsiteX3" y="connsiteY3"/>
              </a:cxn>
            </a:cxnLst>
            <a:rect l="l" t="t" r="r" b="b"/>
            <a:pathLst>
              <a:path w="2739898" h="4662424">
                <a:moveTo>
                  <a:pt x="0" y="0"/>
                </a:moveTo>
                <a:lnTo>
                  <a:pt x="2739898" y="1071922"/>
                </a:lnTo>
                <a:lnTo>
                  <a:pt x="2739898" y="3584537"/>
                </a:lnTo>
                <a:lnTo>
                  <a:pt x="0" y="4662424"/>
                </a:lnTo>
                <a:close/>
              </a:path>
            </a:pathLst>
          </a:custGeom>
          <a:solidFill>
            <a:schemeClr val="bg2">
              <a:lumMod val="95000"/>
            </a:schemeClr>
          </a:solidFill>
        </p:spPr>
        <p:txBody>
          <a:bodyPr wrap="square" anchor="ctr" anchorCtr="0">
            <a:noAutofit/>
          </a:bodyPr>
          <a:lstStyle>
            <a:lvl1pPr algn="ctr">
              <a:defRPr/>
            </a:lvl1pPr>
          </a:lstStyle>
          <a:p>
            <a:endParaRPr lang="en-GB"/>
          </a:p>
        </p:txBody>
      </p:sp>
    </p:spTree>
    <p:extLst>
      <p:ext uri="{BB962C8B-B14F-4D97-AF65-F5344CB8AC3E}">
        <p14:creationId xmlns:p14="http://schemas.microsoft.com/office/powerpoint/2010/main" val="36665548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Al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3FC01BB-4C26-4028-9FD4-3A605F93A000}"/>
              </a:ext>
            </a:extLst>
          </p:cNvPr>
          <p:cNvSpPr>
            <a:spLocks noGrp="1"/>
          </p:cNvSpPr>
          <p:nvPr>
            <p:ph idx="1"/>
          </p:nvPr>
        </p:nvSpPr>
        <p:spPr>
          <a:xfrm>
            <a:off x="3324225" y="2087295"/>
            <a:ext cx="7442200" cy="3623689"/>
          </a:xfrm>
        </p:spPr>
        <p:txBody>
          <a:bodyPr anchor="t" anchorCtr="0"/>
          <a:lstStyle>
            <a:lvl1pPr marL="0" indent="0">
              <a:buNone/>
              <a:defRPr b="1"/>
            </a:lvl1pPr>
            <a:lvl2pPr marL="0" indent="0">
              <a:buNone/>
              <a:defRPr sz="2800"/>
            </a:lvl2pPr>
            <a:lvl3pPr marL="0" indent="0">
              <a:buNone/>
              <a:defRPr sz="2400"/>
            </a:lvl3pPr>
            <a:lvl4pPr marL="0" indent="0">
              <a:buNone/>
              <a:defRPr/>
            </a:lvl4pPr>
            <a:lvl5pPr marL="0" indent="0">
              <a:buNone/>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 name="Date Placeholder 3">
            <a:extLst>
              <a:ext uri="{FF2B5EF4-FFF2-40B4-BE49-F238E27FC236}">
                <a16:creationId xmlns:a16="http://schemas.microsoft.com/office/drawing/2014/main" id="{F309474F-F115-42A8-B641-739E3917D613}"/>
              </a:ext>
            </a:extLst>
          </p:cNvPr>
          <p:cNvSpPr>
            <a:spLocks noGrp="1"/>
          </p:cNvSpPr>
          <p:nvPr>
            <p:ph type="dt" sz="half" idx="10"/>
          </p:nvPr>
        </p:nvSpPr>
        <p:spPr/>
        <p:txBody>
          <a:bodyPr/>
          <a:lstStyle/>
          <a:p>
            <a:fld id="{B011D95A-E580-47A1-A88F-327F56415B76}" type="datetimeFigureOut">
              <a:rPr lang="en-GB" smtClean="0"/>
              <a:t>18/10/2023</a:t>
            </a:fld>
            <a:endParaRPr lang="en-GB"/>
          </a:p>
        </p:txBody>
      </p:sp>
      <p:sp>
        <p:nvSpPr>
          <p:cNvPr id="7" name="Footer Placeholder 6">
            <a:extLst>
              <a:ext uri="{FF2B5EF4-FFF2-40B4-BE49-F238E27FC236}">
                <a16:creationId xmlns:a16="http://schemas.microsoft.com/office/drawing/2014/main" id="{A1E9F0CB-6C9E-4E4F-AC83-96C936FE08EB}"/>
              </a:ext>
            </a:extLst>
          </p:cNvPr>
          <p:cNvSpPr>
            <a:spLocks noGrp="1"/>
          </p:cNvSpPr>
          <p:nvPr>
            <p:ph type="ftr" sz="quarter" idx="11"/>
          </p:nvPr>
        </p:nvSpPr>
        <p:spPr/>
        <p:txBody>
          <a:bodyPr/>
          <a:lstStyle/>
          <a:p>
            <a:endParaRPr lang="en-GB"/>
          </a:p>
        </p:txBody>
      </p:sp>
      <p:sp>
        <p:nvSpPr>
          <p:cNvPr id="8" name="Slide Number Placeholder 7">
            <a:extLst>
              <a:ext uri="{FF2B5EF4-FFF2-40B4-BE49-F238E27FC236}">
                <a16:creationId xmlns:a16="http://schemas.microsoft.com/office/drawing/2014/main" id="{CD8BFDF6-C1C9-4CCA-B7B5-5583D8C88706}"/>
              </a:ext>
            </a:extLst>
          </p:cNvPr>
          <p:cNvSpPr>
            <a:spLocks noGrp="1"/>
          </p:cNvSpPr>
          <p:nvPr>
            <p:ph type="sldNum" sz="quarter" idx="12"/>
          </p:nvPr>
        </p:nvSpPr>
        <p:spPr/>
        <p:txBody>
          <a:bodyPr/>
          <a:lstStyle/>
          <a:p>
            <a:fld id="{6F7B71F2-0498-4E6A-8351-92D4AF98CDE6}" type="slidenum">
              <a:rPr lang="en-GB" smtClean="0"/>
              <a:t>‹#›</a:t>
            </a:fld>
            <a:endParaRPr lang="en-GB"/>
          </a:p>
        </p:txBody>
      </p:sp>
      <p:sp>
        <p:nvSpPr>
          <p:cNvPr id="12" name="Freeform: Shape 11">
            <a:extLst>
              <a:ext uri="{FF2B5EF4-FFF2-40B4-BE49-F238E27FC236}">
                <a16:creationId xmlns:a16="http://schemas.microsoft.com/office/drawing/2014/main" id="{23DC9A28-C422-478D-9F53-1725865756EA}"/>
              </a:ext>
            </a:extLst>
          </p:cNvPr>
          <p:cNvSpPr/>
          <p:nvPr/>
        </p:nvSpPr>
        <p:spPr>
          <a:xfrm>
            <a:off x="1130935" y="1392174"/>
            <a:ext cx="1642427" cy="3436492"/>
          </a:xfrm>
          <a:custGeom>
            <a:avLst/>
            <a:gdLst>
              <a:gd name="connsiteX0" fmla="*/ 0 w 1642427"/>
              <a:gd name="connsiteY0" fmla="*/ 2824861 h 3436492"/>
              <a:gd name="connsiteX1" fmla="*/ 1642428 w 1642427"/>
              <a:gd name="connsiteY1" fmla="*/ 3436493 h 3436492"/>
              <a:gd name="connsiteX2" fmla="*/ 1642428 w 1642427"/>
              <a:gd name="connsiteY2" fmla="*/ 0 h 3436492"/>
              <a:gd name="connsiteX3" fmla="*/ 0 w 1642427"/>
              <a:gd name="connsiteY3" fmla="*/ 611696 h 3436492"/>
              <a:gd name="connsiteX4" fmla="*/ 0 w 1642427"/>
              <a:gd name="connsiteY4" fmla="*/ 2824861 h 343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2427" h="3436492">
                <a:moveTo>
                  <a:pt x="0" y="2824861"/>
                </a:moveTo>
                <a:lnTo>
                  <a:pt x="1642428" y="3436493"/>
                </a:lnTo>
                <a:lnTo>
                  <a:pt x="1642428" y="0"/>
                </a:lnTo>
                <a:lnTo>
                  <a:pt x="0" y="611696"/>
                </a:lnTo>
                <a:lnTo>
                  <a:pt x="0" y="2824861"/>
                </a:lnTo>
                <a:close/>
              </a:path>
            </a:pathLst>
          </a:custGeom>
          <a:solidFill>
            <a:schemeClr val="accent6"/>
          </a:solidFill>
          <a:ln w="6350"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DAE9DE58-26DA-4BC1-BB78-8D442F58F50B}"/>
              </a:ext>
            </a:extLst>
          </p:cNvPr>
          <p:cNvSpPr/>
          <p:nvPr/>
        </p:nvSpPr>
        <p:spPr>
          <a:xfrm>
            <a:off x="0" y="3071241"/>
            <a:ext cx="1667446" cy="3468179"/>
          </a:xfrm>
          <a:custGeom>
            <a:avLst/>
            <a:gdLst>
              <a:gd name="connsiteX0" fmla="*/ 0 w 1667446"/>
              <a:gd name="connsiteY0" fmla="*/ 621030 h 3468179"/>
              <a:gd name="connsiteX1" fmla="*/ 0 w 1667446"/>
              <a:gd name="connsiteY1" fmla="*/ 2847213 h 3468179"/>
              <a:gd name="connsiteX2" fmla="*/ 1667447 w 1667446"/>
              <a:gd name="connsiteY2" fmla="*/ 3468179 h 3468179"/>
              <a:gd name="connsiteX3" fmla="*/ 1667447 w 1667446"/>
              <a:gd name="connsiteY3" fmla="*/ 0 h 3468179"/>
              <a:gd name="connsiteX4" fmla="*/ 0 w 1667446"/>
              <a:gd name="connsiteY4" fmla="*/ 621030 h 3468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7446" h="3468179">
                <a:moveTo>
                  <a:pt x="0" y="621030"/>
                </a:moveTo>
                <a:lnTo>
                  <a:pt x="0" y="2847213"/>
                </a:lnTo>
                <a:lnTo>
                  <a:pt x="1667447" y="3468179"/>
                </a:lnTo>
                <a:lnTo>
                  <a:pt x="1667447" y="0"/>
                </a:lnTo>
                <a:lnTo>
                  <a:pt x="0" y="621030"/>
                </a:lnTo>
                <a:close/>
              </a:path>
            </a:pathLst>
          </a:custGeom>
          <a:solidFill>
            <a:schemeClr val="accent2"/>
          </a:solidFill>
          <a:ln w="6350"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A9D23654-E37C-4EC1-87D1-6B6A725C4067}"/>
              </a:ext>
            </a:extLst>
          </p:cNvPr>
          <p:cNvSpPr/>
          <p:nvPr/>
        </p:nvSpPr>
        <p:spPr>
          <a:xfrm>
            <a:off x="11387772" y="1917700"/>
            <a:ext cx="804227" cy="1307782"/>
          </a:xfrm>
          <a:custGeom>
            <a:avLst/>
            <a:gdLst>
              <a:gd name="connsiteX0" fmla="*/ 0 w 804227"/>
              <a:gd name="connsiteY0" fmla="*/ 1307783 h 1307782"/>
              <a:gd name="connsiteX1" fmla="*/ 804228 w 804227"/>
              <a:gd name="connsiteY1" fmla="*/ 992314 h 1307782"/>
              <a:gd name="connsiteX2" fmla="*/ 804228 w 804227"/>
              <a:gd name="connsiteY2" fmla="*/ 315468 h 1307782"/>
              <a:gd name="connsiteX3" fmla="*/ 0 w 804227"/>
              <a:gd name="connsiteY3" fmla="*/ 0 h 1307782"/>
              <a:gd name="connsiteX4" fmla="*/ 0 w 804227"/>
              <a:gd name="connsiteY4" fmla="*/ 1307783 h 13077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4227" h="1307782">
                <a:moveTo>
                  <a:pt x="0" y="1307783"/>
                </a:moveTo>
                <a:lnTo>
                  <a:pt x="804228" y="992314"/>
                </a:lnTo>
                <a:lnTo>
                  <a:pt x="804228" y="315468"/>
                </a:lnTo>
                <a:lnTo>
                  <a:pt x="0" y="0"/>
                </a:lnTo>
                <a:lnTo>
                  <a:pt x="0" y="1307783"/>
                </a:lnTo>
                <a:close/>
              </a:path>
            </a:pathLst>
          </a:custGeom>
          <a:solidFill>
            <a:schemeClr val="accent4"/>
          </a:solidFill>
          <a:ln w="6350"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B92461BF-80C5-49DE-AE15-E21D3EF49C9C}"/>
              </a:ext>
            </a:extLst>
          </p:cNvPr>
          <p:cNvSpPr/>
          <p:nvPr/>
        </p:nvSpPr>
        <p:spPr>
          <a:xfrm>
            <a:off x="11555412" y="4674044"/>
            <a:ext cx="636587" cy="1358455"/>
          </a:xfrm>
          <a:custGeom>
            <a:avLst/>
            <a:gdLst>
              <a:gd name="connsiteX0" fmla="*/ 0 w 636587"/>
              <a:gd name="connsiteY0" fmla="*/ 1358456 h 1358455"/>
              <a:gd name="connsiteX1" fmla="*/ 636588 w 636587"/>
              <a:gd name="connsiteY1" fmla="*/ 1099185 h 1358455"/>
              <a:gd name="connsiteX2" fmla="*/ 636588 w 636587"/>
              <a:gd name="connsiteY2" fmla="*/ 259271 h 1358455"/>
              <a:gd name="connsiteX3" fmla="*/ 0 w 636587"/>
              <a:gd name="connsiteY3" fmla="*/ 0 h 1358455"/>
              <a:gd name="connsiteX4" fmla="*/ 0 w 636587"/>
              <a:gd name="connsiteY4" fmla="*/ 1358456 h 13584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6587" h="1358455">
                <a:moveTo>
                  <a:pt x="0" y="1358456"/>
                </a:moveTo>
                <a:lnTo>
                  <a:pt x="636588" y="1099185"/>
                </a:lnTo>
                <a:lnTo>
                  <a:pt x="636588" y="259271"/>
                </a:lnTo>
                <a:lnTo>
                  <a:pt x="0" y="0"/>
                </a:lnTo>
                <a:lnTo>
                  <a:pt x="0" y="1358456"/>
                </a:lnTo>
                <a:close/>
              </a:path>
            </a:pathLst>
          </a:custGeom>
          <a:solidFill>
            <a:schemeClr val="accent2"/>
          </a:solidFill>
          <a:ln w="6350" cap="flat">
            <a:noFill/>
            <a:prstDash val="solid"/>
            <a:miter/>
          </a:ln>
        </p:spPr>
        <p:txBody>
          <a:bodyPr rtlCol="0" anchor="ctr"/>
          <a:lstStyle/>
          <a:p>
            <a:endParaRPr lang="en-GB"/>
          </a:p>
        </p:txBody>
      </p:sp>
      <p:sp>
        <p:nvSpPr>
          <p:cNvPr id="16" name="Freeform: Shape 15">
            <a:extLst>
              <a:ext uri="{FF2B5EF4-FFF2-40B4-BE49-F238E27FC236}">
                <a16:creationId xmlns:a16="http://schemas.microsoft.com/office/drawing/2014/main" id="{40913C1B-D3E7-4873-812C-A0FB18C40EB4}"/>
              </a:ext>
            </a:extLst>
          </p:cNvPr>
          <p:cNvSpPr/>
          <p:nvPr/>
        </p:nvSpPr>
        <p:spPr>
          <a:xfrm>
            <a:off x="0" y="1041400"/>
            <a:ext cx="2773362" cy="4866385"/>
          </a:xfrm>
          <a:custGeom>
            <a:avLst/>
            <a:gdLst>
              <a:gd name="connsiteX0" fmla="*/ 0 w 2773362"/>
              <a:gd name="connsiteY0" fmla="*/ 4866386 h 4866385"/>
              <a:gd name="connsiteX1" fmla="*/ 2773363 w 2773362"/>
              <a:gd name="connsiteY1" fmla="*/ 3833559 h 4866385"/>
              <a:gd name="connsiteX2" fmla="*/ 2773363 w 2773362"/>
              <a:gd name="connsiteY2" fmla="*/ 1032891 h 4866385"/>
              <a:gd name="connsiteX3" fmla="*/ 0 w 2773362"/>
              <a:gd name="connsiteY3" fmla="*/ 0 h 4866385"/>
              <a:gd name="connsiteX4" fmla="*/ 0 w 2773362"/>
              <a:gd name="connsiteY4" fmla="*/ 4866386 h 48663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73362" h="4866385">
                <a:moveTo>
                  <a:pt x="0" y="4866386"/>
                </a:moveTo>
                <a:lnTo>
                  <a:pt x="2773363" y="3833559"/>
                </a:lnTo>
                <a:lnTo>
                  <a:pt x="2773363" y="1032891"/>
                </a:lnTo>
                <a:lnTo>
                  <a:pt x="0" y="0"/>
                </a:lnTo>
                <a:lnTo>
                  <a:pt x="0" y="4866386"/>
                </a:lnTo>
                <a:close/>
              </a:path>
            </a:pathLst>
          </a:custGeom>
          <a:solidFill>
            <a:schemeClr val="tx2"/>
          </a:solidFill>
          <a:ln w="6350"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4868CF03-B2C8-4FC7-8E39-C090B601E096}"/>
              </a:ext>
            </a:extLst>
          </p:cNvPr>
          <p:cNvSpPr/>
          <p:nvPr/>
        </p:nvSpPr>
        <p:spPr>
          <a:xfrm>
            <a:off x="10918825" y="3543744"/>
            <a:ext cx="866838" cy="1474089"/>
          </a:xfrm>
          <a:custGeom>
            <a:avLst/>
            <a:gdLst>
              <a:gd name="connsiteX0" fmla="*/ 866839 w 866838"/>
              <a:gd name="connsiteY0" fmla="*/ 355600 h 1474089"/>
              <a:gd name="connsiteX1" fmla="*/ 0 w 866838"/>
              <a:gd name="connsiteY1" fmla="*/ 0 h 1474089"/>
              <a:gd name="connsiteX2" fmla="*/ 0 w 866838"/>
              <a:gd name="connsiteY2" fmla="*/ 1474089 h 1474089"/>
              <a:gd name="connsiteX3" fmla="*/ 866839 w 866838"/>
              <a:gd name="connsiteY3" fmla="*/ 1118489 h 1474089"/>
              <a:gd name="connsiteX4" fmla="*/ 866839 w 866838"/>
              <a:gd name="connsiteY4" fmla="*/ 355600 h 14740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6838" h="1474089">
                <a:moveTo>
                  <a:pt x="866839" y="355600"/>
                </a:moveTo>
                <a:lnTo>
                  <a:pt x="0" y="0"/>
                </a:lnTo>
                <a:lnTo>
                  <a:pt x="0" y="1474089"/>
                </a:lnTo>
                <a:lnTo>
                  <a:pt x="866839" y="1118489"/>
                </a:lnTo>
                <a:lnTo>
                  <a:pt x="866839" y="355600"/>
                </a:lnTo>
                <a:close/>
              </a:path>
            </a:pathLst>
          </a:custGeom>
          <a:solidFill>
            <a:schemeClr val="accent6"/>
          </a:solidFill>
          <a:ln w="6350"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0D079F03-015D-49D2-881B-C4564F55EFAC}"/>
              </a:ext>
            </a:extLst>
          </p:cNvPr>
          <p:cNvSpPr/>
          <p:nvPr/>
        </p:nvSpPr>
        <p:spPr>
          <a:xfrm>
            <a:off x="10918825" y="3594671"/>
            <a:ext cx="1273175" cy="2165095"/>
          </a:xfrm>
          <a:custGeom>
            <a:avLst/>
            <a:gdLst>
              <a:gd name="connsiteX0" fmla="*/ 0 w 1273175"/>
              <a:gd name="connsiteY0" fmla="*/ 522288 h 2165095"/>
              <a:gd name="connsiteX1" fmla="*/ 0 w 1273175"/>
              <a:gd name="connsiteY1" fmla="*/ 1642808 h 2165095"/>
              <a:gd name="connsiteX2" fmla="*/ 1273175 w 1273175"/>
              <a:gd name="connsiteY2" fmla="*/ 2165096 h 2165095"/>
              <a:gd name="connsiteX3" fmla="*/ 1273175 w 1273175"/>
              <a:gd name="connsiteY3" fmla="*/ 0 h 2165095"/>
              <a:gd name="connsiteX4" fmla="*/ 0 w 1273175"/>
              <a:gd name="connsiteY4" fmla="*/ 522288 h 21650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3175" h="2165095">
                <a:moveTo>
                  <a:pt x="0" y="522288"/>
                </a:moveTo>
                <a:lnTo>
                  <a:pt x="0" y="1642808"/>
                </a:lnTo>
                <a:lnTo>
                  <a:pt x="1273175" y="2165096"/>
                </a:lnTo>
                <a:lnTo>
                  <a:pt x="1273175" y="0"/>
                </a:lnTo>
                <a:lnTo>
                  <a:pt x="0" y="522288"/>
                </a:lnTo>
                <a:close/>
              </a:path>
            </a:pathLst>
          </a:custGeom>
          <a:solidFill>
            <a:schemeClr val="accent1"/>
          </a:solidFill>
          <a:ln w="6350"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FD1B9D9C-8711-4EEC-9842-0D54A2447356}"/>
              </a:ext>
            </a:extLst>
          </p:cNvPr>
          <p:cNvSpPr/>
          <p:nvPr/>
        </p:nvSpPr>
        <p:spPr>
          <a:xfrm>
            <a:off x="11069446" y="2535110"/>
            <a:ext cx="565531" cy="961707"/>
          </a:xfrm>
          <a:custGeom>
            <a:avLst/>
            <a:gdLst>
              <a:gd name="connsiteX0" fmla="*/ 0 w 565531"/>
              <a:gd name="connsiteY0" fmla="*/ 231966 h 961707"/>
              <a:gd name="connsiteX1" fmla="*/ 565531 w 565531"/>
              <a:gd name="connsiteY1" fmla="*/ 0 h 961707"/>
              <a:gd name="connsiteX2" fmla="*/ 565531 w 565531"/>
              <a:gd name="connsiteY2" fmla="*/ 961707 h 961707"/>
              <a:gd name="connsiteX3" fmla="*/ 0 w 565531"/>
              <a:gd name="connsiteY3" fmla="*/ 729679 h 961707"/>
              <a:gd name="connsiteX4" fmla="*/ 0 w 565531"/>
              <a:gd name="connsiteY4" fmla="*/ 231966 h 96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5531" h="961707">
                <a:moveTo>
                  <a:pt x="0" y="231966"/>
                </a:moveTo>
                <a:lnTo>
                  <a:pt x="565531" y="0"/>
                </a:lnTo>
                <a:lnTo>
                  <a:pt x="565531" y="961707"/>
                </a:lnTo>
                <a:lnTo>
                  <a:pt x="0" y="729679"/>
                </a:lnTo>
                <a:lnTo>
                  <a:pt x="0" y="231966"/>
                </a:lnTo>
                <a:close/>
              </a:path>
            </a:pathLst>
          </a:custGeom>
          <a:solidFill>
            <a:schemeClr val="accent5"/>
          </a:solidFill>
          <a:ln w="6350" cap="flat">
            <a:noFill/>
            <a:prstDash val="solid"/>
            <a:miter/>
          </a:ln>
        </p:spPr>
        <p:txBody>
          <a:bodyPr rtlCol="0" anchor="ctr"/>
          <a:lstStyle/>
          <a:p>
            <a:endParaRPr lang="en-GB"/>
          </a:p>
        </p:txBody>
      </p:sp>
      <p:sp>
        <p:nvSpPr>
          <p:cNvPr id="5" name="Title 4">
            <a:extLst>
              <a:ext uri="{FF2B5EF4-FFF2-40B4-BE49-F238E27FC236}">
                <a16:creationId xmlns:a16="http://schemas.microsoft.com/office/drawing/2014/main" id="{BFB17251-0D0C-4619-A2D0-4EAE02706382}"/>
              </a:ext>
            </a:extLst>
          </p:cNvPr>
          <p:cNvSpPr>
            <a:spLocks noGrp="1"/>
          </p:cNvSpPr>
          <p:nvPr>
            <p:ph type="title"/>
          </p:nvPr>
        </p:nvSpPr>
        <p:spPr>
          <a:xfrm>
            <a:off x="3324225" y="1318294"/>
            <a:ext cx="7721409" cy="547492"/>
          </a:xfrm>
        </p:spPr>
        <p:txBody>
          <a:bodyPr/>
          <a:lstStyle/>
          <a:p>
            <a:r>
              <a:rPr lang="en-US"/>
              <a:t>Click to edit Master title style</a:t>
            </a:r>
            <a:endParaRPr lang="en-GB"/>
          </a:p>
        </p:txBody>
      </p:sp>
    </p:spTree>
    <p:extLst>
      <p:ext uri="{BB962C8B-B14F-4D97-AF65-F5344CB8AC3E}">
        <p14:creationId xmlns:p14="http://schemas.microsoft.com/office/powerpoint/2010/main" val="885867509"/>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Alt 2">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74464F42-9FE2-4309-A1EB-E190A66BEEF6}"/>
              </a:ext>
            </a:extLst>
          </p:cNvPr>
          <p:cNvSpPr/>
          <p:nvPr/>
        </p:nvSpPr>
        <p:spPr>
          <a:xfrm>
            <a:off x="4038409" y="5661723"/>
            <a:ext cx="1199451" cy="1108646"/>
          </a:xfrm>
          <a:custGeom>
            <a:avLst/>
            <a:gdLst>
              <a:gd name="connsiteX0" fmla="*/ 0 w 1199451"/>
              <a:gd name="connsiteY0" fmla="*/ 782066 h 1108646"/>
              <a:gd name="connsiteX1" fmla="*/ 1199452 w 1199451"/>
              <a:gd name="connsiteY1" fmla="*/ 1108646 h 1108646"/>
              <a:gd name="connsiteX2" fmla="*/ 1199452 w 1199451"/>
              <a:gd name="connsiteY2" fmla="*/ 0 h 1108646"/>
              <a:gd name="connsiteX3" fmla="*/ 0 w 1199451"/>
              <a:gd name="connsiteY3" fmla="*/ 326580 h 1108646"/>
              <a:gd name="connsiteX4" fmla="*/ 0 w 1199451"/>
              <a:gd name="connsiteY4" fmla="*/ 782066 h 11086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9451" h="1108646">
                <a:moveTo>
                  <a:pt x="0" y="782066"/>
                </a:moveTo>
                <a:lnTo>
                  <a:pt x="1199452" y="1108646"/>
                </a:lnTo>
                <a:lnTo>
                  <a:pt x="1199452" y="0"/>
                </a:lnTo>
                <a:lnTo>
                  <a:pt x="0" y="326580"/>
                </a:lnTo>
                <a:lnTo>
                  <a:pt x="0" y="782066"/>
                </a:lnTo>
                <a:close/>
              </a:path>
            </a:pathLst>
          </a:custGeom>
          <a:solidFill>
            <a:schemeClr val="accent5"/>
          </a:solidFill>
          <a:ln w="6350" cap="flat">
            <a:noFill/>
            <a:prstDash val="solid"/>
            <a:miter/>
          </a:ln>
        </p:spPr>
        <p:txBody>
          <a:bodyPr rtlCol="0" anchor="ctr"/>
          <a:lstStyle/>
          <a:p>
            <a:endParaRPr lang="en-GB"/>
          </a:p>
        </p:txBody>
      </p:sp>
      <p:sp>
        <p:nvSpPr>
          <p:cNvPr id="57" name="Freeform: Shape 56">
            <a:extLst>
              <a:ext uri="{FF2B5EF4-FFF2-40B4-BE49-F238E27FC236}">
                <a16:creationId xmlns:a16="http://schemas.microsoft.com/office/drawing/2014/main" id="{71974971-F7E4-4CDA-9D00-2063E37342DE}"/>
              </a:ext>
            </a:extLst>
          </p:cNvPr>
          <p:cNvSpPr/>
          <p:nvPr userDrawn="1"/>
        </p:nvSpPr>
        <p:spPr>
          <a:xfrm>
            <a:off x="0" y="3084957"/>
            <a:ext cx="2645600" cy="3546601"/>
          </a:xfrm>
          <a:custGeom>
            <a:avLst/>
            <a:gdLst>
              <a:gd name="connsiteX0" fmla="*/ 0 w 2645600"/>
              <a:gd name="connsiteY0" fmla="*/ 3546602 h 3546601"/>
              <a:gd name="connsiteX1" fmla="*/ 2645601 w 2645600"/>
              <a:gd name="connsiteY1" fmla="*/ 2561336 h 3546601"/>
              <a:gd name="connsiteX2" fmla="*/ 2645601 w 2645600"/>
              <a:gd name="connsiteY2" fmla="*/ 985266 h 3546601"/>
              <a:gd name="connsiteX3" fmla="*/ 0 w 2645600"/>
              <a:gd name="connsiteY3" fmla="*/ 0 h 3546601"/>
              <a:gd name="connsiteX4" fmla="*/ 0 w 2645600"/>
              <a:gd name="connsiteY4" fmla="*/ 3546602 h 35466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5600" h="3546601">
                <a:moveTo>
                  <a:pt x="0" y="3546602"/>
                </a:moveTo>
                <a:lnTo>
                  <a:pt x="2645601" y="2561336"/>
                </a:lnTo>
                <a:lnTo>
                  <a:pt x="2645601" y="985266"/>
                </a:lnTo>
                <a:lnTo>
                  <a:pt x="0" y="0"/>
                </a:lnTo>
                <a:lnTo>
                  <a:pt x="0" y="3546602"/>
                </a:lnTo>
                <a:close/>
              </a:path>
            </a:pathLst>
          </a:custGeom>
          <a:solidFill>
            <a:schemeClr val="accent1"/>
          </a:solidFill>
          <a:ln w="6350" cap="flat">
            <a:noFill/>
            <a:prstDash val="solid"/>
            <a:miter/>
          </a:ln>
        </p:spPr>
        <p:txBody>
          <a:bodyPr rtlCol="0" anchor="ctr"/>
          <a:lstStyle/>
          <a:p>
            <a:endParaRPr lang="en-GB"/>
          </a:p>
        </p:txBody>
      </p:sp>
      <p:sp>
        <p:nvSpPr>
          <p:cNvPr id="38" name="Freeform: Shape 37">
            <a:extLst>
              <a:ext uri="{FF2B5EF4-FFF2-40B4-BE49-F238E27FC236}">
                <a16:creationId xmlns:a16="http://schemas.microsoft.com/office/drawing/2014/main" id="{CCEB0B0E-4A11-4034-9788-40BFC5561856}"/>
              </a:ext>
            </a:extLst>
          </p:cNvPr>
          <p:cNvSpPr/>
          <p:nvPr/>
        </p:nvSpPr>
        <p:spPr>
          <a:xfrm>
            <a:off x="2793554" y="5697156"/>
            <a:ext cx="2444306" cy="1160843"/>
          </a:xfrm>
          <a:custGeom>
            <a:avLst/>
            <a:gdLst>
              <a:gd name="connsiteX0" fmla="*/ 0 w 2148966"/>
              <a:gd name="connsiteY0" fmla="*/ 1160844 h 1160843"/>
              <a:gd name="connsiteX1" fmla="*/ 2148967 w 2148966"/>
              <a:gd name="connsiteY1" fmla="*/ 1160844 h 1160843"/>
              <a:gd name="connsiteX2" fmla="*/ 2148967 w 2148966"/>
              <a:gd name="connsiteY2" fmla="*/ 458279 h 1160843"/>
              <a:gd name="connsiteX3" fmla="*/ 0 w 2148966"/>
              <a:gd name="connsiteY3" fmla="*/ 0 h 1160843"/>
              <a:gd name="connsiteX4" fmla="*/ 0 w 2148966"/>
              <a:gd name="connsiteY4" fmla="*/ 1160844 h 11608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8966" h="1160843">
                <a:moveTo>
                  <a:pt x="0" y="1160844"/>
                </a:moveTo>
                <a:lnTo>
                  <a:pt x="2148967" y="1160844"/>
                </a:lnTo>
                <a:lnTo>
                  <a:pt x="2148967" y="458279"/>
                </a:lnTo>
                <a:lnTo>
                  <a:pt x="0" y="0"/>
                </a:lnTo>
                <a:lnTo>
                  <a:pt x="0" y="1160844"/>
                </a:lnTo>
                <a:close/>
              </a:path>
            </a:pathLst>
          </a:custGeom>
          <a:solidFill>
            <a:schemeClr val="accent6"/>
          </a:solidFill>
          <a:ln w="6350"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AD3051F9-4AFC-4C18-97C8-9D1D9552DCC2}"/>
              </a:ext>
            </a:extLst>
          </p:cNvPr>
          <p:cNvSpPr/>
          <p:nvPr userDrawn="1"/>
        </p:nvSpPr>
        <p:spPr>
          <a:xfrm>
            <a:off x="7296340" y="5678995"/>
            <a:ext cx="955865" cy="901191"/>
          </a:xfrm>
          <a:custGeom>
            <a:avLst/>
            <a:gdLst>
              <a:gd name="connsiteX0" fmla="*/ 0 w 955865"/>
              <a:gd name="connsiteY0" fmla="*/ 635698 h 901191"/>
              <a:gd name="connsiteX1" fmla="*/ 955866 w 955865"/>
              <a:gd name="connsiteY1" fmla="*/ 901192 h 901191"/>
              <a:gd name="connsiteX2" fmla="*/ 955866 w 955865"/>
              <a:gd name="connsiteY2" fmla="*/ 0 h 901191"/>
              <a:gd name="connsiteX3" fmla="*/ 0 w 955865"/>
              <a:gd name="connsiteY3" fmla="*/ 265430 h 901191"/>
              <a:gd name="connsiteX4" fmla="*/ 0 w 955865"/>
              <a:gd name="connsiteY4" fmla="*/ 635698 h 9011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5865" h="901191">
                <a:moveTo>
                  <a:pt x="0" y="635698"/>
                </a:moveTo>
                <a:lnTo>
                  <a:pt x="955866" y="901192"/>
                </a:lnTo>
                <a:lnTo>
                  <a:pt x="955866" y="0"/>
                </a:lnTo>
                <a:lnTo>
                  <a:pt x="0" y="265430"/>
                </a:lnTo>
                <a:lnTo>
                  <a:pt x="0" y="635698"/>
                </a:lnTo>
                <a:close/>
              </a:path>
            </a:pathLst>
          </a:custGeom>
          <a:solidFill>
            <a:schemeClr val="accent4"/>
          </a:solidFill>
          <a:ln w="6350"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51A9FEBC-5263-4298-9C1D-15AEFBE661B5}"/>
              </a:ext>
            </a:extLst>
          </p:cNvPr>
          <p:cNvSpPr/>
          <p:nvPr userDrawn="1"/>
        </p:nvSpPr>
        <p:spPr>
          <a:xfrm>
            <a:off x="5237860" y="5660834"/>
            <a:ext cx="3014345" cy="1197165"/>
          </a:xfrm>
          <a:custGeom>
            <a:avLst/>
            <a:gdLst>
              <a:gd name="connsiteX0" fmla="*/ 0 w 3014345"/>
              <a:gd name="connsiteY0" fmla="*/ 1197166 h 1197165"/>
              <a:gd name="connsiteX1" fmla="*/ 3014346 w 3014345"/>
              <a:gd name="connsiteY1" fmla="*/ 1197166 h 1197165"/>
              <a:gd name="connsiteX2" fmla="*/ 3014346 w 3014345"/>
              <a:gd name="connsiteY2" fmla="*/ 413068 h 1197165"/>
              <a:gd name="connsiteX3" fmla="*/ 0 w 3014345"/>
              <a:gd name="connsiteY3" fmla="*/ 0 h 1197165"/>
              <a:gd name="connsiteX4" fmla="*/ 0 w 3014345"/>
              <a:gd name="connsiteY4" fmla="*/ 1197166 h 11971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4345" h="1197165">
                <a:moveTo>
                  <a:pt x="0" y="1197166"/>
                </a:moveTo>
                <a:lnTo>
                  <a:pt x="3014346" y="1197166"/>
                </a:lnTo>
                <a:lnTo>
                  <a:pt x="3014346" y="413068"/>
                </a:lnTo>
                <a:lnTo>
                  <a:pt x="0" y="0"/>
                </a:lnTo>
                <a:lnTo>
                  <a:pt x="0" y="1197166"/>
                </a:lnTo>
                <a:close/>
              </a:path>
            </a:pathLst>
          </a:custGeom>
          <a:solidFill>
            <a:schemeClr val="tx2"/>
          </a:solidFill>
          <a:ln w="6350"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3EEACC13-FF35-4029-8D72-7392D9F67B45}"/>
              </a:ext>
            </a:extLst>
          </p:cNvPr>
          <p:cNvSpPr/>
          <p:nvPr userDrawn="1"/>
        </p:nvSpPr>
        <p:spPr>
          <a:xfrm>
            <a:off x="11324590" y="6177470"/>
            <a:ext cx="867409" cy="680529"/>
          </a:xfrm>
          <a:custGeom>
            <a:avLst/>
            <a:gdLst>
              <a:gd name="connsiteX0" fmla="*/ 0 w 867409"/>
              <a:gd name="connsiteY0" fmla="*/ 298831 h 680529"/>
              <a:gd name="connsiteX1" fmla="*/ 0 w 867409"/>
              <a:gd name="connsiteY1" fmla="*/ 680529 h 680529"/>
              <a:gd name="connsiteX2" fmla="*/ 867410 w 867409"/>
              <a:gd name="connsiteY2" fmla="*/ 680529 h 680529"/>
              <a:gd name="connsiteX3" fmla="*/ 867410 w 867409"/>
              <a:gd name="connsiteY3" fmla="*/ 0 h 680529"/>
              <a:gd name="connsiteX4" fmla="*/ 0 w 867409"/>
              <a:gd name="connsiteY4" fmla="*/ 298831 h 6805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7409" h="680529">
                <a:moveTo>
                  <a:pt x="0" y="298831"/>
                </a:moveTo>
                <a:lnTo>
                  <a:pt x="0" y="680529"/>
                </a:lnTo>
                <a:lnTo>
                  <a:pt x="867410" y="680529"/>
                </a:lnTo>
                <a:lnTo>
                  <a:pt x="867410" y="0"/>
                </a:lnTo>
                <a:lnTo>
                  <a:pt x="0" y="298831"/>
                </a:lnTo>
                <a:close/>
              </a:path>
            </a:pathLst>
          </a:custGeom>
          <a:solidFill>
            <a:srgbClr val="78BE20"/>
          </a:solidFill>
          <a:ln w="6350"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671A0C20-F052-4EE4-BE16-9FDF406C4031}"/>
              </a:ext>
            </a:extLst>
          </p:cNvPr>
          <p:cNvSpPr/>
          <p:nvPr userDrawn="1"/>
        </p:nvSpPr>
        <p:spPr>
          <a:xfrm>
            <a:off x="8252206" y="5679059"/>
            <a:ext cx="1361058" cy="1178940"/>
          </a:xfrm>
          <a:custGeom>
            <a:avLst/>
            <a:gdLst>
              <a:gd name="connsiteX0" fmla="*/ 0 w 1361058"/>
              <a:gd name="connsiteY0" fmla="*/ 1178941 h 1178940"/>
              <a:gd name="connsiteX1" fmla="*/ 1361059 w 1361058"/>
              <a:gd name="connsiteY1" fmla="*/ 1178941 h 1178940"/>
              <a:gd name="connsiteX2" fmla="*/ 1361059 w 1361058"/>
              <a:gd name="connsiteY2" fmla="*/ 403225 h 1178940"/>
              <a:gd name="connsiteX3" fmla="*/ 0 w 1361058"/>
              <a:gd name="connsiteY3" fmla="*/ 0 h 1178940"/>
              <a:gd name="connsiteX4" fmla="*/ 0 w 1361058"/>
              <a:gd name="connsiteY4" fmla="*/ 1178941 h 11789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1058" h="1178940">
                <a:moveTo>
                  <a:pt x="0" y="1178941"/>
                </a:moveTo>
                <a:lnTo>
                  <a:pt x="1361059" y="1178941"/>
                </a:lnTo>
                <a:lnTo>
                  <a:pt x="1361059" y="403225"/>
                </a:lnTo>
                <a:lnTo>
                  <a:pt x="0" y="0"/>
                </a:lnTo>
                <a:lnTo>
                  <a:pt x="0" y="1178941"/>
                </a:lnTo>
                <a:close/>
              </a:path>
            </a:pathLst>
          </a:custGeom>
          <a:solidFill>
            <a:schemeClr val="accent5"/>
          </a:solidFill>
          <a:ln w="6350"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7D6173F1-3280-4067-96AE-E6C3C0AB27CB}"/>
              </a:ext>
            </a:extLst>
          </p:cNvPr>
          <p:cNvSpPr/>
          <p:nvPr userDrawn="1"/>
        </p:nvSpPr>
        <p:spPr>
          <a:xfrm>
            <a:off x="11644248" y="5721667"/>
            <a:ext cx="547751" cy="1136332"/>
          </a:xfrm>
          <a:custGeom>
            <a:avLst/>
            <a:gdLst>
              <a:gd name="connsiteX0" fmla="*/ 0 w 547751"/>
              <a:gd name="connsiteY0" fmla="*/ 1136333 h 1136332"/>
              <a:gd name="connsiteX1" fmla="*/ 547751 w 547751"/>
              <a:gd name="connsiteY1" fmla="*/ 1136333 h 1136332"/>
              <a:gd name="connsiteX2" fmla="*/ 547751 w 547751"/>
              <a:gd name="connsiteY2" fmla="*/ 289687 h 1136332"/>
              <a:gd name="connsiteX3" fmla="*/ 0 w 547751"/>
              <a:gd name="connsiteY3" fmla="*/ 0 h 1136332"/>
              <a:gd name="connsiteX4" fmla="*/ 0 w 547751"/>
              <a:gd name="connsiteY4" fmla="*/ 1136333 h 1136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751" h="1136332">
                <a:moveTo>
                  <a:pt x="0" y="1136333"/>
                </a:moveTo>
                <a:lnTo>
                  <a:pt x="547751" y="1136333"/>
                </a:lnTo>
                <a:lnTo>
                  <a:pt x="547751" y="289687"/>
                </a:lnTo>
                <a:lnTo>
                  <a:pt x="0" y="0"/>
                </a:lnTo>
                <a:lnTo>
                  <a:pt x="0" y="1136333"/>
                </a:lnTo>
                <a:close/>
              </a:path>
            </a:pathLst>
          </a:custGeom>
          <a:solidFill>
            <a:schemeClr val="accent4"/>
          </a:solidFill>
          <a:ln w="6350"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87026CCF-3BA7-4846-81C7-FB8C0CABE202}"/>
              </a:ext>
            </a:extLst>
          </p:cNvPr>
          <p:cNvSpPr/>
          <p:nvPr userDrawn="1"/>
        </p:nvSpPr>
        <p:spPr>
          <a:xfrm>
            <a:off x="8517699" y="6085840"/>
            <a:ext cx="1095311" cy="772159"/>
          </a:xfrm>
          <a:custGeom>
            <a:avLst/>
            <a:gdLst>
              <a:gd name="connsiteX0" fmla="*/ 0 w 1095311"/>
              <a:gd name="connsiteY0" fmla="*/ 289941 h 772159"/>
              <a:gd name="connsiteX1" fmla="*/ 0 w 1095311"/>
              <a:gd name="connsiteY1" fmla="*/ 772160 h 772159"/>
              <a:gd name="connsiteX2" fmla="*/ 1095312 w 1095311"/>
              <a:gd name="connsiteY2" fmla="*/ 772160 h 772159"/>
              <a:gd name="connsiteX3" fmla="*/ 1095312 w 1095311"/>
              <a:gd name="connsiteY3" fmla="*/ 0 h 772159"/>
              <a:gd name="connsiteX4" fmla="*/ 0 w 1095311"/>
              <a:gd name="connsiteY4" fmla="*/ 289941 h 7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5311" h="772159">
                <a:moveTo>
                  <a:pt x="0" y="289941"/>
                </a:moveTo>
                <a:lnTo>
                  <a:pt x="0" y="772160"/>
                </a:lnTo>
                <a:lnTo>
                  <a:pt x="1095312" y="772160"/>
                </a:lnTo>
                <a:lnTo>
                  <a:pt x="1095312" y="0"/>
                </a:lnTo>
                <a:lnTo>
                  <a:pt x="0" y="289941"/>
                </a:lnTo>
                <a:close/>
              </a:path>
            </a:pathLst>
          </a:custGeom>
          <a:solidFill>
            <a:schemeClr val="accent3"/>
          </a:solidFill>
          <a:ln w="635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3F89F855-7825-413D-8109-0524711106A3}"/>
              </a:ext>
            </a:extLst>
          </p:cNvPr>
          <p:cNvSpPr/>
          <p:nvPr userDrawn="1"/>
        </p:nvSpPr>
        <p:spPr>
          <a:xfrm>
            <a:off x="9599294" y="6468364"/>
            <a:ext cx="982345" cy="389635"/>
          </a:xfrm>
          <a:custGeom>
            <a:avLst/>
            <a:gdLst>
              <a:gd name="connsiteX0" fmla="*/ 0 w 982345"/>
              <a:gd name="connsiteY0" fmla="*/ 290195 h 389635"/>
              <a:gd name="connsiteX1" fmla="*/ 0 w 982345"/>
              <a:gd name="connsiteY1" fmla="*/ 389636 h 389635"/>
              <a:gd name="connsiteX2" fmla="*/ 982345 w 982345"/>
              <a:gd name="connsiteY2" fmla="*/ 389636 h 389635"/>
              <a:gd name="connsiteX3" fmla="*/ 982345 w 982345"/>
              <a:gd name="connsiteY3" fmla="*/ 0 h 389635"/>
              <a:gd name="connsiteX4" fmla="*/ 0 w 982345"/>
              <a:gd name="connsiteY4" fmla="*/ 290195 h 389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2345" h="389635">
                <a:moveTo>
                  <a:pt x="0" y="290195"/>
                </a:moveTo>
                <a:lnTo>
                  <a:pt x="0" y="389636"/>
                </a:lnTo>
                <a:lnTo>
                  <a:pt x="982345" y="389636"/>
                </a:lnTo>
                <a:lnTo>
                  <a:pt x="982345" y="0"/>
                </a:lnTo>
                <a:lnTo>
                  <a:pt x="0" y="290195"/>
                </a:lnTo>
                <a:close/>
              </a:path>
            </a:pathLst>
          </a:custGeom>
          <a:solidFill>
            <a:schemeClr val="tx2"/>
          </a:solidFill>
          <a:ln w="635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8F552ECD-182B-42C4-BEA7-E4DA50D0A768}"/>
              </a:ext>
            </a:extLst>
          </p:cNvPr>
          <p:cNvSpPr/>
          <p:nvPr userDrawn="1"/>
        </p:nvSpPr>
        <p:spPr>
          <a:xfrm>
            <a:off x="8516366" y="6378575"/>
            <a:ext cx="1391475" cy="479425"/>
          </a:xfrm>
          <a:custGeom>
            <a:avLst/>
            <a:gdLst>
              <a:gd name="connsiteX0" fmla="*/ 0 w 1391475"/>
              <a:gd name="connsiteY0" fmla="*/ 479425 h 479425"/>
              <a:gd name="connsiteX1" fmla="*/ 1391476 w 1391475"/>
              <a:gd name="connsiteY1" fmla="*/ 479425 h 479425"/>
              <a:gd name="connsiteX2" fmla="*/ 0 w 1391475"/>
              <a:gd name="connsiteY2" fmla="*/ 0 h 479425"/>
              <a:gd name="connsiteX3" fmla="*/ 0 w 1391475"/>
              <a:gd name="connsiteY3" fmla="*/ 479425 h 479425"/>
            </a:gdLst>
            <a:ahLst/>
            <a:cxnLst>
              <a:cxn ang="0">
                <a:pos x="connsiteX0" y="connsiteY0"/>
              </a:cxn>
              <a:cxn ang="0">
                <a:pos x="connsiteX1" y="connsiteY1"/>
              </a:cxn>
              <a:cxn ang="0">
                <a:pos x="connsiteX2" y="connsiteY2"/>
              </a:cxn>
              <a:cxn ang="0">
                <a:pos x="connsiteX3" y="connsiteY3"/>
              </a:cxn>
            </a:cxnLst>
            <a:rect l="l" t="t" r="r" b="b"/>
            <a:pathLst>
              <a:path w="1391475" h="479425">
                <a:moveTo>
                  <a:pt x="0" y="479425"/>
                </a:moveTo>
                <a:lnTo>
                  <a:pt x="1391476" y="479425"/>
                </a:lnTo>
                <a:lnTo>
                  <a:pt x="0" y="0"/>
                </a:lnTo>
                <a:lnTo>
                  <a:pt x="0" y="479425"/>
                </a:lnTo>
                <a:close/>
              </a:path>
            </a:pathLst>
          </a:custGeom>
          <a:solidFill>
            <a:schemeClr val="accent6"/>
          </a:solidFill>
          <a:ln w="635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47FAB92A-E6DE-4EA7-BFFE-722B92258340}"/>
              </a:ext>
            </a:extLst>
          </p:cNvPr>
          <p:cNvSpPr/>
          <p:nvPr userDrawn="1"/>
        </p:nvSpPr>
        <p:spPr>
          <a:xfrm>
            <a:off x="11152187" y="5473509"/>
            <a:ext cx="492442" cy="720471"/>
          </a:xfrm>
          <a:custGeom>
            <a:avLst/>
            <a:gdLst>
              <a:gd name="connsiteX0" fmla="*/ 492443 w 492442"/>
              <a:gd name="connsiteY0" fmla="*/ 247396 h 720471"/>
              <a:gd name="connsiteX1" fmla="*/ 0 w 492442"/>
              <a:gd name="connsiteY1" fmla="*/ 0 h 720471"/>
              <a:gd name="connsiteX2" fmla="*/ 0 w 492442"/>
              <a:gd name="connsiteY2" fmla="*/ 720471 h 720471"/>
              <a:gd name="connsiteX3" fmla="*/ 492443 w 492442"/>
              <a:gd name="connsiteY3" fmla="*/ 518033 h 720471"/>
              <a:gd name="connsiteX4" fmla="*/ 492443 w 492442"/>
              <a:gd name="connsiteY4" fmla="*/ 247396 h 7204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2442" h="720471">
                <a:moveTo>
                  <a:pt x="492443" y="247396"/>
                </a:moveTo>
                <a:lnTo>
                  <a:pt x="0" y="0"/>
                </a:lnTo>
                <a:lnTo>
                  <a:pt x="0" y="720471"/>
                </a:lnTo>
                <a:lnTo>
                  <a:pt x="492443" y="518033"/>
                </a:lnTo>
                <a:lnTo>
                  <a:pt x="492443" y="247396"/>
                </a:lnTo>
                <a:close/>
              </a:path>
            </a:pathLst>
          </a:custGeom>
          <a:solidFill>
            <a:schemeClr val="accent2"/>
          </a:solidFill>
          <a:ln w="635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FB678A19-3E42-42E0-AECA-DCA9C9C39DF0}"/>
              </a:ext>
            </a:extLst>
          </p:cNvPr>
          <p:cNvSpPr/>
          <p:nvPr userDrawn="1"/>
        </p:nvSpPr>
        <p:spPr>
          <a:xfrm>
            <a:off x="10102913" y="5724842"/>
            <a:ext cx="1540573" cy="1133157"/>
          </a:xfrm>
          <a:custGeom>
            <a:avLst/>
            <a:gdLst>
              <a:gd name="connsiteX0" fmla="*/ 0 w 1540573"/>
              <a:gd name="connsiteY0" fmla="*/ 504825 h 1133157"/>
              <a:gd name="connsiteX1" fmla="*/ 0 w 1540573"/>
              <a:gd name="connsiteY1" fmla="*/ 1133158 h 1133157"/>
              <a:gd name="connsiteX2" fmla="*/ 1540573 w 1540573"/>
              <a:gd name="connsiteY2" fmla="*/ 1133158 h 1133157"/>
              <a:gd name="connsiteX3" fmla="*/ 1540573 w 1540573"/>
              <a:gd name="connsiteY3" fmla="*/ 0 h 1133157"/>
              <a:gd name="connsiteX4" fmla="*/ 0 w 1540573"/>
              <a:gd name="connsiteY4" fmla="*/ 504825 h 11331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0573" h="1133157">
                <a:moveTo>
                  <a:pt x="0" y="504825"/>
                </a:moveTo>
                <a:lnTo>
                  <a:pt x="0" y="1133158"/>
                </a:lnTo>
                <a:lnTo>
                  <a:pt x="1540573" y="1133158"/>
                </a:lnTo>
                <a:lnTo>
                  <a:pt x="1540573" y="0"/>
                </a:lnTo>
                <a:lnTo>
                  <a:pt x="0" y="504825"/>
                </a:lnTo>
                <a:close/>
              </a:path>
            </a:pathLst>
          </a:custGeom>
          <a:solidFill>
            <a:schemeClr val="accent1"/>
          </a:solidFill>
          <a:ln w="6350"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A1C442F4-4135-4680-9779-EF422E551B86}"/>
              </a:ext>
            </a:extLst>
          </p:cNvPr>
          <p:cNvSpPr/>
          <p:nvPr userDrawn="1"/>
        </p:nvSpPr>
        <p:spPr>
          <a:xfrm>
            <a:off x="5237860" y="5660834"/>
            <a:ext cx="1985327" cy="1197165"/>
          </a:xfrm>
          <a:custGeom>
            <a:avLst/>
            <a:gdLst>
              <a:gd name="connsiteX0" fmla="*/ 0 w 1985327"/>
              <a:gd name="connsiteY0" fmla="*/ 1197166 h 1197165"/>
              <a:gd name="connsiteX1" fmla="*/ 1985328 w 1985327"/>
              <a:gd name="connsiteY1" fmla="*/ 1197166 h 1197165"/>
              <a:gd name="connsiteX2" fmla="*/ 1985328 w 1985327"/>
              <a:gd name="connsiteY2" fmla="*/ 954850 h 1197165"/>
              <a:gd name="connsiteX3" fmla="*/ 0 w 1985327"/>
              <a:gd name="connsiteY3" fmla="*/ 0 h 1197165"/>
              <a:gd name="connsiteX4" fmla="*/ 0 w 1985327"/>
              <a:gd name="connsiteY4" fmla="*/ 1197166 h 11971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5327" h="1197165">
                <a:moveTo>
                  <a:pt x="0" y="1197166"/>
                </a:moveTo>
                <a:lnTo>
                  <a:pt x="1985328" y="1197166"/>
                </a:lnTo>
                <a:lnTo>
                  <a:pt x="1985328" y="954850"/>
                </a:lnTo>
                <a:lnTo>
                  <a:pt x="0" y="0"/>
                </a:lnTo>
                <a:lnTo>
                  <a:pt x="0" y="1197166"/>
                </a:lnTo>
                <a:close/>
              </a:path>
            </a:pathLst>
          </a:custGeom>
          <a:solidFill>
            <a:srgbClr val="0072CE"/>
          </a:solidFill>
          <a:ln w="6350" cap="flat">
            <a:noFill/>
            <a:prstDash val="solid"/>
            <a:miter/>
          </a:ln>
        </p:spPr>
        <p:txBody>
          <a:bodyPr rtlCol="0" anchor="ctr"/>
          <a:lstStyle/>
          <a:p>
            <a:endParaRPr lang="en-GB"/>
          </a:p>
        </p:txBody>
      </p:sp>
      <p:sp>
        <p:nvSpPr>
          <p:cNvPr id="32" name="Freeform: Shape 31">
            <a:extLst>
              <a:ext uri="{FF2B5EF4-FFF2-40B4-BE49-F238E27FC236}">
                <a16:creationId xmlns:a16="http://schemas.microsoft.com/office/drawing/2014/main" id="{DF799F2E-1F39-406C-B0F9-F2D6D2836F45}"/>
              </a:ext>
            </a:extLst>
          </p:cNvPr>
          <p:cNvSpPr/>
          <p:nvPr userDrawn="1"/>
        </p:nvSpPr>
        <p:spPr>
          <a:xfrm>
            <a:off x="6482715" y="6614858"/>
            <a:ext cx="742060" cy="243141"/>
          </a:xfrm>
          <a:custGeom>
            <a:avLst/>
            <a:gdLst>
              <a:gd name="connsiteX0" fmla="*/ 0 w 742060"/>
              <a:gd name="connsiteY0" fmla="*/ 243142 h 243141"/>
              <a:gd name="connsiteX1" fmla="*/ 742061 w 742060"/>
              <a:gd name="connsiteY1" fmla="*/ 243142 h 243141"/>
              <a:gd name="connsiteX2" fmla="*/ 742061 w 742060"/>
              <a:gd name="connsiteY2" fmla="*/ 0 h 243141"/>
              <a:gd name="connsiteX3" fmla="*/ 0 w 742060"/>
              <a:gd name="connsiteY3" fmla="*/ 243142 h 243141"/>
            </a:gdLst>
            <a:ahLst/>
            <a:cxnLst>
              <a:cxn ang="0">
                <a:pos x="connsiteX0" y="connsiteY0"/>
              </a:cxn>
              <a:cxn ang="0">
                <a:pos x="connsiteX1" y="connsiteY1"/>
              </a:cxn>
              <a:cxn ang="0">
                <a:pos x="connsiteX2" y="connsiteY2"/>
              </a:cxn>
              <a:cxn ang="0">
                <a:pos x="connsiteX3" y="connsiteY3"/>
              </a:cxn>
            </a:cxnLst>
            <a:rect l="l" t="t" r="r" b="b"/>
            <a:pathLst>
              <a:path w="742060" h="243141">
                <a:moveTo>
                  <a:pt x="0" y="243142"/>
                </a:moveTo>
                <a:lnTo>
                  <a:pt x="742061" y="243142"/>
                </a:lnTo>
                <a:lnTo>
                  <a:pt x="742061" y="0"/>
                </a:lnTo>
                <a:lnTo>
                  <a:pt x="0" y="243142"/>
                </a:lnTo>
                <a:close/>
              </a:path>
            </a:pathLst>
          </a:custGeom>
          <a:solidFill>
            <a:schemeClr val="accent2"/>
          </a:solidFill>
          <a:ln w="6350" cap="flat">
            <a:noFill/>
            <a:prstDash val="solid"/>
            <a:miter/>
          </a:ln>
        </p:spPr>
        <p:txBody>
          <a:bodyPr rtlCol="0" anchor="ctr"/>
          <a:lstStyle/>
          <a:p>
            <a:endParaRPr lang="en-GB"/>
          </a:p>
        </p:txBody>
      </p:sp>
      <p:sp>
        <p:nvSpPr>
          <p:cNvPr id="59" name="Picture Placeholder 58">
            <a:extLst>
              <a:ext uri="{FF2B5EF4-FFF2-40B4-BE49-F238E27FC236}">
                <a16:creationId xmlns:a16="http://schemas.microsoft.com/office/drawing/2014/main" id="{DC4564A8-5C90-45CB-B96A-F183F1ED81D4}"/>
              </a:ext>
            </a:extLst>
          </p:cNvPr>
          <p:cNvSpPr>
            <a:spLocks noGrp="1"/>
          </p:cNvSpPr>
          <p:nvPr userDrawn="1">
            <p:ph type="pic" sz="quarter" idx="10"/>
          </p:nvPr>
        </p:nvSpPr>
        <p:spPr>
          <a:xfrm>
            <a:off x="1" y="3536850"/>
            <a:ext cx="2793553" cy="3321149"/>
          </a:xfrm>
          <a:custGeom>
            <a:avLst/>
            <a:gdLst>
              <a:gd name="connsiteX0" fmla="*/ 3170237 w 3170237"/>
              <a:gd name="connsiteY0" fmla="*/ 0 h 3768974"/>
              <a:gd name="connsiteX1" fmla="*/ 3170237 w 3170237"/>
              <a:gd name="connsiteY1" fmla="*/ 3768974 h 3768974"/>
              <a:gd name="connsiteX2" fmla="*/ 0 w 3170237"/>
              <a:gd name="connsiteY2" fmla="*/ 3768974 h 3768974"/>
              <a:gd name="connsiteX3" fmla="*/ 0 w 3170237"/>
              <a:gd name="connsiteY3" fmla="*/ 1065017 h 3768974"/>
            </a:gdLst>
            <a:ahLst/>
            <a:cxnLst>
              <a:cxn ang="0">
                <a:pos x="connsiteX0" y="connsiteY0"/>
              </a:cxn>
              <a:cxn ang="0">
                <a:pos x="connsiteX1" y="connsiteY1"/>
              </a:cxn>
              <a:cxn ang="0">
                <a:pos x="connsiteX2" y="connsiteY2"/>
              </a:cxn>
              <a:cxn ang="0">
                <a:pos x="connsiteX3" y="connsiteY3"/>
              </a:cxn>
            </a:cxnLst>
            <a:rect l="l" t="t" r="r" b="b"/>
            <a:pathLst>
              <a:path w="3170237" h="3768974">
                <a:moveTo>
                  <a:pt x="3170237" y="0"/>
                </a:moveTo>
                <a:lnTo>
                  <a:pt x="3170237" y="3768974"/>
                </a:lnTo>
                <a:lnTo>
                  <a:pt x="0" y="3768974"/>
                </a:lnTo>
                <a:lnTo>
                  <a:pt x="0" y="1065017"/>
                </a:lnTo>
                <a:close/>
              </a:path>
            </a:pathLst>
          </a:custGeom>
          <a:solidFill>
            <a:schemeClr val="bg2">
              <a:lumMod val="95000"/>
            </a:schemeClr>
          </a:solidFill>
        </p:spPr>
        <p:txBody>
          <a:bodyPr wrap="square" anchor="ctr" anchorCtr="0">
            <a:noAutofit/>
          </a:bodyPr>
          <a:lstStyle>
            <a:lvl1pPr algn="ctr">
              <a:defRPr/>
            </a:lvl1pPr>
          </a:lstStyle>
          <a:p>
            <a:endParaRPr lang="en-GB"/>
          </a:p>
        </p:txBody>
      </p:sp>
      <p:sp>
        <p:nvSpPr>
          <p:cNvPr id="62" name="Text Placeholder 61">
            <a:extLst>
              <a:ext uri="{FF2B5EF4-FFF2-40B4-BE49-F238E27FC236}">
                <a16:creationId xmlns:a16="http://schemas.microsoft.com/office/drawing/2014/main" id="{7D558CDD-21D9-4B18-9EE9-58C6623BB799}"/>
              </a:ext>
            </a:extLst>
          </p:cNvPr>
          <p:cNvSpPr>
            <a:spLocks noGrp="1"/>
          </p:cNvSpPr>
          <p:nvPr userDrawn="1">
            <p:ph type="body" sz="quarter" idx="11"/>
          </p:nvPr>
        </p:nvSpPr>
        <p:spPr>
          <a:xfrm>
            <a:off x="3324226" y="2144631"/>
            <a:ext cx="7442200" cy="3328878"/>
          </a:xfrm>
        </p:spPr>
        <p:txBody>
          <a:bodyPr/>
          <a:lstStyle>
            <a:lvl1pPr marL="0" indent="0">
              <a:buNone/>
              <a:defRPr/>
            </a:lvl1pPr>
            <a:lvl2pPr marL="0" indent="0">
              <a:buNone/>
              <a:defRPr/>
            </a:lvl2pPr>
            <a:lvl3pPr marL="0" indent="0">
              <a:buNone/>
              <a:defRPr/>
            </a:lvl3pPr>
            <a:lvl4pPr marL="0" indent="0">
              <a:buNone/>
              <a:defRPr/>
            </a:lvl4pPr>
            <a:lvl5pPr marL="0" indent="0">
              <a:buNone/>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 name="Title 1">
            <a:extLst>
              <a:ext uri="{FF2B5EF4-FFF2-40B4-BE49-F238E27FC236}">
                <a16:creationId xmlns:a16="http://schemas.microsoft.com/office/drawing/2014/main" id="{727A0C9A-2245-4D3F-BEA0-B8871CAFCD39}"/>
              </a:ext>
            </a:extLst>
          </p:cNvPr>
          <p:cNvSpPr>
            <a:spLocks noGrp="1"/>
          </p:cNvSpPr>
          <p:nvPr>
            <p:ph type="title"/>
          </p:nvPr>
        </p:nvSpPr>
        <p:spPr>
          <a:xfrm>
            <a:off x="3324225" y="1318294"/>
            <a:ext cx="7721409" cy="547492"/>
          </a:xfrm>
        </p:spPr>
        <p:txBody>
          <a:bodyPr/>
          <a:lstStyle/>
          <a:p>
            <a:r>
              <a:rPr lang="en-US"/>
              <a:t>Click to edit Master title style</a:t>
            </a:r>
            <a:endParaRPr lang="en-GB"/>
          </a:p>
        </p:txBody>
      </p:sp>
    </p:spTree>
    <p:extLst>
      <p:ext uri="{BB962C8B-B14F-4D97-AF65-F5344CB8AC3E}">
        <p14:creationId xmlns:p14="http://schemas.microsoft.com/office/powerpoint/2010/main" val="1598015190"/>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Alt 3">
    <p:spTree>
      <p:nvGrpSpPr>
        <p:cNvPr id="1" name=""/>
        <p:cNvGrpSpPr/>
        <p:nvPr/>
      </p:nvGrpSpPr>
      <p:grpSpPr>
        <a:xfrm>
          <a:off x="0" y="0"/>
          <a:ext cx="0" cy="0"/>
          <a:chOff x="0" y="0"/>
          <a:chExt cx="0" cy="0"/>
        </a:xfrm>
      </p:grpSpPr>
      <p:sp>
        <p:nvSpPr>
          <p:cNvPr id="50" name="Freeform: Shape 49">
            <a:extLst>
              <a:ext uri="{FF2B5EF4-FFF2-40B4-BE49-F238E27FC236}">
                <a16:creationId xmlns:a16="http://schemas.microsoft.com/office/drawing/2014/main" id="{071875F5-98C6-4CDA-B157-04A9E66EB1EA}"/>
              </a:ext>
            </a:extLst>
          </p:cNvPr>
          <p:cNvSpPr/>
          <p:nvPr/>
        </p:nvSpPr>
        <p:spPr>
          <a:xfrm>
            <a:off x="5603684" y="5930836"/>
            <a:ext cx="848868" cy="837310"/>
          </a:xfrm>
          <a:custGeom>
            <a:avLst/>
            <a:gdLst>
              <a:gd name="connsiteX0" fmla="*/ 0 w 848868"/>
              <a:gd name="connsiteY0" fmla="*/ 601535 h 837310"/>
              <a:gd name="connsiteX1" fmla="*/ 848868 w 848868"/>
              <a:gd name="connsiteY1" fmla="*/ 837311 h 837310"/>
              <a:gd name="connsiteX2" fmla="*/ 848868 w 848868"/>
              <a:gd name="connsiteY2" fmla="*/ 0 h 837310"/>
              <a:gd name="connsiteX3" fmla="*/ 0 w 848868"/>
              <a:gd name="connsiteY3" fmla="*/ 272733 h 837310"/>
              <a:gd name="connsiteX4" fmla="*/ 0 w 848868"/>
              <a:gd name="connsiteY4" fmla="*/ 601535 h 8373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8868" h="837310">
                <a:moveTo>
                  <a:pt x="0" y="601535"/>
                </a:moveTo>
                <a:lnTo>
                  <a:pt x="848868" y="837311"/>
                </a:lnTo>
                <a:lnTo>
                  <a:pt x="848868" y="0"/>
                </a:lnTo>
                <a:lnTo>
                  <a:pt x="0" y="272733"/>
                </a:lnTo>
                <a:lnTo>
                  <a:pt x="0" y="601535"/>
                </a:lnTo>
                <a:close/>
              </a:path>
            </a:pathLst>
          </a:custGeom>
          <a:solidFill>
            <a:schemeClr val="accent4"/>
          </a:solidFill>
          <a:ln w="6350" cap="flat">
            <a:noFill/>
            <a:prstDash val="solid"/>
            <a:miter/>
          </a:ln>
        </p:spPr>
        <p:txBody>
          <a:bodyPr rtlCol="0" anchor="ctr"/>
          <a:lstStyle/>
          <a:p>
            <a:endParaRPr lang="en-GB"/>
          </a:p>
        </p:txBody>
      </p:sp>
      <p:sp>
        <p:nvSpPr>
          <p:cNvPr id="51" name="Freeform: Shape 50">
            <a:extLst>
              <a:ext uri="{FF2B5EF4-FFF2-40B4-BE49-F238E27FC236}">
                <a16:creationId xmlns:a16="http://schemas.microsoft.com/office/drawing/2014/main" id="{C2C110A2-DEC2-4E5A-B311-6199AD69BE9D}"/>
              </a:ext>
            </a:extLst>
          </p:cNvPr>
          <p:cNvSpPr/>
          <p:nvPr/>
        </p:nvSpPr>
        <p:spPr>
          <a:xfrm>
            <a:off x="3775836" y="5951791"/>
            <a:ext cx="2676715" cy="906208"/>
          </a:xfrm>
          <a:custGeom>
            <a:avLst/>
            <a:gdLst>
              <a:gd name="connsiteX0" fmla="*/ 0 w 2676715"/>
              <a:gd name="connsiteY0" fmla="*/ 906209 h 906208"/>
              <a:gd name="connsiteX1" fmla="*/ 2676716 w 2676715"/>
              <a:gd name="connsiteY1" fmla="*/ 906209 h 906208"/>
              <a:gd name="connsiteX2" fmla="*/ 2676716 w 2676715"/>
              <a:gd name="connsiteY2" fmla="*/ 366776 h 906208"/>
              <a:gd name="connsiteX3" fmla="*/ 0 w 2676715"/>
              <a:gd name="connsiteY3" fmla="*/ 0 h 906208"/>
              <a:gd name="connsiteX4" fmla="*/ 0 w 2676715"/>
              <a:gd name="connsiteY4" fmla="*/ 906209 h 9062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6715" h="906208">
                <a:moveTo>
                  <a:pt x="0" y="906209"/>
                </a:moveTo>
                <a:lnTo>
                  <a:pt x="2676716" y="906209"/>
                </a:lnTo>
                <a:lnTo>
                  <a:pt x="2676716" y="366776"/>
                </a:lnTo>
                <a:lnTo>
                  <a:pt x="0" y="0"/>
                </a:lnTo>
                <a:lnTo>
                  <a:pt x="0" y="906209"/>
                </a:lnTo>
                <a:close/>
              </a:path>
            </a:pathLst>
          </a:custGeom>
          <a:solidFill>
            <a:schemeClr val="tx2"/>
          </a:solidFill>
          <a:ln w="6350" cap="flat">
            <a:noFill/>
            <a:prstDash val="solid"/>
            <a:miter/>
          </a:ln>
        </p:spPr>
        <p:txBody>
          <a:bodyPr rtlCol="0" anchor="ctr"/>
          <a:lstStyle/>
          <a:p>
            <a:endParaRPr lang="en-GB"/>
          </a:p>
        </p:txBody>
      </p:sp>
      <p:sp>
        <p:nvSpPr>
          <p:cNvPr id="53" name="Freeform: Shape 52">
            <a:extLst>
              <a:ext uri="{FF2B5EF4-FFF2-40B4-BE49-F238E27FC236}">
                <a16:creationId xmlns:a16="http://schemas.microsoft.com/office/drawing/2014/main" id="{D5A0DC59-3B36-4623-9D3A-AE3886D1C33B}"/>
              </a:ext>
            </a:extLst>
          </p:cNvPr>
          <p:cNvSpPr/>
          <p:nvPr/>
        </p:nvSpPr>
        <p:spPr>
          <a:xfrm>
            <a:off x="6452552" y="5930963"/>
            <a:ext cx="1208595" cy="927036"/>
          </a:xfrm>
          <a:custGeom>
            <a:avLst/>
            <a:gdLst>
              <a:gd name="connsiteX0" fmla="*/ 0 w 1208595"/>
              <a:gd name="connsiteY0" fmla="*/ 927036 h 927036"/>
              <a:gd name="connsiteX1" fmla="*/ 1208595 w 1208595"/>
              <a:gd name="connsiteY1" fmla="*/ 927036 h 927036"/>
              <a:gd name="connsiteX2" fmla="*/ 1208595 w 1208595"/>
              <a:gd name="connsiteY2" fmla="*/ 395033 h 927036"/>
              <a:gd name="connsiteX3" fmla="*/ 0 w 1208595"/>
              <a:gd name="connsiteY3" fmla="*/ 0 h 927036"/>
              <a:gd name="connsiteX4" fmla="*/ 0 w 1208595"/>
              <a:gd name="connsiteY4" fmla="*/ 927036 h 92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8595" h="927036">
                <a:moveTo>
                  <a:pt x="0" y="927036"/>
                </a:moveTo>
                <a:lnTo>
                  <a:pt x="1208595" y="927036"/>
                </a:lnTo>
                <a:lnTo>
                  <a:pt x="1208595" y="395033"/>
                </a:lnTo>
                <a:lnTo>
                  <a:pt x="0" y="0"/>
                </a:lnTo>
                <a:lnTo>
                  <a:pt x="0" y="927036"/>
                </a:lnTo>
                <a:close/>
              </a:path>
            </a:pathLst>
          </a:custGeom>
          <a:solidFill>
            <a:schemeClr val="accent5"/>
          </a:solidFill>
          <a:ln w="6350" cap="flat">
            <a:noFill/>
            <a:prstDash val="solid"/>
            <a:miter/>
          </a:ln>
        </p:spPr>
        <p:txBody>
          <a:bodyPr rtlCol="0" anchor="ctr"/>
          <a:lstStyle/>
          <a:p>
            <a:endParaRPr lang="en-GB"/>
          </a:p>
        </p:txBody>
      </p:sp>
      <p:grpSp>
        <p:nvGrpSpPr>
          <p:cNvPr id="81" name="Group 80">
            <a:extLst>
              <a:ext uri="{FF2B5EF4-FFF2-40B4-BE49-F238E27FC236}">
                <a16:creationId xmlns:a16="http://schemas.microsoft.com/office/drawing/2014/main" id="{73579701-6847-461F-96A9-0E9DE1AE1AFD}"/>
              </a:ext>
            </a:extLst>
          </p:cNvPr>
          <p:cNvGrpSpPr/>
          <p:nvPr userDrawn="1"/>
        </p:nvGrpSpPr>
        <p:grpSpPr>
          <a:xfrm>
            <a:off x="7661147" y="5796597"/>
            <a:ext cx="4530852" cy="1066419"/>
            <a:chOff x="7661147" y="5796597"/>
            <a:chExt cx="4530852" cy="1066419"/>
          </a:xfrm>
        </p:grpSpPr>
        <p:sp>
          <p:nvSpPr>
            <p:cNvPr id="52" name="Freeform: Shape 51">
              <a:extLst>
                <a:ext uri="{FF2B5EF4-FFF2-40B4-BE49-F238E27FC236}">
                  <a16:creationId xmlns:a16="http://schemas.microsoft.com/office/drawing/2014/main" id="{83750E92-D8AE-4BB2-9100-BA22BEBD9144}"/>
                </a:ext>
              </a:extLst>
            </p:cNvPr>
            <p:cNvSpPr/>
            <p:nvPr/>
          </p:nvSpPr>
          <p:spPr>
            <a:xfrm>
              <a:off x="9019730" y="5796597"/>
              <a:ext cx="3172269" cy="1066419"/>
            </a:xfrm>
            <a:custGeom>
              <a:avLst/>
              <a:gdLst>
                <a:gd name="connsiteX0" fmla="*/ 0 w 3172269"/>
                <a:gd name="connsiteY0" fmla="*/ 1066419 h 1066419"/>
                <a:gd name="connsiteX1" fmla="*/ 3172269 w 3172269"/>
                <a:gd name="connsiteY1" fmla="*/ 1061403 h 1066419"/>
                <a:gd name="connsiteX2" fmla="*/ 3172269 w 3172269"/>
                <a:gd name="connsiteY2" fmla="*/ 452057 h 1066419"/>
                <a:gd name="connsiteX3" fmla="*/ 0 w 3172269"/>
                <a:gd name="connsiteY3" fmla="*/ 0 h 1066419"/>
                <a:gd name="connsiteX4" fmla="*/ 0 w 3172269"/>
                <a:gd name="connsiteY4" fmla="*/ 1066419 h 10664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2269" h="1066419">
                  <a:moveTo>
                    <a:pt x="0" y="1066419"/>
                  </a:moveTo>
                  <a:lnTo>
                    <a:pt x="3172269" y="1061403"/>
                  </a:lnTo>
                  <a:lnTo>
                    <a:pt x="3172269" y="452057"/>
                  </a:lnTo>
                  <a:lnTo>
                    <a:pt x="0" y="0"/>
                  </a:lnTo>
                  <a:lnTo>
                    <a:pt x="0" y="1066419"/>
                  </a:lnTo>
                  <a:close/>
                </a:path>
              </a:pathLst>
            </a:custGeom>
            <a:solidFill>
              <a:schemeClr val="accent6"/>
            </a:solidFill>
            <a:ln w="6350" cap="flat">
              <a:noFill/>
              <a:prstDash val="solid"/>
              <a:miter/>
            </a:ln>
          </p:spPr>
          <p:txBody>
            <a:bodyPr rtlCol="0" anchor="ctr"/>
            <a:lstStyle/>
            <a:p>
              <a:endParaRPr lang="en-GB"/>
            </a:p>
          </p:txBody>
        </p:sp>
        <p:sp>
          <p:nvSpPr>
            <p:cNvPr id="54" name="Freeform: Shape 53">
              <a:extLst>
                <a:ext uri="{FF2B5EF4-FFF2-40B4-BE49-F238E27FC236}">
                  <a16:creationId xmlns:a16="http://schemas.microsoft.com/office/drawing/2014/main" id="{CDA92AD0-1EAA-492C-9810-8C5120251A3D}"/>
                </a:ext>
              </a:extLst>
            </p:cNvPr>
            <p:cNvSpPr/>
            <p:nvPr/>
          </p:nvSpPr>
          <p:spPr>
            <a:xfrm>
              <a:off x="7661147" y="5797486"/>
              <a:ext cx="1358582" cy="1065530"/>
            </a:xfrm>
            <a:custGeom>
              <a:avLst/>
              <a:gdLst>
                <a:gd name="connsiteX0" fmla="*/ 0 w 1358582"/>
                <a:gd name="connsiteY0" fmla="*/ 532130 h 1065530"/>
                <a:gd name="connsiteX1" fmla="*/ 0 w 1358582"/>
                <a:gd name="connsiteY1" fmla="*/ 1060514 h 1065530"/>
                <a:gd name="connsiteX2" fmla="*/ 1358583 w 1358582"/>
                <a:gd name="connsiteY2" fmla="*/ 1065530 h 1065530"/>
                <a:gd name="connsiteX3" fmla="*/ 1358583 w 1358582"/>
                <a:gd name="connsiteY3" fmla="*/ 0 h 1065530"/>
                <a:gd name="connsiteX4" fmla="*/ 0 w 1358582"/>
                <a:gd name="connsiteY4" fmla="*/ 532130 h 10655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8582" h="1065530">
                  <a:moveTo>
                    <a:pt x="0" y="532130"/>
                  </a:moveTo>
                  <a:lnTo>
                    <a:pt x="0" y="1060514"/>
                  </a:lnTo>
                  <a:lnTo>
                    <a:pt x="1358583" y="1065530"/>
                  </a:lnTo>
                  <a:lnTo>
                    <a:pt x="1358583" y="0"/>
                  </a:lnTo>
                  <a:lnTo>
                    <a:pt x="0" y="532130"/>
                  </a:lnTo>
                  <a:close/>
                </a:path>
              </a:pathLst>
            </a:custGeom>
            <a:solidFill>
              <a:schemeClr val="accent1"/>
            </a:solidFill>
            <a:ln w="6350" cap="flat">
              <a:noFill/>
              <a:prstDash val="solid"/>
              <a:miter/>
            </a:ln>
          </p:spPr>
          <p:txBody>
            <a:bodyPr rtlCol="0" anchor="ctr"/>
            <a:lstStyle/>
            <a:p>
              <a:endParaRPr lang="en-GB"/>
            </a:p>
          </p:txBody>
        </p:sp>
      </p:grpSp>
      <p:sp>
        <p:nvSpPr>
          <p:cNvPr id="55" name="Freeform: Shape 54">
            <a:extLst>
              <a:ext uri="{FF2B5EF4-FFF2-40B4-BE49-F238E27FC236}">
                <a16:creationId xmlns:a16="http://schemas.microsoft.com/office/drawing/2014/main" id="{F7445E53-F7C0-4ABB-9356-D7F37D69DAD1}"/>
              </a:ext>
            </a:extLst>
          </p:cNvPr>
          <p:cNvSpPr/>
          <p:nvPr/>
        </p:nvSpPr>
        <p:spPr>
          <a:xfrm>
            <a:off x="0" y="6000496"/>
            <a:ext cx="1349375" cy="857503"/>
          </a:xfrm>
          <a:custGeom>
            <a:avLst/>
            <a:gdLst>
              <a:gd name="connsiteX0" fmla="*/ 0 w 1349375"/>
              <a:gd name="connsiteY0" fmla="*/ 857504 h 857503"/>
              <a:gd name="connsiteX1" fmla="*/ 1349375 w 1349375"/>
              <a:gd name="connsiteY1" fmla="*/ 857504 h 857503"/>
              <a:gd name="connsiteX2" fmla="*/ 1349375 w 1349375"/>
              <a:gd name="connsiteY2" fmla="*/ 442214 h 857503"/>
              <a:gd name="connsiteX3" fmla="*/ 0 w 1349375"/>
              <a:gd name="connsiteY3" fmla="*/ 0 h 857503"/>
              <a:gd name="connsiteX4" fmla="*/ 0 w 1349375"/>
              <a:gd name="connsiteY4" fmla="*/ 857504 h 857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9375" h="857503">
                <a:moveTo>
                  <a:pt x="0" y="857504"/>
                </a:moveTo>
                <a:lnTo>
                  <a:pt x="1349375" y="857504"/>
                </a:lnTo>
                <a:lnTo>
                  <a:pt x="1349375" y="442214"/>
                </a:lnTo>
                <a:lnTo>
                  <a:pt x="0" y="0"/>
                </a:lnTo>
                <a:lnTo>
                  <a:pt x="0" y="857504"/>
                </a:lnTo>
                <a:close/>
              </a:path>
            </a:pathLst>
          </a:custGeom>
          <a:solidFill>
            <a:schemeClr val="tx2"/>
          </a:solidFill>
          <a:ln w="6350" cap="flat">
            <a:noFill/>
            <a:prstDash val="solid"/>
            <a:miter/>
          </a:ln>
        </p:spPr>
        <p:txBody>
          <a:bodyPr rtlCol="0" anchor="ctr"/>
          <a:lstStyle/>
          <a:p>
            <a:endParaRPr lang="en-GB"/>
          </a:p>
        </p:txBody>
      </p:sp>
      <p:sp>
        <p:nvSpPr>
          <p:cNvPr id="56" name="Freeform: Shape 55">
            <a:extLst>
              <a:ext uri="{FF2B5EF4-FFF2-40B4-BE49-F238E27FC236}">
                <a16:creationId xmlns:a16="http://schemas.microsoft.com/office/drawing/2014/main" id="{F09EF78C-F4B5-4262-BA47-751CE98CF4C2}"/>
              </a:ext>
            </a:extLst>
          </p:cNvPr>
          <p:cNvSpPr/>
          <p:nvPr/>
        </p:nvSpPr>
        <p:spPr>
          <a:xfrm>
            <a:off x="3775836" y="5951791"/>
            <a:ext cx="1739328" cy="906208"/>
          </a:xfrm>
          <a:custGeom>
            <a:avLst/>
            <a:gdLst>
              <a:gd name="connsiteX0" fmla="*/ 0 w 1739328"/>
              <a:gd name="connsiteY0" fmla="*/ 906209 h 906208"/>
              <a:gd name="connsiteX1" fmla="*/ 1739329 w 1739328"/>
              <a:gd name="connsiteY1" fmla="*/ 906209 h 906208"/>
              <a:gd name="connsiteX2" fmla="*/ 0 w 1739328"/>
              <a:gd name="connsiteY2" fmla="*/ 0 h 906208"/>
              <a:gd name="connsiteX3" fmla="*/ 0 w 1739328"/>
              <a:gd name="connsiteY3" fmla="*/ 906209 h 906208"/>
            </a:gdLst>
            <a:ahLst/>
            <a:cxnLst>
              <a:cxn ang="0">
                <a:pos x="connsiteX0" y="connsiteY0"/>
              </a:cxn>
              <a:cxn ang="0">
                <a:pos x="connsiteX1" y="connsiteY1"/>
              </a:cxn>
              <a:cxn ang="0">
                <a:pos x="connsiteX2" y="connsiteY2"/>
              </a:cxn>
              <a:cxn ang="0">
                <a:pos x="connsiteX3" y="connsiteY3"/>
              </a:cxn>
            </a:cxnLst>
            <a:rect l="l" t="t" r="r" b="b"/>
            <a:pathLst>
              <a:path w="1739328" h="906208">
                <a:moveTo>
                  <a:pt x="0" y="906209"/>
                </a:moveTo>
                <a:lnTo>
                  <a:pt x="1739329" y="906209"/>
                </a:lnTo>
                <a:lnTo>
                  <a:pt x="0" y="0"/>
                </a:lnTo>
                <a:lnTo>
                  <a:pt x="0" y="906209"/>
                </a:lnTo>
                <a:close/>
              </a:path>
            </a:pathLst>
          </a:custGeom>
          <a:solidFill>
            <a:schemeClr val="accent1"/>
          </a:solidFill>
          <a:ln w="6350" cap="flat">
            <a:noFill/>
            <a:prstDash val="solid"/>
            <a:miter/>
          </a:ln>
        </p:spPr>
        <p:txBody>
          <a:bodyPr rtlCol="0" anchor="ctr"/>
          <a:lstStyle/>
          <a:p>
            <a:endParaRPr lang="en-GB"/>
          </a:p>
        </p:txBody>
      </p:sp>
      <p:sp>
        <p:nvSpPr>
          <p:cNvPr id="60" name="Freeform: Shape 59">
            <a:extLst>
              <a:ext uri="{FF2B5EF4-FFF2-40B4-BE49-F238E27FC236}">
                <a16:creationId xmlns:a16="http://schemas.microsoft.com/office/drawing/2014/main" id="{EB3F950D-80EC-4253-96EB-20885AA4378E}"/>
              </a:ext>
            </a:extLst>
          </p:cNvPr>
          <p:cNvSpPr/>
          <p:nvPr/>
        </p:nvSpPr>
        <p:spPr>
          <a:xfrm>
            <a:off x="0" y="5741415"/>
            <a:ext cx="1867535" cy="1116584"/>
          </a:xfrm>
          <a:custGeom>
            <a:avLst/>
            <a:gdLst>
              <a:gd name="connsiteX0" fmla="*/ 0 w 1867535"/>
              <a:gd name="connsiteY0" fmla="*/ 729107 h 1116584"/>
              <a:gd name="connsiteX1" fmla="*/ 0 w 1867535"/>
              <a:gd name="connsiteY1" fmla="*/ 1116584 h 1116584"/>
              <a:gd name="connsiteX2" fmla="*/ 1867535 w 1867535"/>
              <a:gd name="connsiteY2" fmla="*/ 1116584 h 1116584"/>
              <a:gd name="connsiteX3" fmla="*/ 1867535 w 1867535"/>
              <a:gd name="connsiteY3" fmla="*/ 0 h 1116584"/>
              <a:gd name="connsiteX4" fmla="*/ 0 w 1867535"/>
              <a:gd name="connsiteY4" fmla="*/ 729107 h 1116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7535" h="1116584">
                <a:moveTo>
                  <a:pt x="0" y="729107"/>
                </a:moveTo>
                <a:lnTo>
                  <a:pt x="0" y="1116584"/>
                </a:lnTo>
                <a:lnTo>
                  <a:pt x="1867535" y="1116584"/>
                </a:lnTo>
                <a:lnTo>
                  <a:pt x="1867535" y="0"/>
                </a:lnTo>
                <a:lnTo>
                  <a:pt x="0" y="729107"/>
                </a:lnTo>
                <a:close/>
              </a:path>
            </a:pathLst>
          </a:custGeom>
          <a:solidFill>
            <a:schemeClr val="accent1"/>
          </a:solidFill>
          <a:ln w="6350" cap="flat">
            <a:noFill/>
            <a:prstDash val="solid"/>
            <a:miter/>
          </a:ln>
        </p:spPr>
        <p:txBody>
          <a:bodyPr rtlCol="0" anchor="ctr"/>
          <a:lstStyle/>
          <a:p>
            <a:endParaRPr lang="en-GB"/>
          </a:p>
        </p:txBody>
      </p:sp>
      <p:sp>
        <p:nvSpPr>
          <p:cNvPr id="61" name="Freeform: Shape 60">
            <a:extLst>
              <a:ext uri="{FF2B5EF4-FFF2-40B4-BE49-F238E27FC236}">
                <a16:creationId xmlns:a16="http://schemas.microsoft.com/office/drawing/2014/main" id="{687F6B52-25E8-4040-B76E-0799EB05ABA4}"/>
              </a:ext>
            </a:extLst>
          </p:cNvPr>
          <p:cNvSpPr/>
          <p:nvPr/>
        </p:nvSpPr>
        <p:spPr>
          <a:xfrm>
            <a:off x="2710688" y="5952553"/>
            <a:ext cx="1065148" cy="905446"/>
          </a:xfrm>
          <a:custGeom>
            <a:avLst/>
            <a:gdLst>
              <a:gd name="connsiteX0" fmla="*/ 0 w 1065148"/>
              <a:gd name="connsiteY0" fmla="*/ 290005 h 905446"/>
              <a:gd name="connsiteX1" fmla="*/ 0 w 1065148"/>
              <a:gd name="connsiteY1" fmla="*/ 694500 h 905446"/>
              <a:gd name="connsiteX2" fmla="*/ 774764 w 1065148"/>
              <a:gd name="connsiteY2" fmla="*/ 905447 h 905446"/>
              <a:gd name="connsiteX3" fmla="*/ 1065149 w 1065148"/>
              <a:gd name="connsiteY3" fmla="*/ 905447 h 905446"/>
              <a:gd name="connsiteX4" fmla="*/ 1065149 w 1065148"/>
              <a:gd name="connsiteY4" fmla="*/ 0 h 905446"/>
              <a:gd name="connsiteX5" fmla="*/ 0 w 1065148"/>
              <a:gd name="connsiteY5" fmla="*/ 290005 h 905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5148" h="905446">
                <a:moveTo>
                  <a:pt x="0" y="290005"/>
                </a:moveTo>
                <a:lnTo>
                  <a:pt x="0" y="694500"/>
                </a:lnTo>
                <a:lnTo>
                  <a:pt x="774764" y="905447"/>
                </a:lnTo>
                <a:lnTo>
                  <a:pt x="1065149" y="905447"/>
                </a:lnTo>
                <a:lnTo>
                  <a:pt x="1065149" y="0"/>
                </a:lnTo>
                <a:lnTo>
                  <a:pt x="0" y="290005"/>
                </a:lnTo>
                <a:close/>
              </a:path>
            </a:pathLst>
          </a:custGeom>
          <a:solidFill>
            <a:schemeClr val="accent5"/>
          </a:solidFill>
          <a:ln w="6350" cap="flat">
            <a:noFill/>
            <a:prstDash val="solid"/>
            <a:miter/>
          </a:ln>
        </p:spPr>
        <p:txBody>
          <a:bodyPr rtlCol="0" anchor="ctr"/>
          <a:lstStyle/>
          <a:p>
            <a:endParaRPr lang="en-GB"/>
          </a:p>
        </p:txBody>
      </p:sp>
      <p:sp>
        <p:nvSpPr>
          <p:cNvPr id="63" name="Freeform: Shape 62">
            <a:extLst>
              <a:ext uri="{FF2B5EF4-FFF2-40B4-BE49-F238E27FC236}">
                <a16:creationId xmlns:a16="http://schemas.microsoft.com/office/drawing/2014/main" id="{631C9F24-594D-43A3-863F-70B57EB94C4B}"/>
              </a:ext>
            </a:extLst>
          </p:cNvPr>
          <p:cNvSpPr/>
          <p:nvPr/>
        </p:nvSpPr>
        <p:spPr>
          <a:xfrm>
            <a:off x="1867535" y="5984049"/>
            <a:ext cx="1908301" cy="873950"/>
          </a:xfrm>
          <a:custGeom>
            <a:avLst/>
            <a:gdLst>
              <a:gd name="connsiteX0" fmla="*/ 0 w 1908301"/>
              <a:gd name="connsiteY0" fmla="*/ 873951 h 873950"/>
              <a:gd name="connsiteX1" fmla="*/ 1908302 w 1908301"/>
              <a:gd name="connsiteY1" fmla="*/ 873951 h 873950"/>
              <a:gd name="connsiteX2" fmla="*/ 1908302 w 1908301"/>
              <a:gd name="connsiteY2" fmla="*/ 406908 h 873950"/>
              <a:gd name="connsiteX3" fmla="*/ 0 w 1908301"/>
              <a:gd name="connsiteY3" fmla="*/ 0 h 873950"/>
              <a:gd name="connsiteX4" fmla="*/ 0 w 1908301"/>
              <a:gd name="connsiteY4" fmla="*/ 873951 h 873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8301" h="873950">
                <a:moveTo>
                  <a:pt x="0" y="873951"/>
                </a:moveTo>
                <a:lnTo>
                  <a:pt x="1908302" y="873951"/>
                </a:lnTo>
                <a:lnTo>
                  <a:pt x="1908302" y="406908"/>
                </a:lnTo>
                <a:lnTo>
                  <a:pt x="0" y="0"/>
                </a:lnTo>
                <a:lnTo>
                  <a:pt x="0" y="873951"/>
                </a:lnTo>
                <a:close/>
              </a:path>
            </a:pathLst>
          </a:custGeom>
          <a:solidFill>
            <a:schemeClr val="accent6"/>
          </a:solidFill>
          <a:ln w="6350" cap="flat">
            <a:noFill/>
            <a:prstDash val="solid"/>
            <a:miter/>
          </a:ln>
        </p:spPr>
        <p:txBody>
          <a:bodyPr rtlCol="0" anchor="ctr"/>
          <a:lstStyle/>
          <a:p>
            <a:endParaRPr lang="en-GB"/>
          </a:p>
        </p:txBody>
      </p:sp>
      <p:sp>
        <p:nvSpPr>
          <p:cNvPr id="82" name="Picture Placeholder 81">
            <a:extLst>
              <a:ext uri="{FF2B5EF4-FFF2-40B4-BE49-F238E27FC236}">
                <a16:creationId xmlns:a16="http://schemas.microsoft.com/office/drawing/2014/main" id="{7480E057-389A-4FA3-982E-6BB0FC63ADC9}"/>
              </a:ext>
            </a:extLst>
          </p:cNvPr>
          <p:cNvSpPr>
            <a:spLocks noGrp="1"/>
          </p:cNvSpPr>
          <p:nvPr>
            <p:ph type="pic" sz="quarter" idx="12"/>
          </p:nvPr>
        </p:nvSpPr>
        <p:spPr>
          <a:xfrm>
            <a:off x="9019731" y="1498600"/>
            <a:ext cx="3172269" cy="5355527"/>
          </a:xfrm>
          <a:custGeom>
            <a:avLst/>
            <a:gdLst>
              <a:gd name="connsiteX0" fmla="*/ 3172269 w 3172269"/>
              <a:gd name="connsiteY0" fmla="*/ 0 h 5355527"/>
              <a:gd name="connsiteX1" fmla="*/ 3172269 w 3172269"/>
              <a:gd name="connsiteY1" fmla="*/ 5355527 h 5355527"/>
              <a:gd name="connsiteX2" fmla="*/ 0 w 3172269"/>
              <a:gd name="connsiteY2" fmla="*/ 4297998 h 5355527"/>
              <a:gd name="connsiteX3" fmla="*/ 0 w 3172269"/>
              <a:gd name="connsiteY3" fmla="*/ 1067626 h 5355527"/>
            </a:gdLst>
            <a:ahLst/>
            <a:cxnLst>
              <a:cxn ang="0">
                <a:pos x="connsiteX0" y="connsiteY0"/>
              </a:cxn>
              <a:cxn ang="0">
                <a:pos x="connsiteX1" y="connsiteY1"/>
              </a:cxn>
              <a:cxn ang="0">
                <a:pos x="connsiteX2" y="connsiteY2"/>
              </a:cxn>
              <a:cxn ang="0">
                <a:pos x="connsiteX3" y="connsiteY3"/>
              </a:cxn>
            </a:cxnLst>
            <a:rect l="l" t="t" r="r" b="b"/>
            <a:pathLst>
              <a:path w="3172269" h="5355527">
                <a:moveTo>
                  <a:pt x="3172269" y="0"/>
                </a:moveTo>
                <a:lnTo>
                  <a:pt x="3172269" y="5355527"/>
                </a:lnTo>
                <a:lnTo>
                  <a:pt x="0" y="4297998"/>
                </a:lnTo>
                <a:lnTo>
                  <a:pt x="0" y="1067626"/>
                </a:lnTo>
                <a:close/>
              </a:path>
            </a:pathLst>
          </a:custGeom>
          <a:solidFill>
            <a:schemeClr val="bg2">
              <a:lumMod val="95000"/>
            </a:schemeClr>
          </a:solidFill>
        </p:spPr>
        <p:txBody>
          <a:bodyPr wrap="square" anchor="ctr" anchorCtr="0">
            <a:noAutofit/>
          </a:bodyPr>
          <a:lstStyle>
            <a:lvl1pPr algn="ctr">
              <a:defRPr/>
            </a:lvl1pPr>
          </a:lstStyle>
          <a:p>
            <a:endParaRPr lang="en-GB"/>
          </a:p>
        </p:txBody>
      </p:sp>
      <p:sp>
        <p:nvSpPr>
          <p:cNvPr id="86" name="Content Placeholder 2">
            <a:extLst>
              <a:ext uri="{FF2B5EF4-FFF2-40B4-BE49-F238E27FC236}">
                <a16:creationId xmlns:a16="http://schemas.microsoft.com/office/drawing/2014/main" id="{59E9FE99-161F-4809-9050-6027AF45A62F}"/>
              </a:ext>
            </a:extLst>
          </p:cNvPr>
          <p:cNvSpPr>
            <a:spLocks noGrp="1"/>
          </p:cNvSpPr>
          <p:nvPr>
            <p:ph idx="1"/>
          </p:nvPr>
        </p:nvSpPr>
        <p:spPr>
          <a:xfrm>
            <a:off x="1867534" y="2368800"/>
            <a:ext cx="7000239" cy="3372615"/>
          </a:xfrm>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 name="Title 1">
            <a:extLst>
              <a:ext uri="{FF2B5EF4-FFF2-40B4-BE49-F238E27FC236}">
                <a16:creationId xmlns:a16="http://schemas.microsoft.com/office/drawing/2014/main" id="{0C2C313C-696B-4B60-8BE0-CEAA81C78CED}"/>
              </a:ext>
            </a:extLst>
          </p:cNvPr>
          <p:cNvSpPr>
            <a:spLocks noGrp="1"/>
          </p:cNvSpPr>
          <p:nvPr>
            <p:ph type="title"/>
          </p:nvPr>
        </p:nvSpPr>
        <p:spPr>
          <a:xfrm>
            <a:off x="1867534" y="1318294"/>
            <a:ext cx="9178100" cy="547492"/>
          </a:xfrm>
        </p:spPr>
        <p:txBody>
          <a:bodyPr/>
          <a:lstStyle/>
          <a:p>
            <a:r>
              <a:rPr lang="en-US"/>
              <a:t>Click to edit Master title style</a:t>
            </a:r>
            <a:endParaRPr lang="en-GB"/>
          </a:p>
        </p:txBody>
      </p:sp>
    </p:spTree>
    <p:extLst>
      <p:ext uri="{BB962C8B-B14F-4D97-AF65-F5344CB8AC3E}">
        <p14:creationId xmlns:p14="http://schemas.microsoft.com/office/powerpoint/2010/main" val="1577314353"/>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A36A23E-D7ED-4D37-9481-B7FD72659E8A}"/>
              </a:ext>
            </a:extLst>
          </p:cNvPr>
          <p:cNvSpPr>
            <a:spLocks noGrp="1"/>
          </p:cNvSpPr>
          <p:nvPr>
            <p:ph type="title"/>
          </p:nvPr>
        </p:nvSpPr>
        <p:spPr>
          <a:xfrm>
            <a:off x="760601" y="1318294"/>
            <a:ext cx="10285033" cy="547492"/>
          </a:xfrm>
          <a:prstGeom prst="rect">
            <a:avLst/>
          </a:prstGeom>
        </p:spPr>
        <p:txBody>
          <a:bodyPr vert="horz" lIns="0" tIns="0" rIns="0" bIns="0" rtlCol="0" anchor="t" anchorCtr="0">
            <a:noAutofit/>
          </a:bodyPr>
          <a:lstStyle/>
          <a:p>
            <a:r>
              <a:rPr lang="en-GB" noProof="0"/>
              <a:t>Click to edit Master title style</a:t>
            </a:r>
          </a:p>
        </p:txBody>
      </p:sp>
      <p:sp>
        <p:nvSpPr>
          <p:cNvPr id="3" name="Text Placeholder 2">
            <a:extLst>
              <a:ext uri="{FF2B5EF4-FFF2-40B4-BE49-F238E27FC236}">
                <a16:creationId xmlns:a16="http://schemas.microsoft.com/office/drawing/2014/main" id="{818B75C0-DF7F-4314-A6DB-FD74F44EDE15}"/>
              </a:ext>
            </a:extLst>
          </p:cNvPr>
          <p:cNvSpPr>
            <a:spLocks noGrp="1"/>
          </p:cNvSpPr>
          <p:nvPr>
            <p:ph type="body" idx="1"/>
          </p:nvPr>
        </p:nvSpPr>
        <p:spPr>
          <a:xfrm>
            <a:off x="753279" y="2437741"/>
            <a:ext cx="10013146" cy="3739221"/>
          </a:xfrm>
          <a:prstGeom prst="rect">
            <a:avLst/>
          </a:prstGeom>
        </p:spPr>
        <p:txBody>
          <a:bodyPr vert="horz" lIns="0" tIns="0" rIns="0" bIns="0" rtlCol="0">
            <a:noAutofit/>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 name="Date Placeholder 3">
            <a:extLst>
              <a:ext uri="{FF2B5EF4-FFF2-40B4-BE49-F238E27FC236}">
                <a16:creationId xmlns:a16="http://schemas.microsoft.com/office/drawing/2014/main" id="{65363AD7-DF07-4D2C-B9B0-9059076E79FD}"/>
              </a:ext>
            </a:extLst>
          </p:cNvPr>
          <p:cNvSpPr>
            <a:spLocks noGrp="1"/>
          </p:cNvSpPr>
          <p:nvPr>
            <p:ph type="dt" sz="half" idx="2"/>
          </p:nvPr>
        </p:nvSpPr>
        <p:spPr>
          <a:xfrm>
            <a:off x="469327" y="6374675"/>
            <a:ext cx="2702498" cy="179466"/>
          </a:xfrm>
          <a:prstGeom prst="rect">
            <a:avLst/>
          </a:prstGeom>
        </p:spPr>
        <p:txBody>
          <a:bodyPr vert="horz" lIns="91440" tIns="45720" rIns="91440" bIns="45720" rtlCol="0" anchor="ctr"/>
          <a:lstStyle>
            <a:lvl1pPr algn="l">
              <a:defRPr sz="1200">
                <a:solidFill>
                  <a:schemeClr val="tx1">
                    <a:tint val="75000"/>
                  </a:schemeClr>
                </a:solidFill>
              </a:defRPr>
            </a:lvl1pPr>
          </a:lstStyle>
          <a:p>
            <a:fld id="{B011D95A-E580-47A1-A88F-327F56415B76}" type="datetimeFigureOut">
              <a:rPr lang="en-GB" smtClean="0"/>
              <a:t>18/10/2023</a:t>
            </a:fld>
            <a:endParaRPr lang="en-GB"/>
          </a:p>
        </p:txBody>
      </p:sp>
      <p:sp>
        <p:nvSpPr>
          <p:cNvPr id="5" name="Footer Placeholder 4">
            <a:extLst>
              <a:ext uri="{FF2B5EF4-FFF2-40B4-BE49-F238E27FC236}">
                <a16:creationId xmlns:a16="http://schemas.microsoft.com/office/drawing/2014/main" id="{267A226E-C203-4AA2-8E36-221E95752623}"/>
              </a:ext>
            </a:extLst>
          </p:cNvPr>
          <p:cNvSpPr>
            <a:spLocks noGrp="1"/>
          </p:cNvSpPr>
          <p:nvPr>
            <p:ph type="ftr" sz="quarter" idx="3"/>
          </p:nvPr>
        </p:nvSpPr>
        <p:spPr>
          <a:xfrm>
            <a:off x="3324224" y="6381751"/>
            <a:ext cx="6492875" cy="17580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950B844-E750-4213-A071-6B2130E0E44D}"/>
              </a:ext>
            </a:extLst>
          </p:cNvPr>
          <p:cNvSpPr>
            <a:spLocks noGrp="1"/>
          </p:cNvSpPr>
          <p:nvPr>
            <p:ph type="sldNum" sz="quarter" idx="4"/>
          </p:nvPr>
        </p:nvSpPr>
        <p:spPr>
          <a:xfrm>
            <a:off x="10918825" y="6381751"/>
            <a:ext cx="803847" cy="175804"/>
          </a:xfrm>
          <a:prstGeom prst="rect">
            <a:avLst/>
          </a:prstGeom>
        </p:spPr>
        <p:txBody>
          <a:bodyPr vert="horz" lIns="91440" tIns="45720" rIns="91440" bIns="45720" rtlCol="0" anchor="ctr"/>
          <a:lstStyle>
            <a:lvl1pPr algn="r">
              <a:defRPr sz="1200">
                <a:solidFill>
                  <a:schemeClr val="tx1">
                    <a:tint val="75000"/>
                  </a:schemeClr>
                </a:solidFill>
              </a:defRPr>
            </a:lvl1pPr>
          </a:lstStyle>
          <a:p>
            <a:fld id="{6F7B71F2-0498-4E6A-8351-92D4AF98CDE6}" type="slidenum">
              <a:rPr lang="en-GB" smtClean="0"/>
              <a:t>‹#›</a:t>
            </a:fld>
            <a:endParaRPr lang="en-GB"/>
          </a:p>
        </p:txBody>
      </p:sp>
      <p:grpSp>
        <p:nvGrpSpPr>
          <p:cNvPr id="31" name="Group 30">
            <a:extLst>
              <a:ext uri="{FF2B5EF4-FFF2-40B4-BE49-F238E27FC236}">
                <a16:creationId xmlns:a16="http://schemas.microsoft.com/office/drawing/2014/main" id="{F85A8344-B274-44ED-BC47-ACC481718507}"/>
              </a:ext>
            </a:extLst>
          </p:cNvPr>
          <p:cNvGrpSpPr/>
          <p:nvPr userDrawn="1"/>
        </p:nvGrpSpPr>
        <p:grpSpPr>
          <a:xfrm>
            <a:off x="476250" y="403578"/>
            <a:ext cx="1577941" cy="599540"/>
            <a:chOff x="481393" y="365315"/>
            <a:chExt cx="1742630" cy="662114"/>
          </a:xfrm>
          <a:solidFill>
            <a:srgbClr val="005EBB"/>
          </a:solidFill>
        </p:grpSpPr>
        <p:sp>
          <p:nvSpPr>
            <p:cNvPr id="17" name="Freeform: Shape 16">
              <a:extLst>
                <a:ext uri="{FF2B5EF4-FFF2-40B4-BE49-F238E27FC236}">
                  <a16:creationId xmlns:a16="http://schemas.microsoft.com/office/drawing/2014/main" id="{4A3964A2-80DD-4EEA-A135-0A218E766C45}"/>
                </a:ext>
              </a:extLst>
            </p:cNvPr>
            <p:cNvSpPr/>
            <p:nvPr/>
          </p:nvSpPr>
          <p:spPr>
            <a:xfrm>
              <a:off x="481393" y="613727"/>
              <a:ext cx="97917" cy="159511"/>
            </a:xfrm>
            <a:custGeom>
              <a:avLst/>
              <a:gdLst>
                <a:gd name="connsiteX0" fmla="*/ 88202 w 97917"/>
                <a:gd name="connsiteY0" fmla="*/ 33972 h 159511"/>
                <a:gd name="connsiteX1" fmla="*/ 57721 w 97917"/>
                <a:gd name="connsiteY1" fmla="*/ 26035 h 159511"/>
                <a:gd name="connsiteX2" fmla="*/ 37148 w 97917"/>
                <a:gd name="connsiteY2" fmla="*/ 42799 h 159511"/>
                <a:gd name="connsiteX3" fmla="*/ 97917 w 97917"/>
                <a:gd name="connsiteY3" fmla="*/ 112649 h 159511"/>
                <a:gd name="connsiteX4" fmla="*/ 44006 w 97917"/>
                <a:gd name="connsiteY4" fmla="*/ 159512 h 159511"/>
                <a:gd name="connsiteX5" fmla="*/ 2476 w 97917"/>
                <a:gd name="connsiteY5" fmla="*/ 153162 h 159511"/>
                <a:gd name="connsiteX6" fmla="*/ 4445 w 97917"/>
                <a:gd name="connsiteY6" fmla="*/ 123127 h 159511"/>
                <a:gd name="connsiteX7" fmla="*/ 38227 w 97917"/>
                <a:gd name="connsiteY7" fmla="*/ 132588 h 159511"/>
                <a:gd name="connsiteX8" fmla="*/ 60770 w 97917"/>
                <a:gd name="connsiteY8" fmla="*/ 114300 h 159511"/>
                <a:gd name="connsiteX9" fmla="*/ 0 w 97917"/>
                <a:gd name="connsiteY9" fmla="*/ 44006 h 159511"/>
                <a:gd name="connsiteX10" fmla="*/ 53531 w 97917"/>
                <a:gd name="connsiteY10" fmla="*/ 0 h 159511"/>
                <a:gd name="connsiteX11" fmla="*/ 89725 w 97917"/>
                <a:gd name="connsiteY11" fmla="*/ 5334 h 159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917" h="159511">
                  <a:moveTo>
                    <a:pt x="88202" y="33972"/>
                  </a:moveTo>
                  <a:cubicBezTo>
                    <a:pt x="78738" y="29145"/>
                    <a:pt x="68337" y="26436"/>
                    <a:pt x="57721" y="26035"/>
                  </a:cubicBezTo>
                  <a:cubicBezTo>
                    <a:pt x="45974" y="26035"/>
                    <a:pt x="37148" y="31306"/>
                    <a:pt x="37148" y="42799"/>
                  </a:cubicBezTo>
                  <a:cubicBezTo>
                    <a:pt x="37148" y="70866"/>
                    <a:pt x="97917" y="57849"/>
                    <a:pt x="97917" y="112649"/>
                  </a:cubicBezTo>
                  <a:cubicBezTo>
                    <a:pt x="97917" y="141859"/>
                    <a:pt x="74740" y="159512"/>
                    <a:pt x="44006" y="159512"/>
                  </a:cubicBezTo>
                  <a:cubicBezTo>
                    <a:pt x="29932" y="159373"/>
                    <a:pt x="15949" y="157235"/>
                    <a:pt x="2476" y="153162"/>
                  </a:cubicBezTo>
                  <a:lnTo>
                    <a:pt x="4445" y="123127"/>
                  </a:lnTo>
                  <a:cubicBezTo>
                    <a:pt x="15240" y="127317"/>
                    <a:pt x="24765" y="132588"/>
                    <a:pt x="38227" y="132588"/>
                  </a:cubicBezTo>
                  <a:cubicBezTo>
                    <a:pt x="49784" y="132588"/>
                    <a:pt x="60770" y="126873"/>
                    <a:pt x="60770" y="114300"/>
                  </a:cubicBezTo>
                  <a:cubicBezTo>
                    <a:pt x="60770" y="84455"/>
                    <a:pt x="0" y="98996"/>
                    <a:pt x="0" y="44006"/>
                  </a:cubicBezTo>
                  <a:cubicBezTo>
                    <a:pt x="0" y="39370"/>
                    <a:pt x="1778" y="0"/>
                    <a:pt x="53531" y="0"/>
                  </a:cubicBezTo>
                  <a:cubicBezTo>
                    <a:pt x="65769" y="278"/>
                    <a:pt x="77927" y="2069"/>
                    <a:pt x="89725" y="5334"/>
                  </a:cubicBezTo>
                  <a:close/>
                </a:path>
              </a:pathLst>
            </a:custGeom>
            <a:grpFill/>
            <a:ln w="6350"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71622AE8-4FF5-4553-AFF3-88E7D945AA8E}"/>
                </a:ext>
              </a:extLst>
            </p:cNvPr>
            <p:cNvSpPr/>
            <p:nvPr/>
          </p:nvSpPr>
          <p:spPr>
            <a:xfrm>
              <a:off x="581787" y="616584"/>
              <a:ext cx="103441" cy="154241"/>
            </a:xfrm>
            <a:custGeom>
              <a:avLst/>
              <a:gdLst>
                <a:gd name="connsiteX0" fmla="*/ 33592 w 103441"/>
                <a:gd name="connsiteY0" fmla="*/ 27813 h 154241"/>
                <a:gd name="connsiteX1" fmla="*/ 0 w 103441"/>
                <a:gd name="connsiteY1" fmla="*/ 27813 h 154241"/>
                <a:gd name="connsiteX2" fmla="*/ 0 w 103441"/>
                <a:gd name="connsiteY2" fmla="*/ 0 h 154241"/>
                <a:gd name="connsiteX3" fmla="*/ 103442 w 103441"/>
                <a:gd name="connsiteY3" fmla="*/ 0 h 154241"/>
                <a:gd name="connsiteX4" fmla="*/ 103442 w 103441"/>
                <a:gd name="connsiteY4" fmla="*/ 27813 h 154241"/>
                <a:gd name="connsiteX5" fmla="*/ 69850 w 103441"/>
                <a:gd name="connsiteY5" fmla="*/ 27813 h 154241"/>
                <a:gd name="connsiteX6" fmla="*/ 69850 w 103441"/>
                <a:gd name="connsiteY6" fmla="*/ 154242 h 154241"/>
                <a:gd name="connsiteX7" fmla="*/ 33592 w 103441"/>
                <a:gd name="connsiteY7" fmla="*/ 154242 h 154241"/>
                <a:gd name="connsiteX8" fmla="*/ 33592 w 103441"/>
                <a:gd name="connsiteY8" fmla="*/ 27813 h 154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3441" h="154241">
                  <a:moveTo>
                    <a:pt x="33592" y="27813"/>
                  </a:moveTo>
                  <a:lnTo>
                    <a:pt x="0" y="27813"/>
                  </a:lnTo>
                  <a:lnTo>
                    <a:pt x="0" y="0"/>
                  </a:lnTo>
                  <a:lnTo>
                    <a:pt x="103442" y="0"/>
                  </a:lnTo>
                  <a:lnTo>
                    <a:pt x="103442" y="27813"/>
                  </a:lnTo>
                  <a:lnTo>
                    <a:pt x="69850" y="27813"/>
                  </a:lnTo>
                  <a:lnTo>
                    <a:pt x="69850" y="154242"/>
                  </a:lnTo>
                  <a:lnTo>
                    <a:pt x="33592" y="154242"/>
                  </a:lnTo>
                  <a:lnTo>
                    <a:pt x="33592" y="27813"/>
                  </a:lnTo>
                  <a:close/>
                </a:path>
              </a:pathLst>
            </a:custGeom>
            <a:grpFill/>
            <a:ln w="6350"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1BE4EA4D-740F-405C-85E8-0F7FBD6BAB79}"/>
                </a:ext>
              </a:extLst>
            </p:cNvPr>
            <p:cNvSpPr/>
            <p:nvPr/>
          </p:nvSpPr>
          <p:spPr>
            <a:xfrm>
              <a:off x="695579" y="616584"/>
              <a:ext cx="91757" cy="154241"/>
            </a:xfrm>
            <a:custGeom>
              <a:avLst/>
              <a:gdLst>
                <a:gd name="connsiteX0" fmla="*/ 0 w 91757"/>
                <a:gd name="connsiteY0" fmla="*/ 0 h 154241"/>
                <a:gd name="connsiteX1" fmla="*/ 89090 w 91757"/>
                <a:gd name="connsiteY1" fmla="*/ 0 h 154241"/>
                <a:gd name="connsiteX2" fmla="*/ 89090 w 91757"/>
                <a:gd name="connsiteY2" fmla="*/ 26924 h 154241"/>
                <a:gd name="connsiteX3" fmla="*/ 34925 w 91757"/>
                <a:gd name="connsiteY3" fmla="*/ 26924 h 154241"/>
                <a:gd name="connsiteX4" fmla="*/ 34925 w 91757"/>
                <a:gd name="connsiteY4" fmla="*/ 61468 h 154241"/>
                <a:gd name="connsiteX5" fmla="*/ 86424 w 91757"/>
                <a:gd name="connsiteY5" fmla="*/ 61468 h 154241"/>
                <a:gd name="connsiteX6" fmla="*/ 86424 w 91757"/>
                <a:gd name="connsiteY6" fmla="*/ 88392 h 154241"/>
                <a:gd name="connsiteX7" fmla="*/ 34925 w 91757"/>
                <a:gd name="connsiteY7" fmla="*/ 88392 h 154241"/>
                <a:gd name="connsiteX8" fmla="*/ 34925 w 91757"/>
                <a:gd name="connsiteY8" fmla="*/ 127318 h 154241"/>
                <a:gd name="connsiteX9" fmla="*/ 91757 w 91757"/>
                <a:gd name="connsiteY9" fmla="*/ 127318 h 154241"/>
                <a:gd name="connsiteX10" fmla="*/ 91757 w 91757"/>
                <a:gd name="connsiteY10" fmla="*/ 154242 h 154241"/>
                <a:gd name="connsiteX11" fmla="*/ 0 w 91757"/>
                <a:gd name="connsiteY11" fmla="*/ 154242 h 154241"/>
                <a:gd name="connsiteX12" fmla="*/ 0 w 91757"/>
                <a:gd name="connsiteY12" fmla="*/ 0 h 154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757" h="154241">
                  <a:moveTo>
                    <a:pt x="0" y="0"/>
                  </a:moveTo>
                  <a:lnTo>
                    <a:pt x="89090" y="0"/>
                  </a:lnTo>
                  <a:lnTo>
                    <a:pt x="89090" y="26924"/>
                  </a:lnTo>
                  <a:lnTo>
                    <a:pt x="34925" y="26924"/>
                  </a:lnTo>
                  <a:lnTo>
                    <a:pt x="34925" y="61468"/>
                  </a:lnTo>
                  <a:lnTo>
                    <a:pt x="86424" y="61468"/>
                  </a:lnTo>
                  <a:lnTo>
                    <a:pt x="86424" y="88392"/>
                  </a:lnTo>
                  <a:lnTo>
                    <a:pt x="34925" y="88392"/>
                  </a:lnTo>
                  <a:lnTo>
                    <a:pt x="34925" y="127318"/>
                  </a:lnTo>
                  <a:lnTo>
                    <a:pt x="91757" y="127318"/>
                  </a:lnTo>
                  <a:lnTo>
                    <a:pt x="91757" y="154242"/>
                  </a:lnTo>
                  <a:lnTo>
                    <a:pt x="0" y="154242"/>
                  </a:lnTo>
                  <a:lnTo>
                    <a:pt x="0" y="0"/>
                  </a:lnTo>
                  <a:close/>
                </a:path>
              </a:pathLst>
            </a:custGeom>
            <a:grpFill/>
            <a:ln w="6350"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6CB319EA-A902-415D-AC25-4A1C89E13D06}"/>
                </a:ext>
              </a:extLst>
            </p:cNvPr>
            <p:cNvSpPr/>
            <p:nvPr/>
          </p:nvSpPr>
          <p:spPr>
            <a:xfrm>
              <a:off x="801433" y="616584"/>
              <a:ext cx="102107" cy="154241"/>
            </a:xfrm>
            <a:custGeom>
              <a:avLst/>
              <a:gdLst>
                <a:gd name="connsiteX0" fmla="*/ 36258 w 102107"/>
                <a:gd name="connsiteY0" fmla="*/ 154242 h 154241"/>
                <a:gd name="connsiteX1" fmla="*/ 36258 w 102107"/>
                <a:gd name="connsiteY1" fmla="*/ 97917 h 154241"/>
                <a:gd name="connsiteX2" fmla="*/ 53721 w 102107"/>
                <a:gd name="connsiteY2" fmla="*/ 97917 h 154241"/>
                <a:gd name="connsiteX3" fmla="*/ 102108 w 102107"/>
                <a:gd name="connsiteY3" fmla="*/ 49086 h 154241"/>
                <a:gd name="connsiteX4" fmla="*/ 49276 w 102107"/>
                <a:gd name="connsiteY4" fmla="*/ 0 h 154241"/>
                <a:gd name="connsiteX5" fmla="*/ 0 w 102107"/>
                <a:gd name="connsiteY5" fmla="*/ 0 h 154241"/>
                <a:gd name="connsiteX6" fmla="*/ 0 w 102107"/>
                <a:gd name="connsiteY6" fmla="*/ 154242 h 154241"/>
                <a:gd name="connsiteX7" fmla="*/ 34925 w 102107"/>
                <a:gd name="connsiteY7" fmla="*/ 27242 h 154241"/>
                <a:gd name="connsiteX8" fmla="*/ 44386 w 102107"/>
                <a:gd name="connsiteY8" fmla="*/ 27242 h 154241"/>
                <a:gd name="connsiteX9" fmla="*/ 65850 w 102107"/>
                <a:gd name="connsiteY9" fmla="*/ 49149 h 154241"/>
                <a:gd name="connsiteX10" fmla="*/ 46419 w 102107"/>
                <a:gd name="connsiteY10" fmla="*/ 71247 h 154241"/>
                <a:gd name="connsiteX11" fmla="*/ 34925 w 102107"/>
                <a:gd name="connsiteY11" fmla="*/ 71247 h 154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2107" h="154241">
                  <a:moveTo>
                    <a:pt x="36258" y="154242"/>
                  </a:moveTo>
                  <a:lnTo>
                    <a:pt x="36258" y="97917"/>
                  </a:lnTo>
                  <a:lnTo>
                    <a:pt x="53721" y="97917"/>
                  </a:lnTo>
                  <a:cubicBezTo>
                    <a:pt x="87503" y="97917"/>
                    <a:pt x="102108" y="75375"/>
                    <a:pt x="102108" y="49086"/>
                  </a:cubicBezTo>
                  <a:cubicBezTo>
                    <a:pt x="102108" y="15685"/>
                    <a:pt x="82233" y="0"/>
                    <a:pt x="49276" y="0"/>
                  </a:cubicBezTo>
                  <a:lnTo>
                    <a:pt x="0" y="0"/>
                  </a:lnTo>
                  <a:lnTo>
                    <a:pt x="0" y="154242"/>
                  </a:lnTo>
                  <a:close/>
                  <a:moveTo>
                    <a:pt x="34925" y="27242"/>
                  </a:moveTo>
                  <a:lnTo>
                    <a:pt x="44386" y="27242"/>
                  </a:lnTo>
                  <a:cubicBezTo>
                    <a:pt x="58801" y="27242"/>
                    <a:pt x="65850" y="33592"/>
                    <a:pt x="65850" y="49149"/>
                  </a:cubicBezTo>
                  <a:cubicBezTo>
                    <a:pt x="65850" y="64707"/>
                    <a:pt x="57658" y="71247"/>
                    <a:pt x="46419" y="71247"/>
                  </a:cubicBezTo>
                  <a:lnTo>
                    <a:pt x="34925" y="71247"/>
                  </a:lnTo>
                  <a:close/>
                </a:path>
              </a:pathLst>
            </a:custGeom>
            <a:grpFill/>
            <a:ln w="6350"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27982201-3042-487B-B380-7D618D81A5EA}"/>
                </a:ext>
              </a:extLst>
            </p:cNvPr>
            <p:cNvSpPr/>
            <p:nvPr/>
          </p:nvSpPr>
          <p:spPr>
            <a:xfrm>
              <a:off x="949769" y="616585"/>
              <a:ext cx="36258" cy="154304"/>
            </a:xfrm>
            <a:custGeom>
              <a:avLst/>
              <a:gdLst>
                <a:gd name="connsiteX0" fmla="*/ 0 w 36258"/>
                <a:gd name="connsiteY0" fmla="*/ 0 h 154304"/>
                <a:gd name="connsiteX1" fmla="*/ 36259 w 36258"/>
                <a:gd name="connsiteY1" fmla="*/ 0 h 154304"/>
                <a:gd name="connsiteX2" fmla="*/ 36259 w 36258"/>
                <a:gd name="connsiteY2" fmla="*/ 154305 h 154304"/>
                <a:gd name="connsiteX3" fmla="*/ 0 w 36258"/>
                <a:gd name="connsiteY3" fmla="*/ 154305 h 154304"/>
              </a:gdLst>
              <a:ahLst/>
              <a:cxnLst>
                <a:cxn ang="0">
                  <a:pos x="connsiteX0" y="connsiteY0"/>
                </a:cxn>
                <a:cxn ang="0">
                  <a:pos x="connsiteX1" y="connsiteY1"/>
                </a:cxn>
                <a:cxn ang="0">
                  <a:pos x="connsiteX2" y="connsiteY2"/>
                </a:cxn>
                <a:cxn ang="0">
                  <a:pos x="connsiteX3" y="connsiteY3"/>
                </a:cxn>
              </a:cxnLst>
              <a:rect l="l" t="t" r="r" b="b"/>
              <a:pathLst>
                <a:path w="36258" h="154304">
                  <a:moveTo>
                    <a:pt x="0" y="0"/>
                  </a:moveTo>
                  <a:lnTo>
                    <a:pt x="36259" y="0"/>
                  </a:lnTo>
                  <a:lnTo>
                    <a:pt x="36259" y="154305"/>
                  </a:lnTo>
                  <a:lnTo>
                    <a:pt x="0" y="154305"/>
                  </a:lnTo>
                  <a:close/>
                </a:path>
              </a:pathLst>
            </a:custGeom>
            <a:grpFill/>
            <a:ln w="6350"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96973CEE-FC92-4B6C-9D0E-FE6A2065ABDE}"/>
                </a:ext>
              </a:extLst>
            </p:cNvPr>
            <p:cNvSpPr/>
            <p:nvPr/>
          </p:nvSpPr>
          <p:spPr>
            <a:xfrm>
              <a:off x="1009840" y="616584"/>
              <a:ext cx="119570" cy="154241"/>
            </a:xfrm>
            <a:custGeom>
              <a:avLst/>
              <a:gdLst>
                <a:gd name="connsiteX0" fmla="*/ 0 w 119570"/>
                <a:gd name="connsiteY0" fmla="*/ 0 h 154241"/>
                <a:gd name="connsiteX1" fmla="*/ 42418 w 119570"/>
                <a:gd name="connsiteY1" fmla="*/ 0 h 154241"/>
                <a:gd name="connsiteX2" fmla="*/ 87313 w 119570"/>
                <a:gd name="connsiteY2" fmla="*/ 106934 h 154241"/>
                <a:gd name="connsiteX3" fmla="*/ 87757 w 119570"/>
                <a:gd name="connsiteY3" fmla="*/ 106934 h 154241"/>
                <a:gd name="connsiteX4" fmla="*/ 87757 w 119570"/>
                <a:gd name="connsiteY4" fmla="*/ 0 h 154241"/>
                <a:gd name="connsiteX5" fmla="*/ 119571 w 119570"/>
                <a:gd name="connsiteY5" fmla="*/ 0 h 154241"/>
                <a:gd name="connsiteX6" fmla="*/ 119571 w 119570"/>
                <a:gd name="connsiteY6" fmla="*/ 154242 h 154241"/>
                <a:gd name="connsiteX7" fmla="*/ 76708 w 119570"/>
                <a:gd name="connsiteY7" fmla="*/ 154242 h 154241"/>
                <a:gd name="connsiteX8" fmla="*/ 32258 w 119570"/>
                <a:gd name="connsiteY8" fmla="*/ 42672 h 154241"/>
                <a:gd name="connsiteX9" fmla="*/ 31813 w 119570"/>
                <a:gd name="connsiteY9" fmla="*/ 42672 h 154241"/>
                <a:gd name="connsiteX10" fmla="*/ 31813 w 119570"/>
                <a:gd name="connsiteY10" fmla="*/ 154242 h 154241"/>
                <a:gd name="connsiteX11" fmla="*/ 0 w 119570"/>
                <a:gd name="connsiteY11" fmla="*/ 154242 h 154241"/>
                <a:gd name="connsiteX12" fmla="*/ 0 w 119570"/>
                <a:gd name="connsiteY12" fmla="*/ 0 h 154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9570" h="154241">
                  <a:moveTo>
                    <a:pt x="0" y="0"/>
                  </a:moveTo>
                  <a:lnTo>
                    <a:pt x="42418" y="0"/>
                  </a:lnTo>
                  <a:lnTo>
                    <a:pt x="87313" y="106934"/>
                  </a:lnTo>
                  <a:lnTo>
                    <a:pt x="87757" y="106934"/>
                  </a:lnTo>
                  <a:lnTo>
                    <a:pt x="87757" y="0"/>
                  </a:lnTo>
                  <a:lnTo>
                    <a:pt x="119571" y="0"/>
                  </a:lnTo>
                  <a:lnTo>
                    <a:pt x="119571" y="154242"/>
                  </a:lnTo>
                  <a:lnTo>
                    <a:pt x="76708" y="154242"/>
                  </a:lnTo>
                  <a:lnTo>
                    <a:pt x="32258" y="42672"/>
                  </a:lnTo>
                  <a:lnTo>
                    <a:pt x="31813" y="42672"/>
                  </a:lnTo>
                  <a:lnTo>
                    <a:pt x="31813" y="154242"/>
                  </a:lnTo>
                  <a:lnTo>
                    <a:pt x="0" y="154242"/>
                  </a:lnTo>
                  <a:lnTo>
                    <a:pt x="0" y="0"/>
                  </a:lnTo>
                  <a:close/>
                </a:path>
              </a:pathLst>
            </a:custGeom>
            <a:grpFill/>
            <a:ln w="6350"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3878D8DA-8BA2-4641-8ABD-918E84151EA7}"/>
                </a:ext>
              </a:extLst>
            </p:cNvPr>
            <p:cNvSpPr/>
            <p:nvPr/>
          </p:nvSpPr>
          <p:spPr>
            <a:xfrm>
              <a:off x="1139825" y="616584"/>
              <a:ext cx="103441" cy="154241"/>
            </a:xfrm>
            <a:custGeom>
              <a:avLst/>
              <a:gdLst>
                <a:gd name="connsiteX0" fmla="*/ 33591 w 103441"/>
                <a:gd name="connsiteY0" fmla="*/ 27813 h 154241"/>
                <a:gd name="connsiteX1" fmla="*/ 0 w 103441"/>
                <a:gd name="connsiteY1" fmla="*/ 27813 h 154241"/>
                <a:gd name="connsiteX2" fmla="*/ 0 w 103441"/>
                <a:gd name="connsiteY2" fmla="*/ 0 h 154241"/>
                <a:gd name="connsiteX3" fmla="*/ 103441 w 103441"/>
                <a:gd name="connsiteY3" fmla="*/ 0 h 154241"/>
                <a:gd name="connsiteX4" fmla="*/ 103441 w 103441"/>
                <a:gd name="connsiteY4" fmla="*/ 27813 h 154241"/>
                <a:gd name="connsiteX5" fmla="*/ 69850 w 103441"/>
                <a:gd name="connsiteY5" fmla="*/ 27813 h 154241"/>
                <a:gd name="connsiteX6" fmla="*/ 69850 w 103441"/>
                <a:gd name="connsiteY6" fmla="*/ 154242 h 154241"/>
                <a:gd name="connsiteX7" fmla="*/ 33591 w 103441"/>
                <a:gd name="connsiteY7" fmla="*/ 154242 h 154241"/>
                <a:gd name="connsiteX8" fmla="*/ 33591 w 103441"/>
                <a:gd name="connsiteY8" fmla="*/ 27813 h 154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3441" h="154241">
                  <a:moveTo>
                    <a:pt x="33591" y="27813"/>
                  </a:moveTo>
                  <a:lnTo>
                    <a:pt x="0" y="27813"/>
                  </a:lnTo>
                  <a:lnTo>
                    <a:pt x="0" y="0"/>
                  </a:lnTo>
                  <a:lnTo>
                    <a:pt x="103441" y="0"/>
                  </a:lnTo>
                  <a:lnTo>
                    <a:pt x="103441" y="27813"/>
                  </a:lnTo>
                  <a:lnTo>
                    <a:pt x="69850" y="27813"/>
                  </a:lnTo>
                  <a:lnTo>
                    <a:pt x="69850" y="154242"/>
                  </a:lnTo>
                  <a:lnTo>
                    <a:pt x="33591" y="154242"/>
                  </a:lnTo>
                  <a:lnTo>
                    <a:pt x="33591" y="27813"/>
                  </a:lnTo>
                  <a:close/>
                </a:path>
              </a:pathLst>
            </a:custGeom>
            <a:grpFill/>
            <a:ln w="6350"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1667135E-6669-4426-A69A-CB16E44E21CF}"/>
                </a:ext>
              </a:extLst>
            </p:cNvPr>
            <p:cNvSpPr/>
            <p:nvPr/>
          </p:nvSpPr>
          <p:spPr>
            <a:xfrm>
              <a:off x="1241869" y="613918"/>
              <a:ext cx="131063" cy="159575"/>
            </a:xfrm>
            <a:custGeom>
              <a:avLst/>
              <a:gdLst>
                <a:gd name="connsiteX0" fmla="*/ 65405 w 131063"/>
                <a:gd name="connsiteY0" fmla="*/ 159575 h 159575"/>
                <a:gd name="connsiteX1" fmla="*/ 131064 w 131063"/>
                <a:gd name="connsiteY1" fmla="*/ 79820 h 159575"/>
                <a:gd name="connsiteX2" fmla="*/ 65405 w 131063"/>
                <a:gd name="connsiteY2" fmla="*/ 0 h 159575"/>
                <a:gd name="connsiteX3" fmla="*/ 0 w 131063"/>
                <a:gd name="connsiteY3" fmla="*/ 79820 h 159575"/>
                <a:gd name="connsiteX4" fmla="*/ 65405 w 131063"/>
                <a:gd name="connsiteY4" fmla="*/ 159575 h 159575"/>
                <a:gd name="connsiteX5" fmla="*/ 65405 w 131063"/>
                <a:gd name="connsiteY5" fmla="*/ 26225 h 159575"/>
                <a:gd name="connsiteX6" fmla="*/ 93916 w 131063"/>
                <a:gd name="connsiteY6" fmla="*/ 79946 h 159575"/>
                <a:gd name="connsiteX7" fmla="*/ 65405 w 131063"/>
                <a:gd name="connsiteY7" fmla="*/ 133604 h 159575"/>
                <a:gd name="connsiteX8" fmla="*/ 37084 w 131063"/>
                <a:gd name="connsiteY8" fmla="*/ 79946 h 159575"/>
                <a:gd name="connsiteX9" fmla="*/ 65405 w 131063"/>
                <a:gd name="connsiteY9" fmla="*/ 26099 h 15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1063" h="159575">
                  <a:moveTo>
                    <a:pt x="65405" y="159575"/>
                  </a:moveTo>
                  <a:cubicBezTo>
                    <a:pt x="109855" y="159575"/>
                    <a:pt x="131064" y="125095"/>
                    <a:pt x="131064" y="79820"/>
                  </a:cubicBezTo>
                  <a:cubicBezTo>
                    <a:pt x="131064" y="34544"/>
                    <a:pt x="109855" y="0"/>
                    <a:pt x="65405" y="0"/>
                  </a:cubicBezTo>
                  <a:cubicBezTo>
                    <a:pt x="20955" y="0"/>
                    <a:pt x="0" y="34481"/>
                    <a:pt x="0" y="79820"/>
                  </a:cubicBezTo>
                  <a:cubicBezTo>
                    <a:pt x="0" y="125158"/>
                    <a:pt x="20955" y="159575"/>
                    <a:pt x="65405" y="159575"/>
                  </a:cubicBezTo>
                  <a:close/>
                  <a:moveTo>
                    <a:pt x="65405" y="26225"/>
                  </a:moveTo>
                  <a:cubicBezTo>
                    <a:pt x="86423" y="26225"/>
                    <a:pt x="93916" y="50292"/>
                    <a:pt x="93916" y="79946"/>
                  </a:cubicBezTo>
                  <a:cubicBezTo>
                    <a:pt x="93916" y="109601"/>
                    <a:pt x="86423" y="133604"/>
                    <a:pt x="65405" y="133604"/>
                  </a:cubicBezTo>
                  <a:cubicBezTo>
                    <a:pt x="44386" y="133604"/>
                    <a:pt x="37084" y="109538"/>
                    <a:pt x="37084" y="79946"/>
                  </a:cubicBezTo>
                  <a:cubicBezTo>
                    <a:pt x="37084" y="50356"/>
                    <a:pt x="44386" y="26099"/>
                    <a:pt x="65405" y="26099"/>
                  </a:cubicBezTo>
                  <a:close/>
                </a:path>
              </a:pathLst>
            </a:custGeom>
            <a:grpFill/>
            <a:ln w="6350"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7E3C19E5-20B1-4CD4-A7C0-744857245C4F}"/>
                </a:ext>
              </a:extLst>
            </p:cNvPr>
            <p:cNvSpPr/>
            <p:nvPr/>
          </p:nvSpPr>
          <p:spPr>
            <a:xfrm>
              <a:off x="1412049" y="616584"/>
              <a:ext cx="103441" cy="154241"/>
            </a:xfrm>
            <a:custGeom>
              <a:avLst/>
              <a:gdLst>
                <a:gd name="connsiteX0" fmla="*/ 33592 w 103441"/>
                <a:gd name="connsiteY0" fmla="*/ 27813 h 154241"/>
                <a:gd name="connsiteX1" fmla="*/ 0 w 103441"/>
                <a:gd name="connsiteY1" fmla="*/ 27813 h 154241"/>
                <a:gd name="connsiteX2" fmla="*/ 0 w 103441"/>
                <a:gd name="connsiteY2" fmla="*/ 0 h 154241"/>
                <a:gd name="connsiteX3" fmla="*/ 103442 w 103441"/>
                <a:gd name="connsiteY3" fmla="*/ 0 h 154241"/>
                <a:gd name="connsiteX4" fmla="*/ 103442 w 103441"/>
                <a:gd name="connsiteY4" fmla="*/ 27813 h 154241"/>
                <a:gd name="connsiteX5" fmla="*/ 69850 w 103441"/>
                <a:gd name="connsiteY5" fmla="*/ 27813 h 154241"/>
                <a:gd name="connsiteX6" fmla="*/ 69850 w 103441"/>
                <a:gd name="connsiteY6" fmla="*/ 154242 h 154241"/>
                <a:gd name="connsiteX7" fmla="*/ 33592 w 103441"/>
                <a:gd name="connsiteY7" fmla="*/ 154242 h 154241"/>
                <a:gd name="connsiteX8" fmla="*/ 33592 w 103441"/>
                <a:gd name="connsiteY8" fmla="*/ 27813 h 154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3441" h="154241">
                  <a:moveTo>
                    <a:pt x="33592" y="27813"/>
                  </a:moveTo>
                  <a:lnTo>
                    <a:pt x="0" y="27813"/>
                  </a:lnTo>
                  <a:lnTo>
                    <a:pt x="0" y="0"/>
                  </a:lnTo>
                  <a:lnTo>
                    <a:pt x="103442" y="0"/>
                  </a:lnTo>
                  <a:lnTo>
                    <a:pt x="103442" y="27813"/>
                  </a:lnTo>
                  <a:lnTo>
                    <a:pt x="69850" y="27813"/>
                  </a:lnTo>
                  <a:lnTo>
                    <a:pt x="69850" y="154242"/>
                  </a:lnTo>
                  <a:lnTo>
                    <a:pt x="33592" y="154242"/>
                  </a:lnTo>
                  <a:lnTo>
                    <a:pt x="33592" y="27813"/>
                  </a:lnTo>
                  <a:close/>
                </a:path>
              </a:pathLst>
            </a:custGeom>
            <a:grpFill/>
            <a:ln w="6350"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69646A08-215B-44A4-BB47-5CB5455EE61E}"/>
                </a:ext>
              </a:extLst>
            </p:cNvPr>
            <p:cNvSpPr/>
            <p:nvPr/>
          </p:nvSpPr>
          <p:spPr>
            <a:xfrm>
              <a:off x="1526032" y="616584"/>
              <a:ext cx="110108" cy="154241"/>
            </a:xfrm>
            <a:custGeom>
              <a:avLst/>
              <a:gdLst>
                <a:gd name="connsiteX0" fmla="*/ 73850 w 110108"/>
                <a:gd name="connsiteY0" fmla="*/ 90170 h 154241"/>
                <a:gd name="connsiteX1" fmla="*/ 36258 w 110108"/>
                <a:gd name="connsiteY1" fmla="*/ 90170 h 154241"/>
                <a:gd name="connsiteX2" fmla="*/ 36258 w 110108"/>
                <a:gd name="connsiteY2" fmla="*/ 154242 h 154241"/>
                <a:gd name="connsiteX3" fmla="*/ 0 w 110108"/>
                <a:gd name="connsiteY3" fmla="*/ 154242 h 154241"/>
                <a:gd name="connsiteX4" fmla="*/ 0 w 110108"/>
                <a:gd name="connsiteY4" fmla="*/ 0 h 154241"/>
                <a:gd name="connsiteX5" fmla="*/ 36258 w 110108"/>
                <a:gd name="connsiteY5" fmla="*/ 0 h 154241"/>
                <a:gd name="connsiteX6" fmla="*/ 36258 w 110108"/>
                <a:gd name="connsiteY6" fmla="*/ 61404 h 154241"/>
                <a:gd name="connsiteX7" fmla="*/ 73850 w 110108"/>
                <a:gd name="connsiteY7" fmla="*/ 61404 h 154241"/>
                <a:gd name="connsiteX8" fmla="*/ 73850 w 110108"/>
                <a:gd name="connsiteY8" fmla="*/ 0 h 154241"/>
                <a:gd name="connsiteX9" fmla="*/ 110109 w 110108"/>
                <a:gd name="connsiteY9" fmla="*/ 0 h 154241"/>
                <a:gd name="connsiteX10" fmla="*/ 110109 w 110108"/>
                <a:gd name="connsiteY10" fmla="*/ 154242 h 154241"/>
                <a:gd name="connsiteX11" fmla="*/ 73850 w 110108"/>
                <a:gd name="connsiteY11" fmla="*/ 154242 h 154241"/>
                <a:gd name="connsiteX12" fmla="*/ 73850 w 110108"/>
                <a:gd name="connsiteY12" fmla="*/ 90170 h 154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0108" h="154241">
                  <a:moveTo>
                    <a:pt x="73850" y="90170"/>
                  </a:moveTo>
                  <a:lnTo>
                    <a:pt x="36258" y="90170"/>
                  </a:lnTo>
                  <a:lnTo>
                    <a:pt x="36258" y="154242"/>
                  </a:lnTo>
                  <a:lnTo>
                    <a:pt x="0" y="154242"/>
                  </a:lnTo>
                  <a:lnTo>
                    <a:pt x="0" y="0"/>
                  </a:lnTo>
                  <a:lnTo>
                    <a:pt x="36258" y="0"/>
                  </a:lnTo>
                  <a:lnTo>
                    <a:pt x="36258" y="61404"/>
                  </a:lnTo>
                  <a:lnTo>
                    <a:pt x="73850" y="61404"/>
                  </a:lnTo>
                  <a:lnTo>
                    <a:pt x="73850" y="0"/>
                  </a:lnTo>
                  <a:lnTo>
                    <a:pt x="110109" y="0"/>
                  </a:lnTo>
                  <a:lnTo>
                    <a:pt x="110109" y="154242"/>
                  </a:lnTo>
                  <a:lnTo>
                    <a:pt x="73850" y="154242"/>
                  </a:lnTo>
                  <a:lnTo>
                    <a:pt x="73850" y="90170"/>
                  </a:lnTo>
                  <a:close/>
                </a:path>
              </a:pathLst>
            </a:custGeom>
            <a:grpFill/>
            <a:ln w="635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5700F4EC-CE57-471F-A34E-72345A947B57}"/>
                </a:ext>
              </a:extLst>
            </p:cNvPr>
            <p:cNvSpPr/>
            <p:nvPr/>
          </p:nvSpPr>
          <p:spPr>
            <a:xfrm>
              <a:off x="1660588" y="616584"/>
              <a:ext cx="91694" cy="154241"/>
            </a:xfrm>
            <a:custGeom>
              <a:avLst/>
              <a:gdLst>
                <a:gd name="connsiteX0" fmla="*/ 0 w 91694"/>
                <a:gd name="connsiteY0" fmla="*/ 0 h 154241"/>
                <a:gd name="connsiteX1" fmla="*/ 89090 w 91694"/>
                <a:gd name="connsiteY1" fmla="*/ 0 h 154241"/>
                <a:gd name="connsiteX2" fmla="*/ 89090 w 91694"/>
                <a:gd name="connsiteY2" fmla="*/ 26924 h 154241"/>
                <a:gd name="connsiteX3" fmla="*/ 34925 w 91694"/>
                <a:gd name="connsiteY3" fmla="*/ 26924 h 154241"/>
                <a:gd name="connsiteX4" fmla="*/ 34925 w 91694"/>
                <a:gd name="connsiteY4" fmla="*/ 61468 h 154241"/>
                <a:gd name="connsiteX5" fmla="*/ 86423 w 91694"/>
                <a:gd name="connsiteY5" fmla="*/ 61468 h 154241"/>
                <a:gd name="connsiteX6" fmla="*/ 86423 w 91694"/>
                <a:gd name="connsiteY6" fmla="*/ 88392 h 154241"/>
                <a:gd name="connsiteX7" fmla="*/ 34925 w 91694"/>
                <a:gd name="connsiteY7" fmla="*/ 88392 h 154241"/>
                <a:gd name="connsiteX8" fmla="*/ 34925 w 91694"/>
                <a:gd name="connsiteY8" fmla="*/ 127318 h 154241"/>
                <a:gd name="connsiteX9" fmla="*/ 91694 w 91694"/>
                <a:gd name="connsiteY9" fmla="*/ 127318 h 154241"/>
                <a:gd name="connsiteX10" fmla="*/ 91694 w 91694"/>
                <a:gd name="connsiteY10" fmla="*/ 154242 h 154241"/>
                <a:gd name="connsiteX11" fmla="*/ 0 w 91694"/>
                <a:gd name="connsiteY11" fmla="*/ 154242 h 154241"/>
                <a:gd name="connsiteX12" fmla="*/ 0 w 91694"/>
                <a:gd name="connsiteY12" fmla="*/ 0 h 154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694" h="154241">
                  <a:moveTo>
                    <a:pt x="0" y="0"/>
                  </a:moveTo>
                  <a:lnTo>
                    <a:pt x="89090" y="0"/>
                  </a:lnTo>
                  <a:lnTo>
                    <a:pt x="89090" y="26924"/>
                  </a:lnTo>
                  <a:lnTo>
                    <a:pt x="34925" y="26924"/>
                  </a:lnTo>
                  <a:lnTo>
                    <a:pt x="34925" y="61468"/>
                  </a:lnTo>
                  <a:lnTo>
                    <a:pt x="86423" y="61468"/>
                  </a:lnTo>
                  <a:lnTo>
                    <a:pt x="86423" y="88392"/>
                  </a:lnTo>
                  <a:lnTo>
                    <a:pt x="34925" y="88392"/>
                  </a:lnTo>
                  <a:lnTo>
                    <a:pt x="34925" y="127318"/>
                  </a:lnTo>
                  <a:lnTo>
                    <a:pt x="91694" y="127318"/>
                  </a:lnTo>
                  <a:lnTo>
                    <a:pt x="91694" y="154242"/>
                  </a:lnTo>
                  <a:lnTo>
                    <a:pt x="0" y="154242"/>
                  </a:lnTo>
                  <a:lnTo>
                    <a:pt x="0" y="0"/>
                  </a:lnTo>
                  <a:close/>
                </a:path>
              </a:pathLst>
            </a:custGeom>
            <a:grpFill/>
            <a:ln w="635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27BA6FA3-DECE-4625-A17D-52155DE4CFFD}"/>
                </a:ext>
              </a:extLst>
            </p:cNvPr>
            <p:cNvSpPr/>
            <p:nvPr/>
          </p:nvSpPr>
          <p:spPr>
            <a:xfrm>
              <a:off x="2174494" y="640016"/>
              <a:ext cx="49529" cy="54546"/>
            </a:xfrm>
            <a:custGeom>
              <a:avLst/>
              <a:gdLst>
                <a:gd name="connsiteX0" fmla="*/ 0 w 49529"/>
                <a:gd name="connsiteY0" fmla="*/ 16764 h 54546"/>
                <a:gd name="connsiteX1" fmla="*/ 49530 w 49529"/>
                <a:gd name="connsiteY1" fmla="*/ 54546 h 54546"/>
                <a:gd name="connsiteX2" fmla="*/ 49530 w 49529"/>
                <a:gd name="connsiteY2" fmla="*/ 7175 h 54546"/>
                <a:gd name="connsiteX3" fmla="*/ 20574 w 49529"/>
                <a:gd name="connsiteY3" fmla="*/ 0 h 54546"/>
                <a:gd name="connsiteX4" fmla="*/ 0 w 49529"/>
                <a:gd name="connsiteY4" fmla="*/ 16764 h 54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29" h="54546">
                  <a:moveTo>
                    <a:pt x="0" y="16764"/>
                  </a:moveTo>
                  <a:cubicBezTo>
                    <a:pt x="0" y="37147"/>
                    <a:pt x="31750" y="35814"/>
                    <a:pt x="49530" y="54546"/>
                  </a:cubicBezTo>
                  <a:lnTo>
                    <a:pt x="49530" y="7175"/>
                  </a:lnTo>
                  <a:cubicBezTo>
                    <a:pt x="40473" y="2820"/>
                    <a:pt x="30616" y="377"/>
                    <a:pt x="20574" y="0"/>
                  </a:cubicBezTo>
                  <a:cubicBezTo>
                    <a:pt x="8826" y="0"/>
                    <a:pt x="0" y="5271"/>
                    <a:pt x="0" y="16764"/>
                  </a:cubicBezTo>
                  <a:close/>
                </a:path>
              </a:pathLst>
            </a:custGeom>
            <a:grpFill/>
            <a:ln w="635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8D6D3085-204B-427E-B63A-1D8A09400313}"/>
                </a:ext>
              </a:extLst>
            </p:cNvPr>
            <p:cNvSpPr/>
            <p:nvPr/>
          </p:nvSpPr>
          <p:spPr>
            <a:xfrm>
              <a:off x="1804797" y="365315"/>
              <a:ext cx="419100" cy="662114"/>
            </a:xfrm>
            <a:custGeom>
              <a:avLst/>
              <a:gdLst>
                <a:gd name="connsiteX0" fmla="*/ 385953 w 419100"/>
                <a:gd name="connsiteY0" fmla="*/ 248603 h 662114"/>
                <a:gd name="connsiteX1" fmla="*/ 419100 w 419100"/>
                <a:gd name="connsiteY1" fmla="*/ 253238 h 662114"/>
                <a:gd name="connsiteX2" fmla="*/ 419100 w 419100"/>
                <a:gd name="connsiteY2" fmla="*/ 0 h 662114"/>
                <a:gd name="connsiteX3" fmla="*/ 0 w 419100"/>
                <a:gd name="connsiteY3" fmla="*/ 152400 h 662114"/>
                <a:gd name="connsiteX4" fmla="*/ 0 w 419100"/>
                <a:gd name="connsiteY4" fmla="*/ 509715 h 662114"/>
                <a:gd name="connsiteX5" fmla="*/ 419100 w 419100"/>
                <a:gd name="connsiteY5" fmla="*/ 662115 h 662114"/>
                <a:gd name="connsiteX6" fmla="*/ 419100 w 419100"/>
                <a:gd name="connsiteY6" fmla="*/ 391668 h 662114"/>
                <a:gd name="connsiteX7" fmla="*/ 376428 w 419100"/>
                <a:gd name="connsiteY7" fmla="*/ 408178 h 662114"/>
                <a:gd name="connsiteX8" fmla="*/ 334899 w 419100"/>
                <a:gd name="connsiteY8" fmla="*/ 401828 h 662114"/>
                <a:gd name="connsiteX9" fmla="*/ 336867 w 419100"/>
                <a:gd name="connsiteY9" fmla="*/ 371793 h 662114"/>
                <a:gd name="connsiteX10" fmla="*/ 370713 w 419100"/>
                <a:gd name="connsiteY10" fmla="*/ 381254 h 662114"/>
                <a:gd name="connsiteX11" fmla="*/ 393255 w 419100"/>
                <a:gd name="connsiteY11" fmla="*/ 362966 h 662114"/>
                <a:gd name="connsiteX12" fmla="*/ 332486 w 419100"/>
                <a:gd name="connsiteY12" fmla="*/ 292672 h 662114"/>
                <a:gd name="connsiteX13" fmla="*/ 385953 w 419100"/>
                <a:gd name="connsiteY13" fmla="*/ 248603 h 662114"/>
                <a:gd name="connsiteX14" fmla="*/ 178943 w 419100"/>
                <a:gd name="connsiteY14" fmla="*/ 405130 h 662114"/>
                <a:gd name="connsiteX15" fmla="*/ 136080 w 419100"/>
                <a:gd name="connsiteY15" fmla="*/ 405130 h 662114"/>
                <a:gd name="connsiteX16" fmla="*/ 91630 w 419100"/>
                <a:gd name="connsiteY16" fmla="*/ 293561 h 662114"/>
                <a:gd name="connsiteX17" fmla="*/ 91186 w 419100"/>
                <a:gd name="connsiteY17" fmla="*/ 293561 h 662114"/>
                <a:gd name="connsiteX18" fmla="*/ 91186 w 419100"/>
                <a:gd name="connsiteY18" fmla="*/ 405130 h 662114"/>
                <a:gd name="connsiteX19" fmla="*/ 59436 w 419100"/>
                <a:gd name="connsiteY19" fmla="*/ 405130 h 662114"/>
                <a:gd name="connsiteX20" fmla="*/ 59436 w 419100"/>
                <a:gd name="connsiteY20" fmla="*/ 250635 h 662114"/>
                <a:gd name="connsiteX21" fmla="*/ 101854 w 419100"/>
                <a:gd name="connsiteY21" fmla="*/ 250635 h 662114"/>
                <a:gd name="connsiteX22" fmla="*/ 146748 w 419100"/>
                <a:gd name="connsiteY22" fmla="*/ 357632 h 662114"/>
                <a:gd name="connsiteX23" fmla="*/ 147193 w 419100"/>
                <a:gd name="connsiteY23" fmla="*/ 357632 h 662114"/>
                <a:gd name="connsiteX24" fmla="*/ 147193 w 419100"/>
                <a:gd name="connsiteY24" fmla="*/ 250635 h 662114"/>
                <a:gd name="connsiteX25" fmla="*/ 178943 w 419100"/>
                <a:gd name="connsiteY25" fmla="*/ 250635 h 662114"/>
                <a:gd name="connsiteX26" fmla="*/ 316801 w 419100"/>
                <a:gd name="connsiteY26" fmla="*/ 405511 h 662114"/>
                <a:gd name="connsiteX27" fmla="*/ 280607 w 419100"/>
                <a:gd name="connsiteY27" fmla="*/ 405511 h 662114"/>
                <a:gd name="connsiteX28" fmla="*/ 280607 w 419100"/>
                <a:gd name="connsiteY28" fmla="*/ 341440 h 662114"/>
                <a:gd name="connsiteX29" fmla="*/ 243014 w 419100"/>
                <a:gd name="connsiteY29" fmla="*/ 341440 h 662114"/>
                <a:gd name="connsiteX30" fmla="*/ 243014 w 419100"/>
                <a:gd name="connsiteY30" fmla="*/ 405511 h 662114"/>
                <a:gd name="connsiteX31" fmla="*/ 206883 w 419100"/>
                <a:gd name="connsiteY31" fmla="*/ 405511 h 662114"/>
                <a:gd name="connsiteX32" fmla="*/ 206883 w 419100"/>
                <a:gd name="connsiteY32" fmla="*/ 251270 h 662114"/>
                <a:gd name="connsiteX33" fmla="*/ 243142 w 419100"/>
                <a:gd name="connsiteY33" fmla="*/ 251270 h 662114"/>
                <a:gd name="connsiteX34" fmla="*/ 243142 w 419100"/>
                <a:gd name="connsiteY34" fmla="*/ 312674 h 662114"/>
                <a:gd name="connsiteX35" fmla="*/ 280733 w 419100"/>
                <a:gd name="connsiteY35" fmla="*/ 312674 h 662114"/>
                <a:gd name="connsiteX36" fmla="*/ 280733 w 419100"/>
                <a:gd name="connsiteY36" fmla="*/ 251270 h 662114"/>
                <a:gd name="connsiteX37" fmla="*/ 316929 w 419100"/>
                <a:gd name="connsiteY37" fmla="*/ 251270 h 662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19100" h="662114">
                  <a:moveTo>
                    <a:pt x="385953" y="248603"/>
                  </a:moveTo>
                  <a:cubicBezTo>
                    <a:pt x="397152" y="248764"/>
                    <a:pt x="408287" y="250321"/>
                    <a:pt x="419100" y="253238"/>
                  </a:cubicBezTo>
                  <a:lnTo>
                    <a:pt x="419100" y="0"/>
                  </a:lnTo>
                  <a:lnTo>
                    <a:pt x="0" y="152400"/>
                  </a:lnTo>
                  <a:lnTo>
                    <a:pt x="0" y="509715"/>
                  </a:lnTo>
                  <a:lnTo>
                    <a:pt x="419100" y="662115"/>
                  </a:lnTo>
                  <a:lnTo>
                    <a:pt x="419100" y="391668"/>
                  </a:lnTo>
                  <a:cubicBezTo>
                    <a:pt x="407826" y="402920"/>
                    <a:pt x="392339" y="408912"/>
                    <a:pt x="376428" y="408178"/>
                  </a:cubicBezTo>
                  <a:cubicBezTo>
                    <a:pt x="362354" y="408039"/>
                    <a:pt x="348371" y="405901"/>
                    <a:pt x="334899" y="401828"/>
                  </a:cubicBezTo>
                  <a:lnTo>
                    <a:pt x="336867" y="371793"/>
                  </a:lnTo>
                  <a:cubicBezTo>
                    <a:pt x="347726" y="375984"/>
                    <a:pt x="357188" y="381254"/>
                    <a:pt x="370713" y="381254"/>
                  </a:cubicBezTo>
                  <a:cubicBezTo>
                    <a:pt x="382207" y="381254"/>
                    <a:pt x="393255" y="375539"/>
                    <a:pt x="393255" y="362966"/>
                  </a:cubicBezTo>
                  <a:cubicBezTo>
                    <a:pt x="393255" y="333121"/>
                    <a:pt x="332486" y="347663"/>
                    <a:pt x="332486" y="292672"/>
                  </a:cubicBezTo>
                  <a:cubicBezTo>
                    <a:pt x="332613" y="287973"/>
                    <a:pt x="334327" y="248603"/>
                    <a:pt x="385953" y="248603"/>
                  </a:cubicBezTo>
                  <a:close/>
                  <a:moveTo>
                    <a:pt x="178943" y="405130"/>
                  </a:moveTo>
                  <a:lnTo>
                    <a:pt x="136080" y="405130"/>
                  </a:lnTo>
                  <a:lnTo>
                    <a:pt x="91630" y="293561"/>
                  </a:lnTo>
                  <a:lnTo>
                    <a:pt x="91186" y="293561"/>
                  </a:lnTo>
                  <a:lnTo>
                    <a:pt x="91186" y="405130"/>
                  </a:lnTo>
                  <a:lnTo>
                    <a:pt x="59436" y="405130"/>
                  </a:lnTo>
                  <a:lnTo>
                    <a:pt x="59436" y="250635"/>
                  </a:lnTo>
                  <a:lnTo>
                    <a:pt x="101854" y="250635"/>
                  </a:lnTo>
                  <a:lnTo>
                    <a:pt x="146748" y="357632"/>
                  </a:lnTo>
                  <a:lnTo>
                    <a:pt x="147193" y="357632"/>
                  </a:lnTo>
                  <a:lnTo>
                    <a:pt x="147193" y="250635"/>
                  </a:lnTo>
                  <a:lnTo>
                    <a:pt x="178943" y="250635"/>
                  </a:lnTo>
                  <a:close/>
                  <a:moveTo>
                    <a:pt x="316801" y="405511"/>
                  </a:moveTo>
                  <a:lnTo>
                    <a:pt x="280607" y="405511"/>
                  </a:lnTo>
                  <a:lnTo>
                    <a:pt x="280607" y="341440"/>
                  </a:lnTo>
                  <a:lnTo>
                    <a:pt x="243014" y="341440"/>
                  </a:lnTo>
                  <a:lnTo>
                    <a:pt x="243014" y="405511"/>
                  </a:lnTo>
                  <a:lnTo>
                    <a:pt x="206883" y="405511"/>
                  </a:lnTo>
                  <a:lnTo>
                    <a:pt x="206883" y="251270"/>
                  </a:lnTo>
                  <a:lnTo>
                    <a:pt x="243142" y="251270"/>
                  </a:lnTo>
                  <a:lnTo>
                    <a:pt x="243142" y="312674"/>
                  </a:lnTo>
                  <a:lnTo>
                    <a:pt x="280733" y="312674"/>
                  </a:lnTo>
                  <a:lnTo>
                    <a:pt x="280733" y="251270"/>
                  </a:lnTo>
                  <a:lnTo>
                    <a:pt x="316929" y="251270"/>
                  </a:lnTo>
                  <a:close/>
                </a:path>
              </a:pathLst>
            </a:custGeom>
            <a:grpFill/>
            <a:ln w="6350" cap="flat">
              <a:noFill/>
              <a:prstDash val="solid"/>
              <a:miter/>
            </a:ln>
          </p:spPr>
          <p:txBody>
            <a:bodyPr rtlCol="0" anchor="ctr"/>
            <a:lstStyle/>
            <a:p>
              <a:endParaRPr lang="en-GB"/>
            </a:p>
          </p:txBody>
        </p:sp>
      </p:grpSp>
      <p:sp>
        <p:nvSpPr>
          <p:cNvPr id="33" name="Freeform: Shape 32">
            <a:extLst>
              <a:ext uri="{FF2B5EF4-FFF2-40B4-BE49-F238E27FC236}">
                <a16:creationId xmlns:a16="http://schemas.microsoft.com/office/drawing/2014/main" id="{7E1A5D4C-2240-4721-B1F2-EEDD29974C98}"/>
              </a:ext>
            </a:extLst>
          </p:cNvPr>
          <p:cNvSpPr>
            <a:spLocks noChangeAspect="1"/>
          </p:cNvSpPr>
          <p:nvPr userDrawn="1"/>
        </p:nvSpPr>
        <p:spPr>
          <a:xfrm>
            <a:off x="10829086" y="476250"/>
            <a:ext cx="893586" cy="360000"/>
          </a:xfrm>
          <a:custGeom>
            <a:avLst/>
            <a:gdLst>
              <a:gd name="connsiteX0" fmla="*/ 804228 w 804227"/>
              <a:gd name="connsiteY0" fmla="*/ 0 h 323850"/>
              <a:gd name="connsiteX1" fmla="*/ 0 w 804227"/>
              <a:gd name="connsiteY1" fmla="*/ 0 h 323850"/>
              <a:gd name="connsiteX2" fmla="*/ 0 w 804227"/>
              <a:gd name="connsiteY2" fmla="*/ 323850 h 323850"/>
              <a:gd name="connsiteX3" fmla="*/ 804228 w 804227"/>
              <a:gd name="connsiteY3" fmla="*/ 323850 h 323850"/>
              <a:gd name="connsiteX4" fmla="*/ 323342 w 804227"/>
              <a:gd name="connsiteY4" fmla="*/ 31306 h 323850"/>
              <a:gd name="connsiteX5" fmla="*/ 267843 w 804227"/>
              <a:gd name="connsiteY5" fmla="*/ 291973 h 323850"/>
              <a:gd name="connsiteX6" fmla="*/ 180722 w 804227"/>
              <a:gd name="connsiteY6" fmla="*/ 291973 h 323850"/>
              <a:gd name="connsiteX7" fmla="*/ 125921 w 804227"/>
              <a:gd name="connsiteY7" fmla="*/ 111570 h 323850"/>
              <a:gd name="connsiteX8" fmla="*/ 125222 w 804227"/>
              <a:gd name="connsiteY8" fmla="*/ 111570 h 323850"/>
              <a:gd name="connsiteX9" fmla="*/ 88773 w 804227"/>
              <a:gd name="connsiteY9" fmla="*/ 291973 h 323850"/>
              <a:gd name="connsiteX10" fmla="*/ 22670 w 804227"/>
              <a:gd name="connsiteY10" fmla="*/ 291973 h 323850"/>
              <a:gd name="connsiteX11" fmla="*/ 78677 w 804227"/>
              <a:gd name="connsiteY11" fmla="*/ 31306 h 323850"/>
              <a:gd name="connsiteX12" fmla="*/ 166053 w 804227"/>
              <a:gd name="connsiteY12" fmla="*/ 31306 h 323850"/>
              <a:gd name="connsiteX13" fmla="*/ 219773 w 804227"/>
              <a:gd name="connsiteY13" fmla="*/ 212027 h 323850"/>
              <a:gd name="connsiteX14" fmla="*/ 220472 w 804227"/>
              <a:gd name="connsiteY14" fmla="*/ 212027 h 323850"/>
              <a:gd name="connsiteX15" fmla="*/ 257302 w 804227"/>
              <a:gd name="connsiteY15" fmla="*/ 31306 h 323850"/>
              <a:gd name="connsiteX16" fmla="*/ 572516 w 804227"/>
              <a:gd name="connsiteY16" fmla="*/ 31306 h 323850"/>
              <a:gd name="connsiteX17" fmla="*/ 518096 w 804227"/>
              <a:gd name="connsiteY17" fmla="*/ 291973 h 323850"/>
              <a:gd name="connsiteX18" fmla="*/ 448246 w 804227"/>
              <a:gd name="connsiteY18" fmla="*/ 291973 h 323850"/>
              <a:gd name="connsiteX19" fmla="*/ 471551 w 804227"/>
              <a:gd name="connsiteY19" fmla="*/ 180277 h 323850"/>
              <a:gd name="connsiteX20" fmla="*/ 388557 w 804227"/>
              <a:gd name="connsiteY20" fmla="*/ 180277 h 323850"/>
              <a:gd name="connsiteX21" fmla="*/ 365252 w 804227"/>
              <a:gd name="connsiteY21" fmla="*/ 291973 h 323850"/>
              <a:gd name="connsiteX22" fmla="*/ 295402 w 804227"/>
              <a:gd name="connsiteY22" fmla="*/ 291973 h 323850"/>
              <a:gd name="connsiteX23" fmla="*/ 349821 w 804227"/>
              <a:gd name="connsiteY23" fmla="*/ 31306 h 323850"/>
              <a:gd name="connsiteX24" fmla="*/ 419989 w 804227"/>
              <a:gd name="connsiteY24" fmla="*/ 31306 h 323850"/>
              <a:gd name="connsiteX25" fmla="*/ 399352 w 804227"/>
              <a:gd name="connsiteY25" fmla="*/ 131000 h 323850"/>
              <a:gd name="connsiteX26" fmla="*/ 482283 w 804227"/>
              <a:gd name="connsiteY26" fmla="*/ 131000 h 323850"/>
              <a:gd name="connsiteX27" fmla="*/ 502920 w 804227"/>
              <a:gd name="connsiteY27" fmla="*/ 31306 h 323850"/>
              <a:gd name="connsiteX28" fmla="*/ 774129 w 804227"/>
              <a:gd name="connsiteY28" fmla="*/ 38354 h 323850"/>
              <a:gd name="connsiteX29" fmla="*/ 757174 w 804227"/>
              <a:gd name="connsiteY29" fmla="*/ 90297 h 323850"/>
              <a:gd name="connsiteX30" fmla="*/ 699389 w 804227"/>
              <a:gd name="connsiteY30" fmla="*/ 78359 h 323850"/>
              <a:gd name="connsiteX31" fmla="*/ 649097 w 804227"/>
              <a:gd name="connsiteY31" fmla="*/ 103378 h 323850"/>
              <a:gd name="connsiteX32" fmla="*/ 750697 w 804227"/>
              <a:gd name="connsiteY32" fmla="*/ 205677 h 323850"/>
              <a:gd name="connsiteX33" fmla="*/ 622681 w 804227"/>
              <a:gd name="connsiteY33" fmla="*/ 296482 h 323850"/>
              <a:gd name="connsiteX34" fmla="*/ 541655 w 804227"/>
              <a:gd name="connsiteY34" fmla="*/ 282956 h 323850"/>
              <a:gd name="connsiteX35" fmla="*/ 558165 w 804227"/>
              <a:gd name="connsiteY35" fmla="*/ 229934 h 323850"/>
              <a:gd name="connsiteX36" fmla="*/ 622681 w 804227"/>
              <a:gd name="connsiteY36" fmla="*/ 244920 h 323850"/>
              <a:gd name="connsiteX37" fmla="*/ 678625 w 804227"/>
              <a:gd name="connsiteY37" fmla="*/ 213868 h 323850"/>
              <a:gd name="connsiteX38" fmla="*/ 577025 w 804227"/>
              <a:gd name="connsiteY38" fmla="*/ 114236 h 323850"/>
              <a:gd name="connsiteX39" fmla="*/ 693801 w 804227"/>
              <a:gd name="connsiteY39" fmla="*/ 26797 h 323850"/>
              <a:gd name="connsiteX40" fmla="*/ 774129 w 804227"/>
              <a:gd name="connsiteY40" fmla="*/ 38354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804227" h="323850">
                <a:moveTo>
                  <a:pt x="804228" y="0"/>
                </a:moveTo>
                <a:lnTo>
                  <a:pt x="0" y="0"/>
                </a:lnTo>
                <a:lnTo>
                  <a:pt x="0" y="323850"/>
                </a:lnTo>
                <a:lnTo>
                  <a:pt x="804228" y="323850"/>
                </a:lnTo>
                <a:close/>
                <a:moveTo>
                  <a:pt x="323342" y="31306"/>
                </a:moveTo>
                <a:lnTo>
                  <a:pt x="267843" y="291973"/>
                </a:lnTo>
                <a:lnTo>
                  <a:pt x="180722" y="291973"/>
                </a:lnTo>
                <a:lnTo>
                  <a:pt x="125921" y="111570"/>
                </a:lnTo>
                <a:lnTo>
                  <a:pt x="125222" y="111570"/>
                </a:lnTo>
                <a:lnTo>
                  <a:pt x="88773" y="291973"/>
                </a:lnTo>
                <a:lnTo>
                  <a:pt x="22670" y="291973"/>
                </a:lnTo>
                <a:lnTo>
                  <a:pt x="78677" y="31306"/>
                </a:lnTo>
                <a:lnTo>
                  <a:pt x="166053" y="31306"/>
                </a:lnTo>
                <a:lnTo>
                  <a:pt x="219773" y="212027"/>
                </a:lnTo>
                <a:lnTo>
                  <a:pt x="220472" y="212027"/>
                </a:lnTo>
                <a:lnTo>
                  <a:pt x="257302" y="31306"/>
                </a:lnTo>
                <a:close/>
                <a:moveTo>
                  <a:pt x="572516" y="31306"/>
                </a:moveTo>
                <a:lnTo>
                  <a:pt x="518096" y="291973"/>
                </a:lnTo>
                <a:lnTo>
                  <a:pt x="448246" y="291973"/>
                </a:lnTo>
                <a:lnTo>
                  <a:pt x="471551" y="180277"/>
                </a:lnTo>
                <a:lnTo>
                  <a:pt x="388557" y="180277"/>
                </a:lnTo>
                <a:lnTo>
                  <a:pt x="365252" y="291973"/>
                </a:lnTo>
                <a:lnTo>
                  <a:pt x="295402" y="291973"/>
                </a:lnTo>
                <a:lnTo>
                  <a:pt x="349821" y="31306"/>
                </a:lnTo>
                <a:lnTo>
                  <a:pt x="419989" y="31306"/>
                </a:lnTo>
                <a:lnTo>
                  <a:pt x="399352" y="131000"/>
                </a:lnTo>
                <a:lnTo>
                  <a:pt x="482283" y="131000"/>
                </a:lnTo>
                <a:lnTo>
                  <a:pt x="502920" y="31306"/>
                </a:lnTo>
                <a:close/>
                <a:moveTo>
                  <a:pt x="774129" y="38354"/>
                </a:moveTo>
                <a:lnTo>
                  <a:pt x="757174" y="90297"/>
                </a:lnTo>
                <a:cubicBezTo>
                  <a:pt x="739057" y="82015"/>
                  <a:pt x="719304" y="77934"/>
                  <a:pt x="699389" y="78359"/>
                </a:cubicBezTo>
                <a:cubicBezTo>
                  <a:pt x="671640" y="78359"/>
                  <a:pt x="649097" y="82423"/>
                  <a:pt x="649097" y="103378"/>
                </a:cubicBezTo>
                <a:cubicBezTo>
                  <a:pt x="649097" y="140335"/>
                  <a:pt x="750697" y="126556"/>
                  <a:pt x="750697" y="205677"/>
                </a:cubicBezTo>
                <a:cubicBezTo>
                  <a:pt x="750697" y="277749"/>
                  <a:pt x="683514" y="296482"/>
                  <a:pt x="622681" y="296482"/>
                </a:cubicBezTo>
                <a:cubicBezTo>
                  <a:pt x="595172" y="295793"/>
                  <a:pt x="567896" y="291240"/>
                  <a:pt x="541655" y="282956"/>
                </a:cubicBezTo>
                <a:lnTo>
                  <a:pt x="558165" y="229934"/>
                </a:lnTo>
                <a:cubicBezTo>
                  <a:pt x="572009" y="238950"/>
                  <a:pt x="599822" y="244920"/>
                  <a:pt x="622681" y="244920"/>
                </a:cubicBezTo>
                <a:cubicBezTo>
                  <a:pt x="644525" y="244920"/>
                  <a:pt x="678625" y="240792"/>
                  <a:pt x="678625" y="213868"/>
                </a:cubicBezTo>
                <a:cubicBezTo>
                  <a:pt x="678625" y="172085"/>
                  <a:pt x="577025" y="187770"/>
                  <a:pt x="577025" y="114236"/>
                </a:cubicBezTo>
                <a:cubicBezTo>
                  <a:pt x="577025" y="46990"/>
                  <a:pt x="636334" y="26797"/>
                  <a:pt x="693801" y="26797"/>
                </a:cubicBezTo>
                <a:cubicBezTo>
                  <a:pt x="726059" y="26797"/>
                  <a:pt x="756476" y="30163"/>
                  <a:pt x="774129" y="38354"/>
                </a:cubicBezTo>
                <a:close/>
              </a:path>
            </a:pathLst>
          </a:custGeom>
          <a:solidFill>
            <a:srgbClr val="005EBB"/>
          </a:solidFill>
          <a:ln w="6350" cap="flat">
            <a:noFill/>
            <a:prstDash val="solid"/>
            <a:miter/>
          </a:ln>
        </p:spPr>
        <p:txBody>
          <a:bodyPr rtlCol="0" anchor="ctr"/>
          <a:lstStyle/>
          <a:p>
            <a:endParaRPr lang="en-GB"/>
          </a:p>
        </p:txBody>
      </p:sp>
    </p:spTree>
    <p:extLst>
      <p:ext uri="{BB962C8B-B14F-4D97-AF65-F5344CB8AC3E}">
        <p14:creationId xmlns:p14="http://schemas.microsoft.com/office/powerpoint/2010/main" val="776294912"/>
      </p:ext>
    </p:extLst>
  </p:cSld>
  <p:clrMap bg1="lt1" tx1="dk1" bg2="lt2" tx2="dk2" accent1="accent1" accent2="accent2" accent3="accent3" accent4="accent4" accent5="accent5" accent6="accent6" hlink="hlink" folHlink="folHlink"/>
  <p:sldLayoutIdLst>
    <p:sldLayoutId id="2147483663" r:id="rId1"/>
    <p:sldLayoutId id="2147483672" r:id="rId2"/>
    <p:sldLayoutId id="2147483673" r:id="rId3"/>
    <p:sldLayoutId id="2147483674" r:id="rId4"/>
    <p:sldLayoutId id="2147483665" r:id="rId5"/>
    <p:sldLayoutId id="2147483669" r:id="rId6"/>
    <p:sldLayoutId id="2147483660" r:id="rId7"/>
    <p:sldLayoutId id="2147483661" r:id="rId8"/>
    <p:sldLayoutId id="2147483662" r:id="rId9"/>
    <p:sldLayoutId id="2147483666" r:id="rId10"/>
    <p:sldLayoutId id="2147483671" r:id="rId11"/>
    <p:sldLayoutId id="2147483667" r:id="rId12"/>
    <p:sldLayoutId id="2147483668" r:id="rId13"/>
    <p:sldLayoutId id="2147483655" r:id="rId14"/>
    <p:sldLayoutId id="2147483675" r:id="rId15"/>
  </p:sldLayoutIdLst>
  <p:txStyles>
    <p:titleStyle>
      <a:lvl1pPr algn="l" defTabSz="914400" rtl="0" eaLnBrk="1" latinLnBrk="0" hangingPunct="1">
        <a:lnSpc>
          <a:spcPct val="90000"/>
        </a:lnSpc>
        <a:spcBef>
          <a:spcPct val="0"/>
        </a:spcBef>
        <a:buNone/>
        <a:defRPr sz="3200" b="1"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2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00" userDrawn="1">
          <p15:clr>
            <a:srgbClr val="F26B43"/>
          </p15:clr>
        </p15:guide>
        <p15:guide id="2" orient="horz" pos="4020" userDrawn="1">
          <p15:clr>
            <a:srgbClr val="F26B43"/>
          </p15:clr>
        </p15:guide>
        <p15:guide id="3" pos="300" userDrawn="1">
          <p15:clr>
            <a:srgbClr val="F26B43"/>
          </p15:clr>
        </p15:guide>
        <p15:guide id="4" pos="802" userDrawn="1">
          <p15:clr>
            <a:srgbClr val="F26B43"/>
          </p15:clr>
        </p15:guide>
        <p15:guide id="5" pos="898" userDrawn="1">
          <p15:clr>
            <a:srgbClr val="F26B43"/>
          </p15:clr>
        </p15:guide>
        <p15:guide id="6" pos="1400" userDrawn="1">
          <p15:clr>
            <a:srgbClr val="F26B43"/>
          </p15:clr>
        </p15:guide>
        <p15:guide id="7" pos="1496" userDrawn="1">
          <p15:clr>
            <a:srgbClr val="F26B43"/>
          </p15:clr>
        </p15:guide>
        <p15:guide id="8" pos="1998" userDrawn="1">
          <p15:clr>
            <a:srgbClr val="F26B43"/>
          </p15:clr>
        </p15:guide>
        <p15:guide id="9" pos="2094" userDrawn="1">
          <p15:clr>
            <a:srgbClr val="F26B43"/>
          </p15:clr>
        </p15:guide>
        <p15:guide id="10" pos="2596" userDrawn="1">
          <p15:clr>
            <a:srgbClr val="F26B43"/>
          </p15:clr>
        </p15:guide>
        <p15:guide id="11" pos="2729" userDrawn="1">
          <p15:clr>
            <a:srgbClr val="F26B43"/>
          </p15:clr>
        </p15:guide>
        <p15:guide id="12" pos="3194" userDrawn="1">
          <p15:clr>
            <a:srgbClr val="F26B43"/>
          </p15:clr>
        </p15:guide>
        <p15:guide id="13" pos="3290" userDrawn="1">
          <p15:clr>
            <a:srgbClr val="F26B43"/>
          </p15:clr>
        </p15:guide>
        <p15:guide id="14" pos="3792" userDrawn="1">
          <p15:clr>
            <a:srgbClr val="F26B43"/>
          </p15:clr>
        </p15:guide>
        <p15:guide id="15" pos="3888" userDrawn="1">
          <p15:clr>
            <a:srgbClr val="F26B43"/>
          </p15:clr>
        </p15:guide>
        <p15:guide id="16" pos="4390" userDrawn="1">
          <p15:clr>
            <a:srgbClr val="F26B43"/>
          </p15:clr>
        </p15:guide>
        <p15:guide id="17" pos="4486" userDrawn="1">
          <p15:clr>
            <a:srgbClr val="F26B43"/>
          </p15:clr>
        </p15:guide>
        <p15:guide id="18" pos="4988" userDrawn="1">
          <p15:clr>
            <a:srgbClr val="F26B43"/>
          </p15:clr>
        </p15:guide>
        <p15:guide id="19" pos="5084" userDrawn="1">
          <p15:clr>
            <a:srgbClr val="F26B43"/>
          </p15:clr>
        </p15:guide>
        <p15:guide id="20" pos="5586" userDrawn="1">
          <p15:clr>
            <a:srgbClr val="F26B43"/>
          </p15:clr>
        </p15:guide>
        <p15:guide id="21" pos="5682" userDrawn="1">
          <p15:clr>
            <a:srgbClr val="F26B43"/>
          </p15:clr>
        </p15:guide>
        <p15:guide id="22" pos="6184" userDrawn="1">
          <p15:clr>
            <a:srgbClr val="F26B43"/>
          </p15:clr>
        </p15:guide>
        <p15:guide id="23" pos="6280" userDrawn="1">
          <p15:clr>
            <a:srgbClr val="F26B43"/>
          </p15:clr>
        </p15:guide>
        <p15:guide id="24" pos="6782" userDrawn="1">
          <p15:clr>
            <a:srgbClr val="F26B43"/>
          </p15:clr>
        </p15:guide>
        <p15:guide id="25" pos="6878" userDrawn="1">
          <p15:clr>
            <a:srgbClr val="F26B43"/>
          </p15:clr>
        </p15:guide>
        <p15:guide id="26" pos="738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2.xml"/><Relationship Id="rId1" Type="http://schemas.openxmlformats.org/officeDocument/2006/relationships/video" Target="https://www.youtube.com/embed/OKsJQ93dxCw?feature=oembed" TargetMode="External"/><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stepintothenhs.nhs.uk/primary-school-quiz" TargetMode="External"/><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5.xml"/><Relationship Id="rId1" Type="http://schemas.openxmlformats.org/officeDocument/2006/relationships/video" Target="https://www.youtube.com/embed/JdbXoZBB4YY?feature=oembed" TargetMode="External"/><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slide" Target="slide18.xm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slide" Target="slide16.xml"/><Relationship Id="rId5" Type="http://schemas.openxmlformats.org/officeDocument/2006/relationships/slide" Target="slide8.xml"/><Relationship Id="rId4" Type="http://schemas.openxmlformats.org/officeDocument/2006/relationships/slide" Target="slide3.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2.xml"/><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hyperlink" Target="https://www.stepintothenhs.nhs.uk/primary-schools/online-gallery"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descr="A group of people looking at a computer&#10;&#10;Description automatically generated">
            <a:extLst>
              <a:ext uri="{FF2B5EF4-FFF2-40B4-BE49-F238E27FC236}">
                <a16:creationId xmlns:a16="http://schemas.microsoft.com/office/drawing/2014/main" id="{C029BCE3-060C-814B-93A7-D35BABBEF090}"/>
              </a:ext>
            </a:extLst>
          </p:cNvPr>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l="47384" t="-393" r="10941" b="6591"/>
          <a:stretch/>
        </p:blipFill>
        <p:spPr>
          <a:xfrm>
            <a:off x="1" y="2296986"/>
            <a:ext cx="3043873" cy="4566539"/>
          </a:xfrm>
        </p:spPr>
      </p:pic>
      <p:sp>
        <p:nvSpPr>
          <p:cNvPr id="2" name="Title 1">
            <a:extLst>
              <a:ext uri="{FF2B5EF4-FFF2-40B4-BE49-F238E27FC236}">
                <a16:creationId xmlns:a16="http://schemas.microsoft.com/office/drawing/2014/main" id="{4DF5CB85-BDAF-496A-B1B1-F208ADA60C43}"/>
              </a:ext>
            </a:extLst>
          </p:cNvPr>
          <p:cNvSpPr>
            <a:spLocks noGrp="1"/>
          </p:cNvSpPr>
          <p:nvPr>
            <p:ph type="ctrTitle"/>
          </p:nvPr>
        </p:nvSpPr>
        <p:spPr>
          <a:xfrm>
            <a:off x="3468061" y="1781280"/>
            <a:ext cx="4597152" cy="2387600"/>
          </a:xfrm>
        </p:spPr>
        <p:txBody>
          <a:bodyPr/>
          <a:lstStyle/>
          <a:p>
            <a:r>
              <a:rPr lang="en-GB" dirty="0"/>
              <a:t>One lesson launch</a:t>
            </a:r>
            <a:endParaRPr lang="en-GB" dirty="0">
              <a:cs typeface="Arial"/>
            </a:endParaRPr>
          </a:p>
        </p:txBody>
      </p:sp>
      <p:sp>
        <p:nvSpPr>
          <p:cNvPr id="5" name="Text Placeholder 1">
            <a:extLst>
              <a:ext uri="{FF2B5EF4-FFF2-40B4-BE49-F238E27FC236}">
                <a16:creationId xmlns:a16="http://schemas.microsoft.com/office/drawing/2014/main" id="{DCF1C9B9-8D62-538F-3873-C7D28880633A}"/>
              </a:ext>
            </a:extLst>
          </p:cNvPr>
          <p:cNvSpPr txBox="1">
            <a:spLocks/>
          </p:cNvSpPr>
          <p:nvPr/>
        </p:nvSpPr>
        <p:spPr>
          <a:xfrm>
            <a:off x="3926594" y="4413328"/>
            <a:ext cx="1423511" cy="333853"/>
          </a:xfrm>
          <a:prstGeom prst="rect">
            <a:avLst/>
          </a:prstGeom>
        </p:spPr>
        <p:txBody>
          <a:bodyPr vert="horz" lIns="0" tIns="0" rIns="0" bIns="0" rtlCol="0" anchor="t" anchorCtr="0">
            <a:noAutofit/>
          </a:bodyPr>
          <a:lstStyle>
            <a:lvl1pPr marL="0" indent="0" algn="l" defTabSz="914400" rtl="0" eaLnBrk="1" latinLnBrk="0" hangingPunct="1">
              <a:lnSpc>
                <a:spcPct val="90000"/>
              </a:lnSpc>
              <a:spcBef>
                <a:spcPts val="1000"/>
              </a:spcBef>
              <a:buFont typeface="Arial" panose="020B0604020202020204" pitchFamily="34" charset="0"/>
              <a:buNone/>
              <a:defRPr sz="4200" b="1" kern="1200">
                <a:solidFill>
                  <a:schemeClr val="bg1"/>
                </a:solidFill>
                <a:latin typeface="+mn-lt"/>
                <a:ea typeface="+mn-ea"/>
                <a:cs typeface="+mn-cs"/>
              </a:defRPr>
            </a:lvl1pPr>
            <a:lvl2pPr marL="0" indent="0" algn="l" defTabSz="914400" rtl="0" eaLnBrk="1" latinLnBrk="0" hangingPunct="1">
              <a:lnSpc>
                <a:spcPct val="90000"/>
              </a:lnSpc>
              <a:spcBef>
                <a:spcPts val="500"/>
              </a:spcBef>
              <a:buFont typeface="Arial" panose="020B0604020202020204" pitchFamily="34" charset="0"/>
              <a:buNone/>
              <a:defRPr sz="32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2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a:t>1 hour</a:t>
            </a:r>
            <a:endParaRPr lang="en-US" sz="1800"/>
          </a:p>
        </p:txBody>
      </p:sp>
      <p:pic>
        <p:nvPicPr>
          <p:cNvPr id="7" name="Picture 6">
            <a:extLst>
              <a:ext uri="{FF2B5EF4-FFF2-40B4-BE49-F238E27FC236}">
                <a16:creationId xmlns:a16="http://schemas.microsoft.com/office/drawing/2014/main" id="{4ADB18E7-0076-4B09-3722-57CCB2DEC4E7}"/>
              </a:ext>
            </a:extLst>
          </p:cNvPr>
          <p:cNvPicPr>
            <a:picLocks noChangeAspect="1"/>
          </p:cNvPicPr>
          <p:nvPr/>
        </p:nvPicPr>
        <p:blipFill>
          <a:blip r:embed="rId4"/>
          <a:stretch>
            <a:fillRect/>
          </a:stretch>
        </p:blipFill>
        <p:spPr>
          <a:xfrm>
            <a:off x="3468061" y="4376875"/>
            <a:ext cx="370306" cy="370306"/>
          </a:xfrm>
          <a:prstGeom prst="rect">
            <a:avLst/>
          </a:prstGeom>
        </p:spPr>
      </p:pic>
    </p:spTree>
    <p:extLst>
      <p:ext uri="{BB962C8B-B14F-4D97-AF65-F5344CB8AC3E}">
        <p14:creationId xmlns:p14="http://schemas.microsoft.com/office/powerpoint/2010/main" val="32551303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9A266-18BA-440F-AD67-4DEFEC87E578}"/>
              </a:ext>
            </a:extLst>
          </p:cNvPr>
          <p:cNvSpPr>
            <a:spLocks noGrp="1"/>
          </p:cNvSpPr>
          <p:nvPr>
            <p:ph type="title"/>
          </p:nvPr>
        </p:nvSpPr>
        <p:spPr/>
        <p:txBody>
          <a:bodyPr/>
          <a:lstStyle/>
          <a:p>
            <a:br>
              <a:rPr lang="en-GB"/>
            </a:br>
            <a:endParaRPr lang="en-GB"/>
          </a:p>
        </p:txBody>
      </p:sp>
      <p:pic>
        <p:nvPicPr>
          <p:cNvPr id="8" name="Picture Placeholder 7" descr="A person standing in a room&#10;&#10;Description automatically generated">
            <a:extLst>
              <a:ext uri="{FF2B5EF4-FFF2-40B4-BE49-F238E27FC236}">
                <a16:creationId xmlns:a16="http://schemas.microsoft.com/office/drawing/2014/main" id="{10C9A73A-C22E-744E-9EBB-251289C02A23}"/>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30051" r="30051"/>
          <a:stretch>
            <a:fillRect/>
          </a:stretch>
        </p:blipFill>
        <p:spPr/>
      </p:pic>
      <p:sp>
        <p:nvSpPr>
          <p:cNvPr id="7" name="Content Placeholder 2">
            <a:extLst>
              <a:ext uri="{FF2B5EF4-FFF2-40B4-BE49-F238E27FC236}">
                <a16:creationId xmlns:a16="http://schemas.microsoft.com/office/drawing/2014/main" id="{79E4144B-CEE0-4FA9-32AA-BF1F6719A4D8}"/>
              </a:ext>
            </a:extLst>
          </p:cNvPr>
          <p:cNvSpPr txBox="1">
            <a:spLocks/>
          </p:cNvSpPr>
          <p:nvPr/>
        </p:nvSpPr>
        <p:spPr>
          <a:xfrm>
            <a:off x="3324225" y="2121342"/>
            <a:ext cx="7442200" cy="1522764"/>
          </a:xfrm>
          <a:prstGeom prst="rect">
            <a:avLst/>
          </a:prstGeom>
        </p:spPr>
        <p:txBody>
          <a:bodyPr vert="horz" lIns="0" tIns="0" rIns="0" bIns="0" numCol="1"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t>Which jobs did you think of with your partner?</a:t>
            </a:r>
          </a:p>
          <a:p>
            <a:pPr marL="0" indent="0">
              <a:buNone/>
            </a:pPr>
            <a:endParaRPr lang="en-US" sz="2400" dirty="0"/>
          </a:p>
          <a:p>
            <a:pPr marL="0" indent="0">
              <a:buNone/>
            </a:pPr>
            <a:r>
              <a:rPr lang="en-US" sz="2400" dirty="0"/>
              <a:t>Let’s have a look at the jobs available in this community.  </a:t>
            </a:r>
          </a:p>
          <a:p>
            <a:pPr marL="0" indent="0">
              <a:buNone/>
            </a:pPr>
            <a:endParaRPr lang="en-US" sz="2400" dirty="0">
              <a:cs typeface="Arial"/>
            </a:endParaRPr>
          </a:p>
          <a:p>
            <a:pPr marL="0" indent="0">
              <a:buNone/>
            </a:pPr>
            <a:endParaRPr lang="en-US" sz="2400" dirty="0">
              <a:cs typeface="Arial"/>
            </a:endParaRPr>
          </a:p>
          <a:p>
            <a:pPr marL="0" indent="0">
              <a:buNone/>
            </a:pPr>
            <a:endParaRPr lang="en-US" sz="2400" dirty="0">
              <a:cs typeface="Arial"/>
            </a:endParaRPr>
          </a:p>
          <a:p>
            <a:pPr marL="0" indent="0">
              <a:buNone/>
            </a:pPr>
            <a:endParaRPr lang="en-US" sz="2400" dirty="0">
              <a:cs typeface="Arial"/>
            </a:endParaRPr>
          </a:p>
        </p:txBody>
      </p:sp>
      <p:sp>
        <p:nvSpPr>
          <p:cNvPr id="9" name="Title 2">
            <a:extLst>
              <a:ext uri="{FF2B5EF4-FFF2-40B4-BE49-F238E27FC236}">
                <a16:creationId xmlns:a16="http://schemas.microsoft.com/office/drawing/2014/main" id="{290EB155-2764-091C-8751-BA212E31F9DA}"/>
              </a:ext>
            </a:extLst>
          </p:cNvPr>
          <p:cNvSpPr txBox="1">
            <a:spLocks/>
          </p:cNvSpPr>
          <p:nvPr/>
        </p:nvSpPr>
        <p:spPr>
          <a:xfrm>
            <a:off x="3324225" y="1275765"/>
            <a:ext cx="7721409" cy="547492"/>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kern="1200">
                <a:solidFill>
                  <a:schemeClr val="tx2"/>
                </a:solidFill>
                <a:latin typeface="+mj-lt"/>
                <a:ea typeface="+mj-ea"/>
                <a:cs typeface="+mj-cs"/>
              </a:defRPr>
            </a:lvl1pPr>
          </a:lstStyle>
          <a:p>
            <a:r>
              <a:rPr lang="en-GB" dirty="0"/>
              <a:t>Community job search </a:t>
            </a:r>
            <a:br>
              <a:rPr lang="en-GB" dirty="0"/>
            </a:br>
            <a:endParaRPr lang="en-GB" dirty="0"/>
          </a:p>
        </p:txBody>
      </p:sp>
    </p:spTree>
    <p:extLst>
      <p:ext uri="{BB962C8B-B14F-4D97-AF65-F5344CB8AC3E}">
        <p14:creationId xmlns:p14="http://schemas.microsoft.com/office/powerpoint/2010/main" val="2413450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NHS High Street amended.pdf">
            <a:extLst>
              <a:ext uri="{FF2B5EF4-FFF2-40B4-BE49-F238E27FC236}">
                <a16:creationId xmlns:a16="http://schemas.microsoft.com/office/drawing/2014/main" id="{805E4A66-4438-47A8-A086-3A60CC8BFFA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070" t="18374" b="4903"/>
          <a:stretch/>
        </p:blipFill>
        <p:spPr>
          <a:xfrm>
            <a:off x="-31698" y="0"/>
            <a:ext cx="12223697" cy="6875830"/>
          </a:xfrm>
          <a:prstGeom prst="rect">
            <a:avLst/>
          </a:prstGeom>
          <a:ln>
            <a:solidFill>
              <a:srgbClr val="003087"/>
            </a:solidFill>
          </a:ln>
        </p:spPr>
      </p:pic>
      <p:sp>
        <p:nvSpPr>
          <p:cNvPr id="4" name="Speech Bubble: Rectangle with Corners Rounded 3">
            <a:extLst>
              <a:ext uri="{FF2B5EF4-FFF2-40B4-BE49-F238E27FC236}">
                <a16:creationId xmlns:a16="http://schemas.microsoft.com/office/drawing/2014/main" id="{996FA825-2460-AE63-5E35-4B12246E0B33}"/>
              </a:ext>
            </a:extLst>
          </p:cNvPr>
          <p:cNvSpPr/>
          <p:nvPr/>
        </p:nvSpPr>
        <p:spPr>
          <a:xfrm>
            <a:off x="3019619" y="731174"/>
            <a:ext cx="2322576" cy="1371600"/>
          </a:xfrm>
          <a:prstGeom prst="wedgeRoundRectCallout">
            <a:avLst/>
          </a:prstGeom>
          <a:solidFill>
            <a:schemeClr val="bg2"/>
          </a:solidFill>
          <a:ln>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003087"/>
                </a:solidFill>
              </a:rPr>
              <a:t>Bank</a:t>
            </a:r>
            <a:r>
              <a:rPr lang="en-GB" dirty="0">
                <a:solidFill>
                  <a:srgbClr val="003087"/>
                </a:solidFill>
              </a:rPr>
              <a:t> </a:t>
            </a:r>
          </a:p>
          <a:p>
            <a:pPr algn="ctr"/>
            <a:r>
              <a:rPr lang="en-GB" dirty="0">
                <a:solidFill>
                  <a:srgbClr val="003087"/>
                </a:solidFill>
              </a:rPr>
              <a:t>Finance manager:  deals with money matters</a:t>
            </a:r>
          </a:p>
        </p:txBody>
      </p:sp>
      <p:sp>
        <p:nvSpPr>
          <p:cNvPr id="5" name="Speech Bubble: Rectangle with Corners Rounded 4">
            <a:extLst>
              <a:ext uri="{FF2B5EF4-FFF2-40B4-BE49-F238E27FC236}">
                <a16:creationId xmlns:a16="http://schemas.microsoft.com/office/drawing/2014/main" id="{22287632-018C-287B-2FC2-3C683F29392D}"/>
              </a:ext>
            </a:extLst>
          </p:cNvPr>
          <p:cNvSpPr/>
          <p:nvPr/>
        </p:nvSpPr>
        <p:spPr>
          <a:xfrm>
            <a:off x="1102330" y="2128729"/>
            <a:ext cx="2322576" cy="1371600"/>
          </a:xfrm>
          <a:prstGeom prst="wedgeRoundRectCallout">
            <a:avLst/>
          </a:prstGeom>
          <a:solidFill>
            <a:schemeClr val="bg2"/>
          </a:solidFill>
          <a:ln>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003087"/>
                </a:solidFill>
              </a:rPr>
              <a:t>Restaurant</a:t>
            </a:r>
            <a:r>
              <a:rPr lang="en-GB" dirty="0">
                <a:solidFill>
                  <a:srgbClr val="003087"/>
                </a:solidFill>
              </a:rPr>
              <a:t> </a:t>
            </a:r>
          </a:p>
          <a:p>
            <a:pPr algn="ctr"/>
            <a:r>
              <a:rPr lang="en-GB" dirty="0">
                <a:solidFill>
                  <a:srgbClr val="003087"/>
                </a:solidFill>
              </a:rPr>
              <a:t>Chef: cooks tasty food</a:t>
            </a:r>
          </a:p>
        </p:txBody>
      </p:sp>
      <p:sp>
        <p:nvSpPr>
          <p:cNvPr id="6" name="Speech Bubble: Rectangle with Corners Rounded 4">
            <a:extLst>
              <a:ext uri="{FF2B5EF4-FFF2-40B4-BE49-F238E27FC236}">
                <a16:creationId xmlns:a16="http://schemas.microsoft.com/office/drawing/2014/main" id="{D6B8517D-7B3D-DE2B-DDEF-21AD04C0CB24}"/>
              </a:ext>
            </a:extLst>
          </p:cNvPr>
          <p:cNvSpPr/>
          <p:nvPr/>
        </p:nvSpPr>
        <p:spPr>
          <a:xfrm>
            <a:off x="7946372" y="1499310"/>
            <a:ext cx="2322576" cy="1371600"/>
          </a:xfrm>
          <a:prstGeom prst="wedgeRoundRectCallout">
            <a:avLst/>
          </a:prstGeom>
          <a:solidFill>
            <a:schemeClr val="bg2"/>
          </a:solidFill>
          <a:ln>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solidFill>
                  <a:srgbClr val="003087"/>
                </a:solidFill>
              </a:rPr>
              <a:t>Launderette</a:t>
            </a:r>
            <a:endParaRPr lang="en-GB">
              <a:solidFill>
                <a:srgbClr val="003087"/>
              </a:solidFill>
            </a:endParaRPr>
          </a:p>
          <a:p>
            <a:pPr algn="ctr"/>
            <a:r>
              <a:rPr lang="en-GB">
                <a:solidFill>
                  <a:srgbClr val="003087"/>
                </a:solidFill>
              </a:rPr>
              <a:t>Laundry assistant: sorts and cleans washing</a:t>
            </a:r>
          </a:p>
        </p:txBody>
      </p:sp>
      <p:sp>
        <p:nvSpPr>
          <p:cNvPr id="7" name="Speech Bubble: Rectangle with Corners Rounded 4">
            <a:extLst>
              <a:ext uri="{FF2B5EF4-FFF2-40B4-BE49-F238E27FC236}">
                <a16:creationId xmlns:a16="http://schemas.microsoft.com/office/drawing/2014/main" id="{B1556BCA-0D30-4B0F-5C41-FBB568342AF6}"/>
              </a:ext>
            </a:extLst>
          </p:cNvPr>
          <p:cNvSpPr/>
          <p:nvPr/>
        </p:nvSpPr>
        <p:spPr>
          <a:xfrm>
            <a:off x="5161911" y="412759"/>
            <a:ext cx="2322576" cy="1965158"/>
          </a:xfrm>
          <a:prstGeom prst="wedgeRoundRectCallout">
            <a:avLst/>
          </a:prstGeom>
          <a:solidFill>
            <a:schemeClr val="bg2"/>
          </a:solidFill>
          <a:ln>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003087"/>
                </a:solidFill>
              </a:rPr>
              <a:t>Dentist</a:t>
            </a:r>
            <a:r>
              <a:rPr lang="en-GB" dirty="0">
                <a:solidFill>
                  <a:srgbClr val="003087"/>
                </a:solidFill>
              </a:rPr>
              <a:t> </a:t>
            </a:r>
          </a:p>
          <a:p>
            <a:pPr algn="ctr"/>
            <a:r>
              <a:rPr lang="en-GB" dirty="0">
                <a:solidFill>
                  <a:srgbClr val="003087"/>
                </a:solidFill>
              </a:rPr>
              <a:t>Dentist, dental nurse, dental technician: check and look after your teeth</a:t>
            </a:r>
          </a:p>
        </p:txBody>
      </p:sp>
      <p:sp>
        <p:nvSpPr>
          <p:cNvPr id="8" name="Speech Bubble: Rectangle with Corners Rounded 4">
            <a:extLst>
              <a:ext uri="{FF2B5EF4-FFF2-40B4-BE49-F238E27FC236}">
                <a16:creationId xmlns:a16="http://schemas.microsoft.com/office/drawing/2014/main" id="{17C5A167-6D77-7C1B-37AD-BD4362CA9809}"/>
              </a:ext>
            </a:extLst>
          </p:cNvPr>
          <p:cNvSpPr/>
          <p:nvPr/>
        </p:nvSpPr>
        <p:spPr>
          <a:xfrm>
            <a:off x="44518" y="1689560"/>
            <a:ext cx="2578447" cy="1965158"/>
          </a:xfrm>
          <a:prstGeom prst="wedgeRoundRectCallout">
            <a:avLst/>
          </a:prstGeom>
          <a:solidFill>
            <a:schemeClr val="bg2"/>
          </a:solidFill>
          <a:ln>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003087"/>
                </a:solidFill>
              </a:rPr>
              <a:t>GP</a:t>
            </a:r>
            <a:endParaRPr lang="en-GB" dirty="0">
              <a:solidFill>
                <a:srgbClr val="003087"/>
              </a:solidFill>
            </a:endParaRPr>
          </a:p>
          <a:p>
            <a:pPr algn="ctr"/>
            <a:r>
              <a:rPr lang="en-GB" dirty="0">
                <a:solidFill>
                  <a:srgbClr val="003087"/>
                </a:solidFill>
              </a:rPr>
              <a:t>Doctor, practice nurse, receptionist: usually the first people you go to when you feel unwell</a:t>
            </a:r>
          </a:p>
        </p:txBody>
      </p:sp>
      <p:sp>
        <p:nvSpPr>
          <p:cNvPr id="9" name="Speech Bubble: Rectangle with Corners Rounded 3">
            <a:extLst>
              <a:ext uri="{FF2B5EF4-FFF2-40B4-BE49-F238E27FC236}">
                <a16:creationId xmlns:a16="http://schemas.microsoft.com/office/drawing/2014/main" id="{91B16034-0BF8-CA65-608E-1023450B450D}"/>
              </a:ext>
            </a:extLst>
          </p:cNvPr>
          <p:cNvSpPr/>
          <p:nvPr/>
        </p:nvSpPr>
        <p:spPr>
          <a:xfrm>
            <a:off x="3892462" y="1608682"/>
            <a:ext cx="2322576" cy="1371600"/>
          </a:xfrm>
          <a:prstGeom prst="wedgeRoundRectCallout">
            <a:avLst/>
          </a:prstGeom>
          <a:solidFill>
            <a:schemeClr val="bg2"/>
          </a:solidFill>
          <a:ln>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003087"/>
                </a:solidFill>
              </a:rPr>
              <a:t>Local chemist</a:t>
            </a:r>
            <a:endParaRPr lang="en-GB" dirty="0">
              <a:solidFill>
                <a:srgbClr val="003087"/>
              </a:solidFill>
            </a:endParaRPr>
          </a:p>
          <a:p>
            <a:pPr algn="ctr"/>
            <a:r>
              <a:rPr lang="en-GB" dirty="0">
                <a:solidFill>
                  <a:srgbClr val="003087"/>
                </a:solidFill>
              </a:rPr>
              <a:t>Pharmacist: prepares medicine</a:t>
            </a:r>
          </a:p>
        </p:txBody>
      </p:sp>
      <p:sp>
        <p:nvSpPr>
          <p:cNvPr id="10" name="Speech Bubble: Rectangle with Corners Rounded 3">
            <a:extLst>
              <a:ext uri="{FF2B5EF4-FFF2-40B4-BE49-F238E27FC236}">
                <a16:creationId xmlns:a16="http://schemas.microsoft.com/office/drawing/2014/main" id="{536C5D89-0AF0-940A-5B81-F42E53A5DC3A}"/>
              </a:ext>
            </a:extLst>
          </p:cNvPr>
          <p:cNvSpPr/>
          <p:nvPr/>
        </p:nvSpPr>
        <p:spPr>
          <a:xfrm>
            <a:off x="1876880" y="1347467"/>
            <a:ext cx="2322576" cy="1371600"/>
          </a:xfrm>
          <a:prstGeom prst="wedgeRoundRectCallout">
            <a:avLst/>
          </a:prstGeom>
          <a:solidFill>
            <a:schemeClr val="bg2"/>
          </a:solidFill>
          <a:ln>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003087"/>
                </a:solidFill>
              </a:rPr>
              <a:t>Optician</a:t>
            </a:r>
            <a:endParaRPr lang="en-GB" dirty="0">
              <a:solidFill>
                <a:srgbClr val="003087"/>
              </a:solidFill>
            </a:endParaRPr>
          </a:p>
          <a:p>
            <a:pPr algn="ctr"/>
            <a:r>
              <a:rPr lang="en-GB" dirty="0">
                <a:solidFill>
                  <a:srgbClr val="003087"/>
                </a:solidFill>
              </a:rPr>
              <a:t>Optometrist: looks after your eyes</a:t>
            </a:r>
          </a:p>
        </p:txBody>
      </p:sp>
      <p:sp>
        <p:nvSpPr>
          <p:cNvPr id="12" name="Speech Bubble: Rectangle with Corners Rounded 3">
            <a:extLst>
              <a:ext uri="{FF2B5EF4-FFF2-40B4-BE49-F238E27FC236}">
                <a16:creationId xmlns:a16="http://schemas.microsoft.com/office/drawing/2014/main" id="{CC5A96F5-3F03-8508-B05D-3EC4683F901D}"/>
              </a:ext>
            </a:extLst>
          </p:cNvPr>
          <p:cNvSpPr/>
          <p:nvPr/>
        </p:nvSpPr>
        <p:spPr>
          <a:xfrm>
            <a:off x="5882889" y="2256486"/>
            <a:ext cx="2322576" cy="1371600"/>
          </a:xfrm>
          <a:prstGeom prst="wedgeRoundRectCallout">
            <a:avLst/>
          </a:prstGeom>
          <a:solidFill>
            <a:schemeClr val="bg2"/>
          </a:solidFill>
          <a:ln>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003087"/>
                </a:solidFill>
              </a:rPr>
              <a:t>Ambulance</a:t>
            </a:r>
            <a:endParaRPr lang="en-GB" dirty="0">
              <a:solidFill>
                <a:srgbClr val="003087"/>
              </a:solidFill>
            </a:endParaRPr>
          </a:p>
          <a:p>
            <a:pPr algn="ctr"/>
            <a:r>
              <a:rPr lang="en-GB" dirty="0">
                <a:solidFill>
                  <a:srgbClr val="003087"/>
                </a:solidFill>
              </a:rPr>
              <a:t>Paramedic: transports people to hospital</a:t>
            </a:r>
          </a:p>
        </p:txBody>
      </p:sp>
      <p:sp>
        <p:nvSpPr>
          <p:cNvPr id="13" name="Speech Bubble: Rectangle with Corners Rounded 4">
            <a:extLst>
              <a:ext uri="{FF2B5EF4-FFF2-40B4-BE49-F238E27FC236}">
                <a16:creationId xmlns:a16="http://schemas.microsoft.com/office/drawing/2014/main" id="{AAE3D216-CC0A-DE0F-1FB4-8333C3E31495}"/>
              </a:ext>
            </a:extLst>
          </p:cNvPr>
          <p:cNvSpPr/>
          <p:nvPr/>
        </p:nvSpPr>
        <p:spPr>
          <a:xfrm>
            <a:off x="9406054" y="127710"/>
            <a:ext cx="2602266" cy="1371600"/>
          </a:xfrm>
          <a:prstGeom prst="wedgeRoundRectCallout">
            <a:avLst/>
          </a:prstGeom>
          <a:solidFill>
            <a:schemeClr val="bg2"/>
          </a:solidFill>
          <a:ln>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003087"/>
                </a:solidFill>
              </a:rPr>
              <a:t>Gym</a:t>
            </a:r>
            <a:endParaRPr lang="en-GB" dirty="0">
              <a:solidFill>
                <a:srgbClr val="003087"/>
              </a:solidFill>
            </a:endParaRPr>
          </a:p>
          <a:p>
            <a:pPr algn="ctr"/>
            <a:r>
              <a:rPr lang="en-GB" dirty="0">
                <a:solidFill>
                  <a:srgbClr val="003087"/>
                </a:solidFill>
              </a:rPr>
              <a:t>Physiotherapist: helps with bending and moving after injury</a:t>
            </a:r>
          </a:p>
        </p:txBody>
      </p:sp>
      <p:sp>
        <p:nvSpPr>
          <p:cNvPr id="14" name="Speech Bubble: Rectangle with Corners Rounded 3">
            <a:extLst>
              <a:ext uri="{FF2B5EF4-FFF2-40B4-BE49-F238E27FC236}">
                <a16:creationId xmlns:a16="http://schemas.microsoft.com/office/drawing/2014/main" id="{2D383CAF-D1CC-BB25-46FE-F3DFE968AB9A}"/>
              </a:ext>
            </a:extLst>
          </p:cNvPr>
          <p:cNvSpPr/>
          <p:nvPr/>
        </p:nvSpPr>
        <p:spPr>
          <a:xfrm>
            <a:off x="6686016" y="4029760"/>
            <a:ext cx="2322576" cy="1371600"/>
          </a:xfrm>
          <a:prstGeom prst="wedgeRoundRectCallout">
            <a:avLst/>
          </a:prstGeom>
          <a:solidFill>
            <a:schemeClr val="bg2"/>
          </a:solidFill>
          <a:ln>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solidFill>
                  <a:srgbClr val="003087"/>
                </a:solidFill>
              </a:rPr>
              <a:t>Green spaces</a:t>
            </a:r>
            <a:endParaRPr lang="en-GB">
              <a:solidFill>
                <a:srgbClr val="003087"/>
              </a:solidFill>
            </a:endParaRPr>
          </a:p>
          <a:p>
            <a:pPr algn="ctr"/>
            <a:r>
              <a:rPr lang="en-GB">
                <a:solidFill>
                  <a:srgbClr val="003087"/>
                </a:solidFill>
              </a:rPr>
              <a:t>Gardener: makes sure green spaces are neat and tidy</a:t>
            </a:r>
          </a:p>
        </p:txBody>
      </p:sp>
      <p:sp>
        <p:nvSpPr>
          <p:cNvPr id="15" name="Speech Bubble: Rectangle with Corners Rounded 3">
            <a:extLst>
              <a:ext uri="{FF2B5EF4-FFF2-40B4-BE49-F238E27FC236}">
                <a16:creationId xmlns:a16="http://schemas.microsoft.com/office/drawing/2014/main" id="{1A723F89-29B0-7AF8-988D-A888E87C7D68}"/>
              </a:ext>
            </a:extLst>
          </p:cNvPr>
          <p:cNvSpPr/>
          <p:nvPr/>
        </p:nvSpPr>
        <p:spPr>
          <a:xfrm>
            <a:off x="6679406" y="654854"/>
            <a:ext cx="2648046" cy="2011477"/>
          </a:xfrm>
          <a:prstGeom prst="wedgeRoundRectCallout">
            <a:avLst/>
          </a:prstGeom>
          <a:solidFill>
            <a:schemeClr val="bg2"/>
          </a:solidFill>
          <a:ln>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003087"/>
                </a:solidFill>
              </a:rPr>
              <a:t>Care home for </a:t>
            </a:r>
            <a:br>
              <a:rPr lang="en-GB" b="1" dirty="0">
                <a:solidFill>
                  <a:srgbClr val="003087"/>
                </a:solidFill>
              </a:rPr>
            </a:br>
            <a:r>
              <a:rPr lang="en-GB" b="1" dirty="0">
                <a:solidFill>
                  <a:srgbClr val="003087"/>
                </a:solidFill>
              </a:rPr>
              <a:t>the elderly</a:t>
            </a:r>
            <a:endParaRPr lang="en-GB" dirty="0">
              <a:solidFill>
                <a:srgbClr val="003087"/>
              </a:solidFill>
            </a:endParaRPr>
          </a:p>
          <a:p>
            <a:pPr algn="ctr"/>
            <a:r>
              <a:rPr lang="en-GB" dirty="0">
                <a:solidFill>
                  <a:srgbClr val="003087"/>
                </a:solidFill>
              </a:rPr>
              <a:t>Healthcare assistant: helps the elderly with their needs (washing, dressing, hygiene)</a:t>
            </a:r>
          </a:p>
        </p:txBody>
      </p:sp>
      <p:sp>
        <p:nvSpPr>
          <p:cNvPr id="16" name="Speech Bubble: Rectangle with Corners Rounded 3">
            <a:extLst>
              <a:ext uri="{FF2B5EF4-FFF2-40B4-BE49-F238E27FC236}">
                <a16:creationId xmlns:a16="http://schemas.microsoft.com/office/drawing/2014/main" id="{CB281429-DF20-4066-5A7F-34B014120002}"/>
              </a:ext>
            </a:extLst>
          </p:cNvPr>
          <p:cNvSpPr/>
          <p:nvPr/>
        </p:nvSpPr>
        <p:spPr>
          <a:xfrm>
            <a:off x="9390971" y="1347467"/>
            <a:ext cx="2723468" cy="2270270"/>
          </a:xfrm>
          <a:prstGeom prst="wedgeRoundRectCallout">
            <a:avLst>
              <a:gd name="adj1" fmla="val 21577"/>
              <a:gd name="adj2" fmla="val 60930"/>
              <a:gd name="adj3" fmla="val 16667"/>
            </a:avLst>
          </a:prstGeom>
          <a:solidFill>
            <a:schemeClr val="bg2"/>
          </a:solidFill>
          <a:ln>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003087"/>
                </a:solidFill>
              </a:rPr>
              <a:t>Supermarket</a:t>
            </a:r>
            <a:endParaRPr lang="en-GB" dirty="0">
              <a:solidFill>
                <a:srgbClr val="003087"/>
              </a:solidFill>
            </a:endParaRPr>
          </a:p>
          <a:p>
            <a:pPr algn="ctr"/>
            <a:r>
              <a:rPr lang="en-GB" dirty="0">
                <a:solidFill>
                  <a:srgbClr val="003087"/>
                </a:solidFill>
              </a:rPr>
              <a:t>Lots of jobs, including managers, human resources (train and find new people to work), baker and cook, pharmacist, security staff</a:t>
            </a:r>
          </a:p>
        </p:txBody>
      </p:sp>
      <p:sp>
        <p:nvSpPr>
          <p:cNvPr id="17" name="Speech Bubble: Rectangle with Corners Rounded 3">
            <a:extLst>
              <a:ext uri="{FF2B5EF4-FFF2-40B4-BE49-F238E27FC236}">
                <a16:creationId xmlns:a16="http://schemas.microsoft.com/office/drawing/2014/main" id="{07A52089-9B45-1432-CD15-5BEA66AB36C1}"/>
              </a:ext>
            </a:extLst>
          </p:cNvPr>
          <p:cNvSpPr/>
          <p:nvPr/>
        </p:nvSpPr>
        <p:spPr>
          <a:xfrm>
            <a:off x="6834611" y="2358000"/>
            <a:ext cx="3639144" cy="3864407"/>
          </a:xfrm>
          <a:prstGeom prst="wedgeRoundRectCallout">
            <a:avLst>
              <a:gd name="adj1" fmla="val 20693"/>
              <a:gd name="adj2" fmla="val -61107"/>
              <a:gd name="adj3" fmla="val 16667"/>
            </a:avLst>
          </a:prstGeom>
          <a:solidFill>
            <a:schemeClr val="bg2"/>
          </a:solidFill>
          <a:ln>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003087"/>
                </a:solidFill>
              </a:rPr>
              <a:t>Offices</a:t>
            </a:r>
            <a:endParaRPr lang="en-GB" dirty="0">
              <a:solidFill>
                <a:srgbClr val="003087"/>
              </a:solidFill>
            </a:endParaRPr>
          </a:p>
          <a:p>
            <a:pPr algn="ctr"/>
            <a:r>
              <a:rPr lang="en-GB" dirty="0">
                <a:solidFill>
                  <a:srgbClr val="003087"/>
                </a:solidFill>
              </a:rPr>
              <a:t>IT staff: sets up computer equipment</a:t>
            </a:r>
          </a:p>
          <a:p>
            <a:pPr algn="ctr"/>
            <a:endParaRPr lang="en-GB" dirty="0">
              <a:solidFill>
                <a:srgbClr val="003087"/>
              </a:solidFill>
            </a:endParaRPr>
          </a:p>
          <a:p>
            <a:pPr algn="ctr"/>
            <a:r>
              <a:rPr lang="en-GB" dirty="0">
                <a:solidFill>
                  <a:srgbClr val="003087"/>
                </a:solidFill>
              </a:rPr>
              <a:t>Personal assistant: helps the managers organise their day</a:t>
            </a:r>
          </a:p>
          <a:p>
            <a:pPr algn="ctr"/>
            <a:endParaRPr lang="en-GB" dirty="0">
              <a:solidFill>
                <a:srgbClr val="003087"/>
              </a:solidFill>
            </a:endParaRPr>
          </a:p>
          <a:p>
            <a:pPr algn="ctr"/>
            <a:r>
              <a:rPr lang="en-GB" dirty="0">
                <a:solidFill>
                  <a:srgbClr val="003087"/>
                </a:solidFill>
              </a:rPr>
              <a:t>Facilities manager: helps look after the building, including heating and lighting</a:t>
            </a:r>
          </a:p>
          <a:p>
            <a:pPr algn="ctr"/>
            <a:endParaRPr lang="en-GB" dirty="0">
              <a:solidFill>
                <a:srgbClr val="003087"/>
              </a:solidFill>
            </a:endParaRPr>
          </a:p>
          <a:p>
            <a:pPr algn="ctr"/>
            <a:r>
              <a:rPr lang="en-GB" dirty="0">
                <a:solidFill>
                  <a:srgbClr val="003087"/>
                </a:solidFill>
              </a:rPr>
              <a:t>Accountant: looks after the company’s money</a:t>
            </a:r>
          </a:p>
        </p:txBody>
      </p:sp>
      <p:sp>
        <p:nvSpPr>
          <p:cNvPr id="18" name="Speech Bubble: Rectangle with Corners Rounded 3">
            <a:extLst>
              <a:ext uri="{FF2B5EF4-FFF2-40B4-BE49-F238E27FC236}">
                <a16:creationId xmlns:a16="http://schemas.microsoft.com/office/drawing/2014/main" id="{3B472871-197F-0A9F-CDCE-E908189560CA}"/>
              </a:ext>
            </a:extLst>
          </p:cNvPr>
          <p:cNvSpPr/>
          <p:nvPr/>
        </p:nvSpPr>
        <p:spPr>
          <a:xfrm>
            <a:off x="8140742" y="2905290"/>
            <a:ext cx="3639144" cy="3864407"/>
          </a:xfrm>
          <a:prstGeom prst="wedgeRoundRectCallout">
            <a:avLst>
              <a:gd name="adj1" fmla="val 20693"/>
              <a:gd name="adj2" fmla="val -61107"/>
              <a:gd name="adj3" fmla="val 16667"/>
            </a:avLst>
          </a:prstGeom>
          <a:solidFill>
            <a:schemeClr val="bg2"/>
          </a:solidFill>
          <a:ln>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003087"/>
                </a:solidFill>
              </a:rPr>
              <a:t>School</a:t>
            </a:r>
            <a:r>
              <a:rPr lang="en-GB" dirty="0">
                <a:solidFill>
                  <a:srgbClr val="003087"/>
                </a:solidFill>
              </a:rPr>
              <a:t> </a:t>
            </a:r>
          </a:p>
          <a:p>
            <a:pPr algn="ctr"/>
            <a:r>
              <a:rPr lang="en-GB" dirty="0">
                <a:solidFill>
                  <a:srgbClr val="003087"/>
                </a:solidFill>
              </a:rPr>
              <a:t>Teacher: teaches you;</a:t>
            </a:r>
          </a:p>
          <a:p>
            <a:pPr algn="ctr"/>
            <a:endParaRPr lang="en-GB" dirty="0">
              <a:solidFill>
                <a:srgbClr val="003087"/>
              </a:solidFill>
            </a:endParaRPr>
          </a:p>
          <a:p>
            <a:pPr algn="ctr"/>
            <a:r>
              <a:rPr lang="en-GB" dirty="0">
                <a:solidFill>
                  <a:srgbClr val="003087"/>
                </a:solidFill>
              </a:rPr>
              <a:t>School nurse: looks after your wellbeing;</a:t>
            </a:r>
          </a:p>
          <a:p>
            <a:pPr algn="ctr"/>
            <a:endParaRPr lang="en-GB" dirty="0">
              <a:solidFill>
                <a:srgbClr val="003087"/>
              </a:solidFill>
            </a:endParaRPr>
          </a:p>
          <a:p>
            <a:pPr algn="ctr"/>
            <a:r>
              <a:rPr lang="en-GB" dirty="0">
                <a:solidFill>
                  <a:srgbClr val="003087"/>
                </a:solidFill>
              </a:rPr>
              <a:t>Caretaker: looks after the school building;</a:t>
            </a:r>
          </a:p>
          <a:p>
            <a:pPr algn="ctr"/>
            <a:endParaRPr lang="en-GB" dirty="0">
              <a:solidFill>
                <a:srgbClr val="003087"/>
              </a:solidFill>
            </a:endParaRPr>
          </a:p>
          <a:p>
            <a:pPr algn="ctr"/>
            <a:r>
              <a:rPr lang="en-GB" dirty="0">
                <a:solidFill>
                  <a:srgbClr val="003087"/>
                </a:solidFill>
              </a:rPr>
              <a:t>Catering staff: prepares and serves meals. </a:t>
            </a:r>
          </a:p>
        </p:txBody>
      </p:sp>
    </p:spTree>
    <p:extLst>
      <p:ext uri="{BB962C8B-B14F-4D97-AF65-F5344CB8AC3E}">
        <p14:creationId xmlns:p14="http://schemas.microsoft.com/office/powerpoint/2010/main" val="1797604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xit" presetSubtype="0" fill="hold" grpId="1" nodeType="clickEffect">
                                  <p:stCondLst>
                                    <p:cond delay="0"/>
                                  </p:stCondLst>
                                  <p:childTnLst>
                                    <p:animEffect transition="out" filter="fade">
                                      <p:cBhvr>
                                        <p:cTn id="13" dur="500"/>
                                        <p:tgtEl>
                                          <p:spTgt spid="4"/>
                                        </p:tgtEl>
                                      </p:cBhvr>
                                    </p:animEffect>
                                    <p:set>
                                      <p:cBhvr>
                                        <p:cTn id="14" dur="1" fill="hold">
                                          <p:stCondLst>
                                            <p:cond delay="499"/>
                                          </p:stCondLst>
                                        </p:cTn>
                                        <p:tgtEl>
                                          <p:spTgt spid="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grpId="1" nodeType="clickEffect">
                                  <p:stCondLst>
                                    <p:cond delay="0"/>
                                  </p:stCondLst>
                                  <p:childTnLst>
                                    <p:animEffect transition="out" filter="fade">
                                      <p:cBhvr>
                                        <p:cTn id="25" dur="500"/>
                                        <p:tgtEl>
                                          <p:spTgt spid="5"/>
                                        </p:tgtEl>
                                      </p:cBhvr>
                                    </p:animEffect>
                                    <p:set>
                                      <p:cBhvr>
                                        <p:cTn id="26" dur="1" fill="hold">
                                          <p:stCondLst>
                                            <p:cond delay="499"/>
                                          </p:stCondLst>
                                        </p:cTn>
                                        <p:tgtEl>
                                          <p:spTgt spid="5"/>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1000"/>
                                        <p:tgtEl>
                                          <p:spTgt spid="6"/>
                                        </p:tgtEl>
                                      </p:cBhvr>
                                    </p:animEffect>
                                    <p:anim calcmode="lin" valueType="num">
                                      <p:cBhvr>
                                        <p:cTn id="32" dur="1000" fill="hold"/>
                                        <p:tgtEl>
                                          <p:spTgt spid="6"/>
                                        </p:tgtEl>
                                        <p:attrNameLst>
                                          <p:attrName>ppt_x</p:attrName>
                                        </p:attrNameLst>
                                      </p:cBhvr>
                                      <p:tavLst>
                                        <p:tav tm="0">
                                          <p:val>
                                            <p:strVal val="#ppt_x"/>
                                          </p:val>
                                        </p:tav>
                                        <p:tav tm="100000">
                                          <p:val>
                                            <p:strVal val="#ppt_x"/>
                                          </p:val>
                                        </p:tav>
                                      </p:tavLst>
                                    </p:anim>
                                    <p:anim calcmode="lin" valueType="num">
                                      <p:cBhvr>
                                        <p:cTn id="3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0" presetClass="exit" presetSubtype="0" fill="hold" grpId="1" nodeType="clickEffect">
                                  <p:stCondLst>
                                    <p:cond delay="0"/>
                                  </p:stCondLst>
                                  <p:childTnLst>
                                    <p:animEffect transition="out" filter="fade">
                                      <p:cBhvr>
                                        <p:cTn id="37" dur="500"/>
                                        <p:tgtEl>
                                          <p:spTgt spid="6"/>
                                        </p:tgtEl>
                                      </p:cBhvr>
                                    </p:animEffect>
                                    <p:set>
                                      <p:cBhvr>
                                        <p:cTn id="38" dur="1" fill="hold">
                                          <p:stCondLst>
                                            <p:cond delay="499"/>
                                          </p:stCondLst>
                                        </p:cTn>
                                        <p:tgtEl>
                                          <p:spTgt spid="6"/>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0" presetClass="exit" presetSubtype="0" fill="hold" grpId="1" nodeType="clickEffect">
                                  <p:stCondLst>
                                    <p:cond delay="0"/>
                                  </p:stCondLst>
                                  <p:childTnLst>
                                    <p:animEffect transition="out" filter="fade">
                                      <p:cBhvr>
                                        <p:cTn id="49" dur="500"/>
                                        <p:tgtEl>
                                          <p:spTgt spid="7"/>
                                        </p:tgtEl>
                                      </p:cBhvr>
                                    </p:animEffect>
                                    <p:set>
                                      <p:cBhvr>
                                        <p:cTn id="50" dur="1" fill="hold">
                                          <p:stCondLst>
                                            <p:cond delay="499"/>
                                          </p:stCondLst>
                                        </p:cTn>
                                        <p:tgtEl>
                                          <p:spTgt spid="7"/>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fade">
                                      <p:cBhvr>
                                        <p:cTn id="55" dur="1000"/>
                                        <p:tgtEl>
                                          <p:spTgt spid="8"/>
                                        </p:tgtEl>
                                      </p:cBhvr>
                                    </p:animEffect>
                                    <p:anim calcmode="lin" valueType="num">
                                      <p:cBhvr>
                                        <p:cTn id="56" dur="1000" fill="hold"/>
                                        <p:tgtEl>
                                          <p:spTgt spid="8"/>
                                        </p:tgtEl>
                                        <p:attrNameLst>
                                          <p:attrName>ppt_x</p:attrName>
                                        </p:attrNameLst>
                                      </p:cBhvr>
                                      <p:tavLst>
                                        <p:tav tm="0">
                                          <p:val>
                                            <p:strVal val="#ppt_x"/>
                                          </p:val>
                                        </p:tav>
                                        <p:tav tm="100000">
                                          <p:val>
                                            <p:strVal val="#ppt_x"/>
                                          </p:val>
                                        </p:tav>
                                      </p:tavLst>
                                    </p:anim>
                                    <p:anim calcmode="lin" valueType="num">
                                      <p:cBhvr>
                                        <p:cTn id="5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10" presetClass="exit" presetSubtype="0" fill="hold" grpId="1" nodeType="clickEffect">
                                  <p:stCondLst>
                                    <p:cond delay="0"/>
                                  </p:stCondLst>
                                  <p:childTnLst>
                                    <p:animEffect transition="out" filter="fade">
                                      <p:cBhvr>
                                        <p:cTn id="61" dur="500"/>
                                        <p:tgtEl>
                                          <p:spTgt spid="8"/>
                                        </p:tgtEl>
                                      </p:cBhvr>
                                    </p:animEffect>
                                    <p:set>
                                      <p:cBhvr>
                                        <p:cTn id="62" dur="1" fill="hold">
                                          <p:stCondLst>
                                            <p:cond delay="499"/>
                                          </p:stCondLst>
                                        </p:cTn>
                                        <p:tgtEl>
                                          <p:spTgt spid="8"/>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grpId="0" nodeType="click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fade">
                                      <p:cBhvr>
                                        <p:cTn id="67" dur="1000"/>
                                        <p:tgtEl>
                                          <p:spTgt spid="9"/>
                                        </p:tgtEl>
                                      </p:cBhvr>
                                    </p:animEffect>
                                    <p:anim calcmode="lin" valueType="num">
                                      <p:cBhvr>
                                        <p:cTn id="68" dur="1000" fill="hold"/>
                                        <p:tgtEl>
                                          <p:spTgt spid="9"/>
                                        </p:tgtEl>
                                        <p:attrNameLst>
                                          <p:attrName>ppt_x</p:attrName>
                                        </p:attrNameLst>
                                      </p:cBhvr>
                                      <p:tavLst>
                                        <p:tav tm="0">
                                          <p:val>
                                            <p:strVal val="#ppt_x"/>
                                          </p:val>
                                        </p:tav>
                                        <p:tav tm="100000">
                                          <p:val>
                                            <p:strVal val="#ppt_x"/>
                                          </p:val>
                                        </p:tav>
                                      </p:tavLst>
                                    </p:anim>
                                    <p:anim calcmode="lin" valueType="num">
                                      <p:cBhvr>
                                        <p:cTn id="6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10" presetClass="exit" presetSubtype="0" fill="hold" grpId="1" nodeType="clickEffect">
                                  <p:stCondLst>
                                    <p:cond delay="0"/>
                                  </p:stCondLst>
                                  <p:childTnLst>
                                    <p:animEffect transition="out" filter="fade">
                                      <p:cBhvr>
                                        <p:cTn id="73" dur="500"/>
                                        <p:tgtEl>
                                          <p:spTgt spid="9"/>
                                        </p:tgtEl>
                                      </p:cBhvr>
                                    </p:animEffect>
                                    <p:set>
                                      <p:cBhvr>
                                        <p:cTn id="74" dur="1" fill="hold">
                                          <p:stCondLst>
                                            <p:cond delay="499"/>
                                          </p:stCondLst>
                                        </p:cTn>
                                        <p:tgtEl>
                                          <p:spTgt spid="9"/>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42" presetClass="entr" presetSubtype="0" fill="hold" grpId="0" nodeType="clickEffect">
                                  <p:stCondLst>
                                    <p:cond delay="0"/>
                                  </p:stCondLst>
                                  <p:childTnLst>
                                    <p:set>
                                      <p:cBhvr>
                                        <p:cTn id="78" dur="1" fill="hold">
                                          <p:stCondLst>
                                            <p:cond delay="0"/>
                                          </p:stCondLst>
                                        </p:cTn>
                                        <p:tgtEl>
                                          <p:spTgt spid="10"/>
                                        </p:tgtEl>
                                        <p:attrNameLst>
                                          <p:attrName>style.visibility</p:attrName>
                                        </p:attrNameLst>
                                      </p:cBhvr>
                                      <p:to>
                                        <p:strVal val="visible"/>
                                      </p:to>
                                    </p:set>
                                    <p:animEffect transition="in" filter="fade">
                                      <p:cBhvr>
                                        <p:cTn id="79" dur="1000"/>
                                        <p:tgtEl>
                                          <p:spTgt spid="10"/>
                                        </p:tgtEl>
                                      </p:cBhvr>
                                    </p:animEffect>
                                    <p:anim calcmode="lin" valueType="num">
                                      <p:cBhvr>
                                        <p:cTn id="80" dur="1000" fill="hold"/>
                                        <p:tgtEl>
                                          <p:spTgt spid="10"/>
                                        </p:tgtEl>
                                        <p:attrNameLst>
                                          <p:attrName>ppt_x</p:attrName>
                                        </p:attrNameLst>
                                      </p:cBhvr>
                                      <p:tavLst>
                                        <p:tav tm="0">
                                          <p:val>
                                            <p:strVal val="#ppt_x"/>
                                          </p:val>
                                        </p:tav>
                                        <p:tav tm="100000">
                                          <p:val>
                                            <p:strVal val="#ppt_x"/>
                                          </p:val>
                                        </p:tav>
                                      </p:tavLst>
                                    </p:anim>
                                    <p:anim calcmode="lin" valueType="num">
                                      <p:cBhvr>
                                        <p:cTn id="8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10" presetClass="exit" presetSubtype="0" fill="hold" grpId="1" nodeType="clickEffect">
                                  <p:stCondLst>
                                    <p:cond delay="0"/>
                                  </p:stCondLst>
                                  <p:childTnLst>
                                    <p:animEffect transition="out" filter="fade">
                                      <p:cBhvr>
                                        <p:cTn id="85" dur="500"/>
                                        <p:tgtEl>
                                          <p:spTgt spid="10"/>
                                        </p:tgtEl>
                                      </p:cBhvr>
                                    </p:animEffect>
                                    <p:set>
                                      <p:cBhvr>
                                        <p:cTn id="86" dur="1" fill="hold">
                                          <p:stCondLst>
                                            <p:cond delay="499"/>
                                          </p:stCondLst>
                                        </p:cTn>
                                        <p:tgtEl>
                                          <p:spTgt spid="10"/>
                                        </p:tgtEl>
                                        <p:attrNameLst>
                                          <p:attrName>style.visibility</p:attrName>
                                        </p:attrNameLst>
                                      </p:cBhvr>
                                      <p:to>
                                        <p:strVal val="hidden"/>
                                      </p:to>
                                    </p:set>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12"/>
                                        </p:tgtEl>
                                        <p:attrNameLst>
                                          <p:attrName>style.visibility</p:attrName>
                                        </p:attrNameLst>
                                      </p:cBhvr>
                                      <p:to>
                                        <p:strVal val="visible"/>
                                      </p:to>
                                    </p:set>
                                    <p:animEffect transition="in" filter="fade">
                                      <p:cBhvr>
                                        <p:cTn id="91" dur="1000"/>
                                        <p:tgtEl>
                                          <p:spTgt spid="12"/>
                                        </p:tgtEl>
                                      </p:cBhvr>
                                    </p:animEffect>
                                    <p:anim calcmode="lin" valueType="num">
                                      <p:cBhvr>
                                        <p:cTn id="92" dur="1000" fill="hold"/>
                                        <p:tgtEl>
                                          <p:spTgt spid="12"/>
                                        </p:tgtEl>
                                        <p:attrNameLst>
                                          <p:attrName>ppt_x</p:attrName>
                                        </p:attrNameLst>
                                      </p:cBhvr>
                                      <p:tavLst>
                                        <p:tav tm="0">
                                          <p:val>
                                            <p:strVal val="#ppt_x"/>
                                          </p:val>
                                        </p:tav>
                                        <p:tav tm="100000">
                                          <p:val>
                                            <p:strVal val="#ppt_x"/>
                                          </p:val>
                                        </p:tav>
                                      </p:tavLst>
                                    </p:anim>
                                    <p:anim calcmode="lin" valueType="num">
                                      <p:cBhvr>
                                        <p:cTn id="9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10" presetClass="exit" presetSubtype="0" fill="hold" grpId="1" nodeType="clickEffect">
                                  <p:stCondLst>
                                    <p:cond delay="0"/>
                                  </p:stCondLst>
                                  <p:childTnLst>
                                    <p:animEffect transition="out" filter="fade">
                                      <p:cBhvr>
                                        <p:cTn id="97" dur="500"/>
                                        <p:tgtEl>
                                          <p:spTgt spid="12"/>
                                        </p:tgtEl>
                                      </p:cBhvr>
                                    </p:animEffect>
                                    <p:set>
                                      <p:cBhvr>
                                        <p:cTn id="98" dur="1" fill="hold">
                                          <p:stCondLst>
                                            <p:cond delay="499"/>
                                          </p:stCondLst>
                                        </p:cTn>
                                        <p:tgtEl>
                                          <p:spTgt spid="12"/>
                                        </p:tgtEl>
                                        <p:attrNameLst>
                                          <p:attrName>style.visibility</p:attrName>
                                        </p:attrNameLst>
                                      </p:cBhvr>
                                      <p:to>
                                        <p:strVal val="hidden"/>
                                      </p:to>
                                    </p:set>
                                  </p:childTnLst>
                                </p:cTn>
                              </p:par>
                            </p:childTnLst>
                          </p:cTn>
                        </p:par>
                      </p:childTnLst>
                    </p:cTn>
                  </p:par>
                  <p:par>
                    <p:cTn id="99" fill="hold">
                      <p:stCondLst>
                        <p:cond delay="indefinite"/>
                      </p:stCondLst>
                      <p:childTnLst>
                        <p:par>
                          <p:cTn id="100" fill="hold">
                            <p:stCondLst>
                              <p:cond delay="0"/>
                            </p:stCondLst>
                            <p:childTnLst>
                              <p:par>
                                <p:cTn id="101" presetID="42" presetClass="entr" presetSubtype="0" fill="hold" grpId="0" nodeType="clickEffect">
                                  <p:stCondLst>
                                    <p:cond delay="0"/>
                                  </p:stCondLst>
                                  <p:childTnLst>
                                    <p:set>
                                      <p:cBhvr>
                                        <p:cTn id="102" dur="1" fill="hold">
                                          <p:stCondLst>
                                            <p:cond delay="0"/>
                                          </p:stCondLst>
                                        </p:cTn>
                                        <p:tgtEl>
                                          <p:spTgt spid="13"/>
                                        </p:tgtEl>
                                        <p:attrNameLst>
                                          <p:attrName>style.visibility</p:attrName>
                                        </p:attrNameLst>
                                      </p:cBhvr>
                                      <p:to>
                                        <p:strVal val="visible"/>
                                      </p:to>
                                    </p:set>
                                    <p:animEffect transition="in" filter="fade">
                                      <p:cBhvr>
                                        <p:cTn id="103" dur="1000"/>
                                        <p:tgtEl>
                                          <p:spTgt spid="13"/>
                                        </p:tgtEl>
                                      </p:cBhvr>
                                    </p:animEffect>
                                    <p:anim calcmode="lin" valueType="num">
                                      <p:cBhvr>
                                        <p:cTn id="104" dur="1000" fill="hold"/>
                                        <p:tgtEl>
                                          <p:spTgt spid="13"/>
                                        </p:tgtEl>
                                        <p:attrNameLst>
                                          <p:attrName>ppt_x</p:attrName>
                                        </p:attrNameLst>
                                      </p:cBhvr>
                                      <p:tavLst>
                                        <p:tav tm="0">
                                          <p:val>
                                            <p:strVal val="#ppt_x"/>
                                          </p:val>
                                        </p:tav>
                                        <p:tav tm="100000">
                                          <p:val>
                                            <p:strVal val="#ppt_x"/>
                                          </p:val>
                                        </p:tav>
                                      </p:tavLst>
                                    </p:anim>
                                    <p:anim calcmode="lin" valueType="num">
                                      <p:cBhvr>
                                        <p:cTn id="10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6" fill="hold">
                      <p:stCondLst>
                        <p:cond delay="indefinite"/>
                      </p:stCondLst>
                      <p:childTnLst>
                        <p:par>
                          <p:cTn id="107" fill="hold">
                            <p:stCondLst>
                              <p:cond delay="0"/>
                            </p:stCondLst>
                            <p:childTnLst>
                              <p:par>
                                <p:cTn id="108" presetID="10" presetClass="exit" presetSubtype="0" fill="hold" grpId="1" nodeType="clickEffect">
                                  <p:stCondLst>
                                    <p:cond delay="0"/>
                                  </p:stCondLst>
                                  <p:childTnLst>
                                    <p:animEffect transition="out" filter="fade">
                                      <p:cBhvr>
                                        <p:cTn id="109" dur="500"/>
                                        <p:tgtEl>
                                          <p:spTgt spid="13"/>
                                        </p:tgtEl>
                                      </p:cBhvr>
                                    </p:animEffect>
                                    <p:set>
                                      <p:cBhvr>
                                        <p:cTn id="110" dur="1" fill="hold">
                                          <p:stCondLst>
                                            <p:cond delay="499"/>
                                          </p:stCondLst>
                                        </p:cTn>
                                        <p:tgtEl>
                                          <p:spTgt spid="13"/>
                                        </p:tgtEl>
                                        <p:attrNameLst>
                                          <p:attrName>style.visibility</p:attrName>
                                        </p:attrNameLst>
                                      </p:cBhvr>
                                      <p:to>
                                        <p:strVal val="hidden"/>
                                      </p:to>
                                    </p:set>
                                  </p:childTnLst>
                                </p:cTn>
                              </p:par>
                            </p:childTnLst>
                          </p:cTn>
                        </p:par>
                      </p:childTnLst>
                    </p:cTn>
                  </p:par>
                  <p:par>
                    <p:cTn id="111" fill="hold">
                      <p:stCondLst>
                        <p:cond delay="indefinite"/>
                      </p:stCondLst>
                      <p:childTnLst>
                        <p:par>
                          <p:cTn id="112" fill="hold">
                            <p:stCondLst>
                              <p:cond delay="0"/>
                            </p:stCondLst>
                            <p:childTnLst>
                              <p:par>
                                <p:cTn id="113" presetID="42" presetClass="entr" presetSubtype="0" fill="hold" grpId="0" nodeType="clickEffect">
                                  <p:stCondLst>
                                    <p:cond delay="0"/>
                                  </p:stCondLst>
                                  <p:childTnLst>
                                    <p:set>
                                      <p:cBhvr>
                                        <p:cTn id="114" dur="1" fill="hold">
                                          <p:stCondLst>
                                            <p:cond delay="0"/>
                                          </p:stCondLst>
                                        </p:cTn>
                                        <p:tgtEl>
                                          <p:spTgt spid="14"/>
                                        </p:tgtEl>
                                        <p:attrNameLst>
                                          <p:attrName>style.visibility</p:attrName>
                                        </p:attrNameLst>
                                      </p:cBhvr>
                                      <p:to>
                                        <p:strVal val="visible"/>
                                      </p:to>
                                    </p:set>
                                    <p:animEffect transition="in" filter="fade">
                                      <p:cBhvr>
                                        <p:cTn id="115" dur="1000"/>
                                        <p:tgtEl>
                                          <p:spTgt spid="14"/>
                                        </p:tgtEl>
                                      </p:cBhvr>
                                    </p:animEffect>
                                    <p:anim calcmode="lin" valueType="num">
                                      <p:cBhvr>
                                        <p:cTn id="116" dur="1000" fill="hold"/>
                                        <p:tgtEl>
                                          <p:spTgt spid="14"/>
                                        </p:tgtEl>
                                        <p:attrNameLst>
                                          <p:attrName>ppt_x</p:attrName>
                                        </p:attrNameLst>
                                      </p:cBhvr>
                                      <p:tavLst>
                                        <p:tav tm="0">
                                          <p:val>
                                            <p:strVal val="#ppt_x"/>
                                          </p:val>
                                        </p:tav>
                                        <p:tav tm="100000">
                                          <p:val>
                                            <p:strVal val="#ppt_x"/>
                                          </p:val>
                                        </p:tav>
                                      </p:tavLst>
                                    </p:anim>
                                    <p:anim calcmode="lin" valueType="num">
                                      <p:cBhvr>
                                        <p:cTn id="117"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18" fill="hold">
                      <p:stCondLst>
                        <p:cond delay="indefinite"/>
                      </p:stCondLst>
                      <p:childTnLst>
                        <p:par>
                          <p:cTn id="119" fill="hold">
                            <p:stCondLst>
                              <p:cond delay="0"/>
                            </p:stCondLst>
                            <p:childTnLst>
                              <p:par>
                                <p:cTn id="120" presetID="10" presetClass="exit" presetSubtype="0" fill="hold" grpId="1" nodeType="clickEffect">
                                  <p:stCondLst>
                                    <p:cond delay="0"/>
                                  </p:stCondLst>
                                  <p:childTnLst>
                                    <p:animEffect transition="out" filter="fade">
                                      <p:cBhvr>
                                        <p:cTn id="121" dur="500"/>
                                        <p:tgtEl>
                                          <p:spTgt spid="14"/>
                                        </p:tgtEl>
                                      </p:cBhvr>
                                    </p:animEffect>
                                    <p:set>
                                      <p:cBhvr>
                                        <p:cTn id="122" dur="1" fill="hold">
                                          <p:stCondLst>
                                            <p:cond delay="499"/>
                                          </p:stCondLst>
                                        </p:cTn>
                                        <p:tgtEl>
                                          <p:spTgt spid="14"/>
                                        </p:tgtEl>
                                        <p:attrNameLst>
                                          <p:attrName>style.visibility</p:attrName>
                                        </p:attrNameLst>
                                      </p:cBhvr>
                                      <p:to>
                                        <p:strVal val="hidden"/>
                                      </p:to>
                                    </p:set>
                                  </p:childTnLst>
                                </p:cTn>
                              </p:par>
                            </p:childTnLst>
                          </p:cTn>
                        </p:par>
                      </p:childTnLst>
                    </p:cTn>
                  </p:par>
                  <p:par>
                    <p:cTn id="123" fill="hold">
                      <p:stCondLst>
                        <p:cond delay="indefinite"/>
                      </p:stCondLst>
                      <p:childTnLst>
                        <p:par>
                          <p:cTn id="124" fill="hold">
                            <p:stCondLst>
                              <p:cond delay="0"/>
                            </p:stCondLst>
                            <p:childTnLst>
                              <p:par>
                                <p:cTn id="125" presetID="42" presetClass="entr" presetSubtype="0" fill="hold" grpId="0" nodeType="click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0"/>
                                        <p:tgtEl>
                                          <p:spTgt spid="15"/>
                                        </p:tgtEl>
                                      </p:cBhvr>
                                    </p:animEffect>
                                    <p:anim calcmode="lin" valueType="num">
                                      <p:cBhvr>
                                        <p:cTn id="128" dur="1000" fill="hold"/>
                                        <p:tgtEl>
                                          <p:spTgt spid="15"/>
                                        </p:tgtEl>
                                        <p:attrNameLst>
                                          <p:attrName>ppt_x</p:attrName>
                                        </p:attrNameLst>
                                      </p:cBhvr>
                                      <p:tavLst>
                                        <p:tav tm="0">
                                          <p:val>
                                            <p:strVal val="#ppt_x"/>
                                          </p:val>
                                        </p:tav>
                                        <p:tav tm="100000">
                                          <p:val>
                                            <p:strVal val="#ppt_x"/>
                                          </p:val>
                                        </p:tav>
                                      </p:tavLst>
                                    </p:anim>
                                    <p:anim calcmode="lin" valueType="num">
                                      <p:cBhvr>
                                        <p:cTn id="12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30" fill="hold">
                      <p:stCondLst>
                        <p:cond delay="indefinite"/>
                      </p:stCondLst>
                      <p:childTnLst>
                        <p:par>
                          <p:cTn id="131" fill="hold">
                            <p:stCondLst>
                              <p:cond delay="0"/>
                            </p:stCondLst>
                            <p:childTnLst>
                              <p:par>
                                <p:cTn id="132" presetID="10" presetClass="exit" presetSubtype="0" fill="hold" grpId="1" nodeType="clickEffect">
                                  <p:stCondLst>
                                    <p:cond delay="0"/>
                                  </p:stCondLst>
                                  <p:childTnLst>
                                    <p:animEffect transition="out" filter="fade">
                                      <p:cBhvr>
                                        <p:cTn id="133" dur="500"/>
                                        <p:tgtEl>
                                          <p:spTgt spid="15"/>
                                        </p:tgtEl>
                                      </p:cBhvr>
                                    </p:animEffect>
                                    <p:set>
                                      <p:cBhvr>
                                        <p:cTn id="134" dur="1" fill="hold">
                                          <p:stCondLst>
                                            <p:cond delay="499"/>
                                          </p:stCondLst>
                                        </p:cTn>
                                        <p:tgtEl>
                                          <p:spTgt spid="15"/>
                                        </p:tgtEl>
                                        <p:attrNameLst>
                                          <p:attrName>style.visibility</p:attrName>
                                        </p:attrNameLst>
                                      </p:cBhvr>
                                      <p:to>
                                        <p:strVal val="hidden"/>
                                      </p:to>
                                    </p:set>
                                  </p:childTnLst>
                                </p:cTn>
                              </p:par>
                            </p:childTnLst>
                          </p:cTn>
                        </p:par>
                      </p:childTnLst>
                    </p:cTn>
                  </p:par>
                  <p:par>
                    <p:cTn id="135" fill="hold">
                      <p:stCondLst>
                        <p:cond delay="indefinite"/>
                      </p:stCondLst>
                      <p:childTnLst>
                        <p:par>
                          <p:cTn id="136" fill="hold">
                            <p:stCondLst>
                              <p:cond delay="0"/>
                            </p:stCondLst>
                            <p:childTnLst>
                              <p:par>
                                <p:cTn id="137" presetID="42" presetClass="entr" presetSubtype="0" fill="hold" grpId="0" nodeType="clickEffect">
                                  <p:stCondLst>
                                    <p:cond delay="0"/>
                                  </p:stCondLst>
                                  <p:childTnLst>
                                    <p:set>
                                      <p:cBhvr>
                                        <p:cTn id="138" dur="1" fill="hold">
                                          <p:stCondLst>
                                            <p:cond delay="0"/>
                                          </p:stCondLst>
                                        </p:cTn>
                                        <p:tgtEl>
                                          <p:spTgt spid="16"/>
                                        </p:tgtEl>
                                        <p:attrNameLst>
                                          <p:attrName>style.visibility</p:attrName>
                                        </p:attrNameLst>
                                      </p:cBhvr>
                                      <p:to>
                                        <p:strVal val="visible"/>
                                      </p:to>
                                    </p:set>
                                    <p:animEffect transition="in" filter="fade">
                                      <p:cBhvr>
                                        <p:cTn id="139" dur="1000"/>
                                        <p:tgtEl>
                                          <p:spTgt spid="16"/>
                                        </p:tgtEl>
                                      </p:cBhvr>
                                    </p:animEffect>
                                    <p:anim calcmode="lin" valueType="num">
                                      <p:cBhvr>
                                        <p:cTn id="140" dur="1000" fill="hold"/>
                                        <p:tgtEl>
                                          <p:spTgt spid="16"/>
                                        </p:tgtEl>
                                        <p:attrNameLst>
                                          <p:attrName>ppt_x</p:attrName>
                                        </p:attrNameLst>
                                      </p:cBhvr>
                                      <p:tavLst>
                                        <p:tav tm="0">
                                          <p:val>
                                            <p:strVal val="#ppt_x"/>
                                          </p:val>
                                        </p:tav>
                                        <p:tav tm="100000">
                                          <p:val>
                                            <p:strVal val="#ppt_x"/>
                                          </p:val>
                                        </p:tav>
                                      </p:tavLst>
                                    </p:anim>
                                    <p:anim calcmode="lin" valueType="num">
                                      <p:cBhvr>
                                        <p:cTn id="141"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42" fill="hold">
                      <p:stCondLst>
                        <p:cond delay="indefinite"/>
                      </p:stCondLst>
                      <p:childTnLst>
                        <p:par>
                          <p:cTn id="143" fill="hold">
                            <p:stCondLst>
                              <p:cond delay="0"/>
                            </p:stCondLst>
                            <p:childTnLst>
                              <p:par>
                                <p:cTn id="144" presetID="10" presetClass="exit" presetSubtype="0" fill="hold" grpId="1" nodeType="clickEffect">
                                  <p:stCondLst>
                                    <p:cond delay="0"/>
                                  </p:stCondLst>
                                  <p:childTnLst>
                                    <p:animEffect transition="out" filter="fade">
                                      <p:cBhvr>
                                        <p:cTn id="145" dur="500"/>
                                        <p:tgtEl>
                                          <p:spTgt spid="16"/>
                                        </p:tgtEl>
                                      </p:cBhvr>
                                    </p:animEffect>
                                    <p:set>
                                      <p:cBhvr>
                                        <p:cTn id="146" dur="1" fill="hold">
                                          <p:stCondLst>
                                            <p:cond delay="499"/>
                                          </p:stCondLst>
                                        </p:cTn>
                                        <p:tgtEl>
                                          <p:spTgt spid="16"/>
                                        </p:tgtEl>
                                        <p:attrNameLst>
                                          <p:attrName>style.visibility</p:attrName>
                                        </p:attrNameLst>
                                      </p:cBhvr>
                                      <p:to>
                                        <p:strVal val="hidden"/>
                                      </p:to>
                                    </p:set>
                                  </p:childTnLst>
                                </p:cTn>
                              </p:par>
                            </p:childTnLst>
                          </p:cTn>
                        </p:par>
                      </p:childTnLst>
                    </p:cTn>
                  </p:par>
                  <p:par>
                    <p:cTn id="147" fill="hold">
                      <p:stCondLst>
                        <p:cond delay="indefinite"/>
                      </p:stCondLst>
                      <p:childTnLst>
                        <p:par>
                          <p:cTn id="148" fill="hold">
                            <p:stCondLst>
                              <p:cond delay="0"/>
                            </p:stCondLst>
                            <p:childTnLst>
                              <p:par>
                                <p:cTn id="149" presetID="42" presetClass="entr" presetSubtype="0" fill="hold" grpId="0" nodeType="clickEffect">
                                  <p:stCondLst>
                                    <p:cond delay="0"/>
                                  </p:stCondLst>
                                  <p:childTnLst>
                                    <p:set>
                                      <p:cBhvr>
                                        <p:cTn id="150" dur="1" fill="hold">
                                          <p:stCondLst>
                                            <p:cond delay="0"/>
                                          </p:stCondLst>
                                        </p:cTn>
                                        <p:tgtEl>
                                          <p:spTgt spid="17"/>
                                        </p:tgtEl>
                                        <p:attrNameLst>
                                          <p:attrName>style.visibility</p:attrName>
                                        </p:attrNameLst>
                                      </p:cBhvr>
                                      <p:to>
                                        <p:strVal val="visible"/>
                                      </p:to>
                                    </p:set>
                                    <p:animEffect transition="in" filter="fade">
                                      <p:cBhvr>
                                        <p:cTn id="151" dur="1000"/>
                                        <p:tgtEl>
                                          <p:spTgt spid="17"/>
                                        </p:tgtEl>
                                      </p:cBhvr>
                                    </p:animEffect>
                                    <p:anim calcmode="lin" valueType="num">
                                      <p:cBhvr>
                                        <p:cTn id="152" dur="1000" fill="hold"/>
                                        <p:tgtEl>
                                          <p:spTgt spid="17"/>
                                        </p:tgtEl>
                                        <p:attrNameLst>
                                          <p:attrName>ppt_x</p:attrName>
                                        </p:attrNameLst>
                                      </p:cBhvr>
                                      <p:tavLst>
                                        <p:tav tm="0">
                                          <p:val>
                                            <p:strVal val="#ppt_x"/>
                                          </p:val>
                                        </p:tav>
                                        <p:tav tm="100000">
                                          <p:val>
                                            <p:strVal val="#ppt_x"/>
                                          </p:val>
                                        </p:tav>
                                      </p:tavLst>
                                    </p:anim>
                                    <p:anim calcmode="lin" valueType="num">
                                      <p:cBhvr>
                                        <p:cTn id="1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54" fill="hold">
                      <p:stCondLst>
                        <p:cond delay="indefinite"/>
                      </p:stCondLst>
                      <p:childTnLst>
                        <p:par>
                          <p:cTn id="155" fill="hold">
                            <p:stCondLst>
                              <p:cond delay="0"/>
                            </p:stCondLst>
                            <p:childTnLst>
                              <p:par>
                                <p:cTn id="156" presetID="10" presetClass="exit" presetSubtype="0" fill="hold" grpId="1" nodeType="clickEffect">
                                  <p:stCondLst>
                                    <p:cond delay="0"/>
                                  </p:stCondLst>
                                  <p:childTnLst>
                                    <p:animEffect transition="out" filter="fade">
                                      <p:cBhvr>
                                        <p:cTn id="157" dur="500"/>
                                        <p:tgtEl>
                                          <p:spTgt spid="17"/>
                                        </p:tgtEl>
                                      </p:cBhvr>
                                    </p:animEffect>
                                    <p:set>
                                      <p:cBhvr>
                                        <p:cTn id="158" dur="1" fill="hold">
                                          <p:stCondLst>
                                            <p:cond delay="499"/>
                                          </p:stCondLst>
                                        </p:cTn>
                                        <p:tgtEl>
                                          <p:spTgt spid="17"/>
                                        </p:tgtEl>
                                        <p:attrNameLst>
                                          <p:attrName>style.visibility</p:attrName>
                                        </p:attrNameLst>
                                      </p:cBhvr>
                                      <p:to>
                                        <p:strVal val="hidden"/>
                                      </p:to>
                                    </p:set>
                                  </p:childTnLst>
                                </p:cTn>
                              </p:par>
                            </p:childTnLst>
                          </p:cTn>
                        </p:par>
                      </p:childTnLst>
                    </p:cTn>
                  </p:par>
                  <p:par>
                    <p:cTn id="159" fill="hold">
                      <p:stCondLst>
                        <p:cond delay="indefinite"/>
                      </p:stCondLst>
                      <p:childTnLst>
                        <p:par>
                          <p:cTn id="160" fill="hold">
                            <p:stCondLst>
                              <p:cond delay="0"/>
                            </p:stCondLst>
                            <p:childTnLst>
                              <p:par>
                                <p:cTn id="161" presetID="42" presetClass="entr" presetSubtype="0" fill="hold" grpId="0" nodeType="clickEffect">
                                  <p:stCondLst>
                                    <p:cond delay="0"/>
                                  </p:stCondLst>
                                  <p:childTnLst>
                                    <p:set>
                                      <p:cBhvr>
                                        <p:cTn id="162" dur="1" fill="hold">
                                          <p:stCondLst>
                                            <p:cond delay="0"/>
                                          </p:stCondLst>
                                        </p:cTn>
                                        <p:tgtEl>
                                          <p:spTgt spid="18"/>
                                        </p:tgtEl>
                                        <p:attrNameLst>
                                          <p:attrName>style.visibility</p:attrName>
                                        </p:attrNameLst>
                                      </p:cBhvr>
                                      <p:to>
                                        <p:strVal val="visible"/>
                                      </p:to>
                                    </p:set>
                                    <p:animEffect transition="in" filter="fade">
                                      <p:cBhvr>
                                        <p:cTn id="163" dur="1000"/>
                                        <p:tgtEl>
                                          <p:spTgt spid="18"/>
                                        </p:tgtEl>
                                      </p:cBhvr>
                                    </p:animEffect>
                                    <p:anim calcmode="lin" valueType="num">
                                      <p:cBhvr>
                                        <p:cTn id="164" dur="1000" fill="hold"/>
                                        <p:tgtEl>
                                          <p:spTgt spid="18"/>
                                        </p:tgtEl>
                                        <p:attrNameLst>
                                          <p:attrName>ppt_x</p:attrName>
                                        </p:attrNameLst>
                                      </p:cBhvr>
                                      <p:tavLst>
                                        <p:tav tm="0">
                                          <p:val>
                                            <p:strVal val="#ppt_x"/>
                                          </p:val>
                                        </p:tav>
                                        <p:tav tm="100000">
                                          <p:val>
                                            <p:strVal val="#ppt_x"/>
                                          </p:val>
                                        </p:tav>
                                      </p:tavLst>
                                    </p:anim>
                                    <p:anim calcmode="lin" valueType="num">
                                      <p:cBhvr>
                                        <p:cTn id="165"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66" fill="hold">
                      <p:stCondLst>
                        <p:cond delay="indefinite"/>
                      </p:stCondLst>
                      <p:childTnLst>
                        <p:par>
                          <p:cTn id="167" fill="hold">
                            <p:stCondLst>
                              <p:cond delay="0"/>
                            </p:stCondLst>
                            <p:childTnLst>
                              <p:par>
                                <p:cTn id="168" presetID="10" presetClass="exit" presetSubtype="0" fill="hold" grpId="1" nodeType="clickEffect">
                                  <p:stCondLst>
                                    <p:cond delay="0"/>
                                  </p:stCondLst>
                                  <p:childTnLst>
                                    <p:animEffect transition="out" filter="fade">
                                      <p:cBhvr>
                                        <p:cTn id="169" dur="500"/>
                                        <p:tgtEl>
                                          <p:spTgt spid="18"/>
                                        </p:tgtEl>
                                      </p:cBhvr>
                                    </p:animEffect>
                                    <p:set>
                                      <p:cBhvr>
                                        <p:cTn id="170" dur="1" fill="hold">
                                          <p:stCondLst>
                                            <p:cond delay="4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P spid="7" grpId="0" animBg="1"/>
      <p:bldP spid="7" grpId="1" animBg="1"/>
      <p:bldP spid="8" grpId="0" animBg="1"/>
      <p:bldP spid="8" grpId="1" animBg="1"/>
      <p:bldP spid="9" grpId="0" animBg="1"/>
      <p:bldP spid="9" grpId="1" animBg="1"/>
      <p:bldP spid="10" grpId="0" animBg="1"/>
      <p:bldP spid="10"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CD3C4C4-22F1-4FB9-99A0-7B95FE0FC2D7}"/>
              </a:ext>
            </a:extLst>
          </p:cNvPr>
          <p:cNvSpPr>
            <a:spLocks noGrp="1"/>
          </p:cNvSpPr>
          <p:nvPr>
            <p:ph idx="1"/>
          </p:nvPr>
        </p:nvSpPr>
        <p:spPr/>
        <p:txBody>
          <a:bodyPr/>
          <a:lstStyle/>
          <a:p>
            <a:r>
              <a:rPr lang="en-US" sz="2400" dirty="0"/>
              <a:t>Which of these jobs do you think </a:t>
            </a:r>
            <a:br>
              <a:rPr lang="en-US" sz="2400" dirty="0"/>
            </a:br>
            <a:r>
              <a:rPr lang="en-US" sz="2400" dirty="0"/>
              <a:t>you can do for the NHS?</a:t>
            </a:r>
          </a:p>
          <a:p>
            <a:endParaRPr lang="en-US" sz="2400" dirty="0"/>
          </a:p>
          <a:p>
            <a:r>
              <a:rPr lang="en-US" sz="2400" dirty="0"/>
              <a:t>Where do you think you would work if you </a:t>
            </a:r>
            <a:br>
              <a:rPr lang="en-US" sz="2400" dirty="0"/>
            </a:br>
            <a:r>
              <a:rPr lang="en-US" sz="2400" dirty="0"/>
              <a:t>have a job working for the NHS?</a:t>
            </a:r>
          </a:p>
        </p:txBody>
      </p:sp>
      <p:pic>
        <p:nvPicPr>
          <p:cNvPr id="5" name="Picture Placeholder 4" descr="A person standing in a kitchen&#10;&#10;Description automatically generated">
            <a:extLst>
              <a:ext uri="{FF2B5EF4-FFF2-40B4-BE49-F238E27FC236}">
                <a16:creationId xmlns:a16="http://schemas.microsoft.com/office/drawing/2014/main" id="{5306F914-ED48-0D4C-923C-1ECCECD0A7D7}"/>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a:stretch/>
        </p:blipFill>
        <p:spPr>
          <a:xfrm>
            <a:off x="-3882" y="1308735"/>
            <a:ext cx="2748987" cy="4670742"/>
          </a:xfrm>
        </p:spPr>
      </p:pic>
      <p:sp>
        <p:nvSpPr>
          <p:cNvPr id="2" name="Title 1">
            <a:extLst>
              <a:ext uri="{FF2B5EF4-FFF2-40B4-BE49-F238E27FC236}">
                <a16:creationId xmlns:a16="http://schemas.microsoft.com/office/drawing/2014/main" id="{0EC3E83E-4A40-4FF7-826B-FEDD36D0648E}"/>
              </a:ext>
            </a:extLst>
          </p:cNvPr>
          <p:cNvSpPr>
            <a:spLocks noGrp="1"/>
          </p:cNvSpPr>
          <p:nvPr>
            <p:ph type="title"/>
          </p:nvPr>
        </p:nvSpPr>
        <p:spPr>
          <a:xfrm>
            <a:off x="3324225" y="1275765"/>
            <a:ext cx="6866963" cy="529859"/>
          </a:xfrm>
        </p:spPr>
        <p:txBody>
          <a:bodyPr/>
          <a:lstStyle/>
          <a:p>
            <a:r>
              <a:rPr lang="en-GB" dirty="0"/>
              <a:t>Community job search</a:t>
            </a:r>
            <a:br>
              <a:rPr lang="en-GB" dirty="0"/>
            </a:br>
            <a:endParaRPr lang="en-GB" dirty="0"/>
          </a:p>
        </p:txBody>
      </p:sp>
    </p:spTree>
    <p:extLst>
      <p:ext uri="{BB962C8B-B14F-4D97-AF65-F5344CB8AC3E}">
        <p14:creationId xmlns:p14="http://schemas.microsoft.com/office/powerpoint/2010/main" val="20260629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3E83E-4A40-4FF7-826B-FEDD36D0648E}"/>
              </a:ext>
            </a:extLst>
          </p:cNvPr>
          <p:cNvSpPr>
            <a:spLocks noGrp="1"/>
          </p:cNvSpPr>
          <p:nvPr>
            <p:ph type="title"/>
          </p:nvPr>
        </p:nvSpPr>
        <p:spPr>
          <a:xfrm>
            <a:off x="3324224" y="1275766"/>
            <a:ext cx="5543551" cy="765747"/>
          </a:xfrm>
        </p:spPr>
        <p:txBody>
          <a:bodyPr/>
          <a:lstStyle/>
          <a:p>
            <a:r>
              <a:rPr lang="en-US" dirty="0"/>
              <a:t>You can do all of these jobs for the NHS!</a:t>
            </a:r>
          </a:p>
        </p:txBody>
      </p:sp>
      <p:sp>
        <p:nvSpPr>
          <p:cNvPr id="3" name="Content Placeholder 2">
            <a:extLst>
              <a:ext uri="{FF2B5EF4-FFF2-40B4-BE49-F238E27FC236}">
                <a16:creationId xmlns:a16="http://schemas.microsoft.com/office/drawing/2014/main" id="{BCD3C4C4-22F1-4FB9-99A0-7B95FE0FC2D7}"/>
              </a:ext>
            </a:extLst>
          </p:cNvPr>
          <p:cNvSpPr>
            <a:spLocks noGrp="1"/>
          </p:cNvSpPr>
          <p:nvPr>
            <p:ph idx="1"/>
          </p:nvPr>
        </p:nvSpPr>
        <p:spPr>
          <a:xfrm>
            <a:off x="3324225" y="3062348"/>
            <a:ext cx="7442200" cy="1816768"/>
          </a:xfrm>
        </p:spPr>
        <p:txBody>
          <a:bodyPr numCol="2">
            <a:noAutofit/>
          </a:bodyPr>
          <a:lstStyle/>
          <a:p>
            <a:pPr marL="342900" lvl="1" indent="-342900">
              <a:buFont typeface="Arial" panose="020B0604020202020204" pitchFamily="34" charset="0"/>
              <a:buChar char="•"/>
            </a:pPr>
            <a:r>
              <a:rPr lang="en-US" dirty="0"/>
              <a:t>a hospital</a:t>
            </a:r>
          </a:p>
          <a:p>
            <a:pPr marL="342900" lvl="1" indent="-342900">
              <a:buFont typeface="Arial" panose="020B0604020202020204" pitchFamily="34" charset="0"/>
              <a:buChar char="•"/>
            </a:pPr>
            <a:r>
              <a:rPr lang="en-US" dirty="0"/>
              <a:t>in a surgery or clinic</a:t>
            </a:r>
          </a:p>
          <a:p>
            <a:pPr marL="342900" lvl="1" indent="-342900">
              <a:buFont typeface="Arial" panose="020B0604020202020204" pitchFamily="34" charset="0"/>
              <a:buChar char="•"/>
            </a:pPr>
            <a:r>
              <a:rPr lang="en-US" dirty="0"/>
              <a:t>in the community </a:t>
            </a:r>
          </a:p>
          <a:p>
            <a:pPr marL="342900" lvl="1" indent="-342900">
              <a:buFont typeface="Arial" panose="020B0604020202020204" pitchFamily="34" charset="0"/>
              <a:buChar char="•"/>
            </a:pPr>
            <a:r>
              <a:rPr lang="en-US" dirty="0"/>
              <a:t>in an ambulance</a:t>
            </a:r>
          </a:p>
          <a:p>
            <a:pPr marL="342900" lvl="1" indent="-342900">
              <a:buFont typeface="Arial" panose="020B0604020202020204" pitchFamily="34" charset="0"/>
              <a:buChar char="•"/>
            </a:pPr>
            <a:r>
              <a:rPr lang="en-US" dirty="0"/>
              <a:t>in an office</a:t>
            </a:r>
          </a:p>
          <a:p>
            <a:pPr marL="342900" lvl="1" indent="-342900">
              <a:buFont typeface="Arial" panose="020B0604020202020204" pitchFamily="34" charset="0"/>
              <a:buChar char="•"/>
            </a:pPr>
            <a:r>
              <a:rPr lang="en-US" dirty="0"/>
              <a:t>in a laboratory </a:t>
            </a:r>
          </a:p>
          <a:p>
            <a:pPr marL="342900" lvl="1" indent="-342900">
              <a:buFont typeface="Arial" panose="020B0604020202020204" pitchFamily="34" charset="0"/>
              <a:buChar char="•"/>
            </a:pPr>
            <a:r>
              <a:rPr lang="en-US" dirty="0"/>
              <a:t>in a patient’s own home</a:t>
            </a:r>
          </a:p>
        </p:txBody>
      </p:sp>
      <p:pic>
        <p:nvPicPr>
          <p:cNvPr id="7" name="Picture Placeholder 6" descr="A person standing in a room&#10;&#10;Description automatically generated">
            <a:extLst>
              <a:ext uri="{FF2B5EF4-FFF2-40B4-BE49-F238E27FC236}">
                <a16:creationId xmlns:a16="http://schemas.microsoft.com/office/drawing/2014/main" id="{B276672F-D8A6-C044-9FD5-FFAE60EEDA2A}"/>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a:stretch/>
        </p:blipFill>
        <p:spPr>
          <a:xfrm>
            <a:off x="-3882" y="1308735"/>
            <a:ext cx="2748987" cy="4670742"/>
          </a:xfrm>
        </p:spPr>
      </p:pic>
      <p:sp>
        <p:nvSpPr>
          <p:cNvPr id="6" name="Title 1">
            <a:extLst>
              <a:ext uri="{FF2B5EF4-FFF2-40B4-BE49-F238E27FC236}">
                <a16:creationId xmlns:a16="http://schemas.microsoft.com/office/drawing/2014/main" id="{CE62BEBB-FD36-4F1D-A22F-9770572D11C4}"/>
              </a:ext>
            </a:extLst>
          </p:cNvPr>
          <p:cNvSpPr txBox="1">
            <a:spLocks/>
          </p:cNvSpPr>
          <p:nvPr/>
        </p:nvSpPr>
        <p:spPr>
          <a:xfrm>
            <a:off x="3324224" y="4752992"/>
            <a:ext cx="7442201" cy="529859"/>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kern="1200">
                <a:solidFill>
                  <a:schemeClr val="tx2"/>
                </a:solidFill>
                <a:latin typeface="+mj-lt"/>
                <a:ea typeface="+mj-ea"/>
                <a:cs typeface="+mj-cs"/>
              </a:defRPr>
            </a:lvl1pPr>
          </a:lstStyle>
          <a:p>
            <a:pPr marL="0" indent="0">
              <a:buNone/>
            </a:pPr>
            <a:r>
              <a:rPr lang="en-US" sz="2400" b="1" dirty="0">
                <a:solidFill>
                  <a:schemeClr val="accent3"/>
                </a:solidFill>
              </a:rPr>
              <a:t>There are more than 350 jobs in the NHS!</a:t>
            </a:r>
          </a:p>
        </p:txBody>
      </p:sp>
      <p:sp>
        <p:nvSpPr>
          <p:cNvPr id="8" name="Content Placeholder 2">
            <a:extLst>
              <a:ext uri="{FF2B5EF4-FFF2-40B4-BE49-F238E27FC236}">
                <a16:creationId xmlns:a16="http://schemas.microsoft.com/office/drawing/2014/main" id="{B3538A5F-1606-46C3-ADEE-46A7DB297320}"/>
              </a:ext>
            </a:extLst>
          </p:cNvPr>
          <p:cNvSpPr txBox="1">
            <a:spLocks/>
          </p:cNvSpPr>
          <p:nvPr/>
        </p:nvSpPr>
        <p:spPr>
          <a:xfrm>
            <a:off x="3324225" y="2384906"/>
            <a:ext cx="7442200" cy="1522764"/>
          </a:xfrm>
          <a:prstGeom prst="rect">
            <a:avLst/>
          </a:prstGeom>
        </p:spPr>
        <p:txBody>
          <a:bodyPr vert="horz" lIns="0" tIns="0" rIns="0" bIns="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t>If you work for the NHS, you can work in:</a:t>
            </a:r>
          </a:p>
        </p:txBody>
      </p:sp>
    </p:spTree>
    <p:extLst>
      <p:ext uri="{BB962C8B-B14F-4D97-AF65-F5344CB8AC3E}">
        <p14:creationId xmlns:p14="http://schemas.microsoft.com/office/powerpoint/2010/main" val="13537969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57121ED-FE6B-46C3-9348-CE70D415C71B}"/>
              </a:ext>
            </a:extLst>
          </p:cNvPr>
          <p:cNvSpPr>
            <a:spLocks noGrp="1"/>
          </p:cNvSpPr>
          <p:nvPr>
            <p:ph type="title"/>
          </p:nvPr>
        </p:nvSpPr>
        <p:spPr>
          <a:xfrm>
            <a:off x="4349750" y="1124276"/>
            <a:ext cx="5543550" cy="454816"/>
          </a:xfrm>
        </p:spPr>
        <p:txBody>
          <a:bodyPr/>
          <a:lstStyle/>
          <a:p>
            <a:r>
              <a:rPr lang="en-GB" dirty="0"/>
              <a:t>Danny’s story</a:t>
            </a:r>
          </a:p>
        </p:txBody>
      </p:sp>
      <p:sp>
        <p:nvSpPr>
          <p:cNvPr id="6" name="Content Placeholder 5">
            <a:extLst>
              <a:ext uri="{FF2B5EF4-FFF2-40B4-BE49-F238E27FC236}">
                <a16:creationId xmlns:a16="http://schemas.microsoft.com/office/drawing/2014/main" id="{19CD001F-0725-4B8B-AA9D-6A9539BDE547}"/>
              </a:ext>
            </a:extLst>
          </p:cNvPr>
          <p:cNvSpPr>
            <a:spLocks noGrp="1"/>
          </p:cNvSpPr>
          <p:nvPr>
            <p:ph sz="half" idx="1"/>
          </p:nvPr>
        </p:nvSpPr>
        <p:spPr>
          <a:xfrm>
            <a:off x="4349750" y="2073525"/>
            <a:ext cx="5543550" cy="3543939"/>
          </a:xfrm>
        </p:spPr>
        <p:txBody>
          <a:bodyPr/>
          <a:lstStyle/>
          <a:p>
            <a:r>
              <a:rPr lang="en-US" sz="2400" dirty="0"/>
              <a:t>How many different people working in the NHS help Danny?</a:t>
            </a:r>
          </a:p>
          <a:p>
            <a:endParaRPr lang="en-US" sz="2400" dirty="0"/>
          </a:p>
          <a:p>
            <a:r>
              <a:rPr lang="en-US" sz="2400" dirty="0"/>
              <a:t>As you hear Danny’s story, </a:t>
            </a:r>
            <a:br>
              <a:rPr lang="en-US" sz="2400" dirty="0"/>
            </a:br>
            <a:r>
              <a:rPr lang="en-US" sz="2400" dirty="0"/>
              <a:t>are there any jobs that sound interesting to you?</a:t>
            </a:r>
          </a:p>
        </p:txBody>
      </p:sp>
      <p:pic>
        <p:nvPicPr>
          <p:cNvPr id="4" name="Picture 3">
            <a:extLst>
              <a:ext uri="{FF2B5EF4-FFF2-40B4-BE49-F238E27FC236}">
                <a16:creationId xmlns:a16="http://schemas.microsoft.com/office/drawing/2014/main" id="{48E6C20B-2B59-BA43-F090-CE3C6BB7269E}"/>
              </a:ext>
            </a:extLst>
          </p:cNvPr>
          <p:cNvPicPr>
            <a:picLocks noChangeAspect="1"/>
          </p:cNvPicPr>
          <p:nvPr/>
        </p:nvPicPr>
        <p:blipFill>
          <a:blip r:embed="rId3"/>
          <a:stretch>
            <a:fillRect/>
          </a:stretch>
        </p:blipFill>
        <p:spPr>
          <a:xfrm>
            <a:off x="1006802" y="1444178"/>
            <a:ext cx="2855596" cy="4058189"/>
          </a:xfrm>
          <a:prstGeom prst="rect">
            <a:avLst/>
          </a:prstGeom>
          <a:ln>
            <a:solidFill>
              <a:schemeClr val="accent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1391390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E8C9704F-B5B7-4BA3-8C56-70405F71CA6E}"/>
              </a:ext>
            </a:extLst>
          </p:cNvPr>
          <p:cNvSpPr>
            <a:spLocks noGrp="1"/>
          </p:cNvSpPr>
          <p:nvPr>
            <p:ph type="title"/>
          </p:nvPr>
        </p:nvSpPr>
        <p:spPr>
          <a:xfrm>
            <a:off x="995423" y="1282113"/>
            <a:ext cx="10006012" cy="547688"/>
          </a:xfrm>
        </p:spPr>
        <p:txBody>
          <a:bodyPr/>
          <a:lstStyle/>
          <a:p>
            <a:r>
              <a:rPr lang="en-GB" dirty="0"/>
              <a:t>Danny’s story</a:t>
            </a:r>
          </a:p>
        </p:txBody>
      </p:sp>
      <p:pic>
        <p:nvPicPr>
          <p:cNvPr id="10" name="Online Media 4" title="Danny's journey with subtitles">
            <a:hlinkClick r:id="" action="ppaction://media"/>
            <a:extLst>
              <a:ext uri="{FF2B5EF4-FFF2-40B4-BE49-F238E27FC236}">
                <a16:creationId xmlns:a16="http://schemas.microsoft.com/office/drawing/2014/main" id="{B2333064-5407-374C-EC4F-0C854415BDF2}"/>
              </a:ext>
            </a:extLst>
          </p:cNvPr>
          <p:cNvPicPr>
            <a:picLocks noRot="1" noChangeAspect="1"/>
          </p:cNvPicPr>
          <p:nvPr>
            <a:videoFile r:link="rId1"/>
          </p:nvPr>
        </p:nvPicPr>
        <p:blipFill>
          <a:blip r:embed="rId4"/>
          <a:stretch>
            <a:fillRect/>
          </a:stretch>
        </p:blipFill>
        <p:spPr>
          <a:xfrm>
            <a:off x="4714042" y="1848530"/>
            <a:ext cx="6597091" cy="3727357"/>
          </a:xfrm>
          <a:prstGeom prst="rect">
            <a:avLst/>
          </a:prstGeom>
        </p:spPr>
      </p:pic>
      <p:sp>
        <p:nvSpPr>
          <p:cNvPr id="11" name="Text Placeholder 7">
            <a:extLst>
              <a:ext uri="{FF2B5EF4-FFF2-40B4-BE49-F238E27FC236}">
                <a16:creationId xmlns:a16="http://schemas.microsoft.com/office/drawing/2014/main" id="{94358181-31B8-A756-42CB-6E914E13657B}"/>
              </a:ext>
            </a:extLst>
          </p:cNvPr>
          <p:cNvSpPr txBox="1">
            <a:spLocks/>
          </p:cNvSpPr>
          <p:nvPr/>
        </p:nvSpPr>
        <p:spPr>
          <a:xfrm>
            <a:off x="454738" y="2085502"/>
            <a:ext cx="3387819" cy="300242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2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r>
              <a:rPr lang="en-US" dirty="0"/>
              <a:t>Who does Danny meet from the NHS and how do they help him?</a:t>
            </a:r>
          </a:p>
        </p:txBody>
      </p:sp>
    </p:spTree>
    <p:extLst>
      <p:ext uri="{BB962C8B-B14F-4D97-AF65-F5344CB8AC3E}">
        <p14:creationId xmlns:p14="http://schemas.microsoft.com/office/powerpoint/2010/main" val="1341321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0"/>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10"/>
                                        </p:tgtEl>
                                      </p:cBhvr>
                                    </p:cmd>
                                  </p:childTnLst>
                                </p:cTn>
                              </p:par>
                            </p:childTnLst>
                          </p:cTn>
                        </p:par>
                      </p:childTnLst>
                    </p:cTn>
                  </p:par>
                </p:childTnLst>
              </p:cTn>
              <p:nextCondLst>
                <p:cond evt="onClick" delay="0">
                  <p:tgtEl>
                    <p:spTgt spid="10"/>
                  </p:tgtEl>
                </p:cond>
              </p:nextCondLst>
            </p:seq>
            <p:video>
              <p:cMediaNode vol="80000">
                <p:cTn id="12" fill="hold" display="0">
                  <p:stCondLst>
                    <p:cond delay="indefinite"/>
                  </p:stCondLst>
                </p:cTn>
                <p:tgtEl>
                  <p:spTgt spid="10"/>
                </p:tgtEl>
              </p:cMediaNode>
            </p:vide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6F10E93-02FE-4BCC-9B27-7ED1432EFE94}"/>
              </a:ext>
            </a:extLst>
          </p:cNvPr>
          <p:cNvSpPr>
            <a:spLocks noGrp="1"/>
          </p:cNvSpPr>
          <p:nvPr>
            <p:ph type="body" sz="quarter" idx="14"/>
          </p:nvPr>
        </p:nvSpPr>
        <p:spPr>
          <a:xfrm>
            <a:off x="720000" y="2880000"/>
            <a:ext cx="6932551" cy="1690517"/>
          </a:xfrm>
        </p:spPr>
        <p:txBody>
          <a:bodyPr/>
          <a:lstStyle/>
          <a:p>
            <a:r>
              <a:rPr lang="en-GB" dirty="0"/>
              <a:t>Part 3: Did you really know?</a:t>
            </a:r>
          </a:p>
          <a:p>
            <a:pPr lvl="1"/>
            <a:r>
              <a:rPr lang="en-US" dirty="0"/>
              <a:t>Quiz time</a:t>
            </a:r>
          </a:p>
          <a:p>
            <a:pPr lvl="1"/>
            <a:endParaRPr lang="en-US" dirty="0"/>
          </a:p>
        </p:txBody>
      </p:sp>
      <p:pic>
        <p:nvPicPr>
          <p:cNvPr id="3" name="Picture 2">
            <a:extLst>
              <a:ext uri="{FF2B5EF4-FFF2-40B4-BE49-F238E27FC236}">
                <a16:creationId xmlns:a16="http://schemas.microsoft.com/office/drawing/2014/main" id="{A2CBA867-A13C-19BC-C612-216C243B49FA}"/>
              </a:ext>
            </a:extLst>
          </p:cNvPr>
          <p:cNvPicPr>
            <a:picLocks noChangeAspect="1"/>
          </p:cNvPicPr>
          <p:nvPr/>
        </p:nvPicPr>
        <p:blipFill>
          <a:blip r:embed="rId3"/>
          <a:stretch>
            <a:fillRect/>
          </a:stretch>
        </p:blipFill>
        <p:spPr>
          <a:xfrm>
            <a:off x="720000" y="4809273"/>
            <a:ext cx="370306" cy="370306"/>
          </a:xfrm>
          <a:prstGeom prst="rect">
            <a:avLst/>
          </a:prstGeom>
        </p:spPr>
      </p:pic>
      <p:sp>
        <p:nvSpPr>
          <p:cNvPr id="4" name="Text Placeholder 1">
            <a:extLst>
              <a:ext uri="{FF2B5EF4-FFF2-40B4-BE49-F238E27FC236}">
                <a16:creationId xmlns:a16="http://schemas.microsoft.com/office/drawing/2014/main" id="{CCFA03E3-EE92-C8FE-0073-F15C17BF884A}"/>
              </a:ext>
            </a:extLst>
          </p:cNvPr>
          <p:cNvSpPr txBox="1">
            <a:spLocks/>
          </p:cNvSpPr>
          <p:nvPr/>
        </p:nvSpPr>
        <p:spPr>
          <a:xfrm>
            <a:off x="1201264" y="4877810"/>
            <a:ext cx="1423511" cy="333853"/>
          </a:xfrm>
          <a:prstGeom prst="rect">
            <a:avLst/>
          </a:prstGeom>
        </p:spPr>
        <p:txBody>
          <a:bodyPr vert="horz" lIns="0" tIns="0" rIns="0" bIns="0" rtlCol="0" anchor="t" anchorCtr="0">
            <a:noAutofit/>
          </a:bodyPr>
          <a:lstStyle>
            <a:lvl1pPr marL="0" indent="0" algn="l" defTabSz="914400" rtl="0" eaLnBrk="1" latinLnBrk="0" hangingPunct="1">
              <a:lnSpc>
                <a:spcPct val="90000"/>
              </a:lnSpc>
              <a:spcBef>
                <a:spcPts val="1000"/>
              </a:spcBef>
              <a:buFont typeface="Arial" panose="020B0604020202020204" pitchFamily="34" charset="0"/>
              <a:buNone/>
              <a:defRPr sz="4200" b="1" kern="1200">
                <a:solidFill>
                  <a:schemeClr val="bg1"/>
                </a:solidFill>
                <a:latin typeface="+mn-lt"/>
                <a:ea typeface="+mn-ea"/>
                <a:cs typeface="+mn-cs"/>
              </a:defRPr>
            </a:lvl1pPr>
            <a:lvl2pPr marL="0" indent="0" algn="l" defTabSz="914400" rtl="0" eaLnBrk="1" latinLnBrk="0" hangingPunct="1">
              <a:lnSpc>
                <a:spcPct val="90000"/>
              </a:lnSpc>
              <a:spcBef>
                <a:spcPts val="500"/>
              </a:spcBef>
              <a:buFont typeface="Arial" panose="020B0604020202020204" pitchFamily="34" charset="0"/>
              <a:buNone/>
              <a:defRPr sz="32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2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a:t>10 minutes</a:t>
            </a:r>
            <a:endParaRPr lang="en-US" sz="1800"/>
          </a:p>
        </p:txBody>
      </p:sp>
    </p:spTree>
    <p:extLst>
      <p:ext uri="{BB962C8B-B14F-4D97-AF65-F5344CB8AC3E}">
        <p14:creationId xmlns:p14="http://schemas.microsoft.com/office/powerpoint/2010/main" val="16115801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701AF97-241C-4BA1-BA12-AE48F51CE62C}"/>
              </a:ext>
            </a:extLst>
          </p:cNvPr>
          <p:cNvSpPr>
            <a:spLocks noGrp="1"/>
          </p:cNvSpPr>
          <p:nvPr>
            <p:ph sz="half" idx="1"/>
          </p:nvPr>
        </p:nvSpPr>
        <p:spPr>
          <a:xfrm>
            <a:off x="1039813" y="2580095"/>
            <a:ext cx="4785952" cy="3716207"/>
          </a:xfrm>
        </p:spPr>
        <p:txBody>
          <a:bodyPr vert="horz" lIns="0" tIns="0" rIns="0" bIns="0" rtlCol="0" anchor="t">
            <a:noAutofit/>
          </a:bodyPr>
          <a:lstStyle/>
          <a:p>
            <a:pPr marL="0" indent="0">
              <a:buNone/>
            </a:pPr>
            <a:r>
              <a:rPr lang="en-US" sz="2400" dirty="0"/>
              <a:t>How much do you </a:t>
            </a:r>
            <a:br>
              <a:rPr lang="en-US" sz="2400" dirty="0"/>
            </a:br>
            <a:r>
              <a:rPr lang="en-US" sz="2400" dirty="0"/>
              <a:t>know about the NHS? </a:t>
            </a:r>
          </a:p>
          <a:p>
            <a:pPr marL="0" indent="0">
              <a:buNone/>
            </a:pPr>
            <a:endParaRPr lang="en-US" sz="2400" dirty="0"/>
          </a:p>
          <a:p>
            <a:pPr marL="0" indent="0">
              <a:buNone/>
            </a:pPr>
            <a:r>
              <a:rPr lang="en-US" sz="2400"/>
              <a:t>Take the quiz </a:t>
            </a:r>
            <a:r>
              <a:rPr lang="en-US" sz="2400">
                <a:hlinkClick r:id="rId3">
                  <a:extLst>
                    <a:ext uri="{A12FA001-AC4F-418D-AE19-62706E023703}">
                      <ahyp:hlinkClr xmlns:ahyp="http://schemas.microsoft.com/office/drawing/2018/hyperlinkcolor" val="tx"/>
                    </a:ext>
                  </a:extLst>
                </a:hlinkClick>
              </a:rPr>
              <a:t>online!</a:t>
            </a:r>
            <a:r>
              <a:rPr lang="en-US" sz="2400">
                <a:solidFill>
                  <a:srgbClr val="005EBB"/>
                </a:solidFill>
              </a:rPr>
              <a:t> </a:t>
            </a:r>
            <a:endParaRPr lang="en-US" sz="2400">
              <a:solidFill>
                <a:srgbClr val="005EBB"/>
              </a:solidFill>
              <a:cs typeface="Arial"/>
            </a:endParaRPr>
          </a:p>
          <a:p>
            <a:pPr marL="0" indent="0">
              <a:buNone/>
            </a:pPr>
            <a:endParaRPr lang="en-US" dirty="0">
              <a:solidFill>
                <a:srgbClr val="005EBB"/>
              </a:solidFill>
            </a:endParaRPr>
          </a:p>
          <a:p>
            <a:pPr marL="0" indent="0">
              <a:buNone/>
            </a:pPr>
            <a:endParaRPr lang="en-GB" dirty="0"/>
          </a:p>
        </p:txBody>
      </p:sp>
      <p:sp>
        <p:nvSpPr>
          <p:cNvPr id="8" name="Title 3">
            <a:extLst>
              <a:ext uri="{FF2B5EF4-FFF2-40B4-BE49-F238E27FC236}">
                <a16:creationId xmlns:a16="http://schemas.microsoft.com/office/drawing/2014/main" id="{E8C9704F-B5B7-4BA3-8C56-70405F71CA6E}"/>
              </a:ext>
            </a:extLst>
          </p:cNvPr>
          <p:cNvSpPr>
            <a:spLocks noGrp="1"/>
          </p:cNvSpPr>
          <p:nvPr>
            <p:ph type="title"/>
          </p:nvPr>
        </p:nvSpPr>
        <p:spPr>
          <a:xfrm>
            <a:off x="1039813" y="1280197"/>
            <a:ext cx="10006012" cy="547688"/>
          </a:xfrm>
        </p:spPr>
        <p:txBody>
          <a:bodyPr/>
          <a:lstStyle/>
          <a:p>
            <a:r>
              <a:rPr lang="en-GB" dirty="0"/>
              <a:t>Did you really know?</a:t>
            </a:r>
          </a:p>
        </p:txBody>
      </p:sp>
      <p:pic>
        <p:nvPicPr>
          <p:cNvPr id="9" name="Picture 8">
            <a:extLst>
              <a:ext uri="{FF2B5EF4-FFF2-40B4-BE49-F238E27FC236}">
                <a16:creationId xmlns:a16="http://schemas.microsoft.com/office/drawing/2014/main" id="{4D8C52FC-AD86-4C6B-AF56-541A2D6AC329}"/>
              </a:ext>
            </a:extLst>
          </p:cNvPr>
          <p:cNvPicPr>
            <a:picLocks noChangeAspect="1"/>
          </p:cNvPicPr>
          <p:nvPr/>
        </p:nvPicPr>
        <p:blipFill>
          <a:blip r:embed="rId4"/>
          <a:stretch>
            <a:fillRect/>
          </a:stretch>
        </p:blipFill>
        <p:spPr>
          <a:xfrm>
            <a:off x="5443988" y="1941460"/>
            <a:ext cx="6091303" cy="3577574"/>
          </a:xfrm>
          <a:prstGeom prst="rect">
            <a:avLst/>
          </a:prstGeom>
        </p:spPr>
      </p:pic>
    </p:spTree>
    <p:extLst>
      <p:ext uri="{BB962C8B-B14F-4D97-AF65-F5344CB8AC3E}">
        <p14:creationId xmlns:p14="http://schemas.microsoft.com/office/powerpoint/2010/main" val="21437301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7A07D94-0045-5AFB-AA33-CD76E40EADC0}"/>
              </a:ext>
            </a:extLst>
          </p:cNvPr>
          <p:cNvPicPr>
            <a:picLocks noChangeAspect="1"/>
          </p:cNvPicPr>
          <p:nvPr/>
        </p:nvPicPr>
        <p:blipFill>
          <a:blip r:embed="rId3"/>
          <a:stretch>
            <a:fillRect/>
          </a:stretch>
        </p:blipFill>
        <p:spPr>
          <a:xfrm>
            <a:off x="720001" y="5315110"/>
            <a:ext cx="370306" cy="370306"/>
          </a:xfrm>
          <a:prstGeom prst="rect">
            <a:avLst/>
          </a:prstGeom>
        </p:spPr>
      </p:pic>
      <p:sp>
        <p:nvSpPr>
          <p:cNvPr id="13" name="Text Placeholder 1">
            <a:extLst>
              <a:ext uri="{FF2B5EF4-FFF2-40B4-BE49-F238E27FC236}">
                <a16:creationId xmlns:a16="http://schemas.microsoft.com/office/drawing/2014/main" id="{9E32C6B0-AA57-392D-8164-9C52B2299F5F}"/>
              </a:ext>
            </a:extLst>
          </p:cNvPr>
          <p:cNvSpPr txBox="1">
            <a:spLocks/>
          </p:cNvSpPr>
          <p:nvPr/>
        </p:nvSpPr>
        <p:spPr>
          <a:xfrm>
            <a:off x="720000" y="2880000"/>
            <a:ext cx="6337747" cy="3002428"/>
          </a:xfrm>
          <a:prstGeom prst="rect">
            <a:avLst/>
          </a:prstGeom>
        </p:spPr>
        <p:txBody>
          <a:bodyPr vert="horz" lIns="0" tIns="0" rIns="0" bIns="0" rtlCol="0" anchor="t" anchorCtr="0">
            <a:noAutofit/>
          </a:bodyPr>
          <a:lstStyle>
            <a:lvl1pPr marL="0" indent="0" algn="l" defTabSz="914400" rtl="0" eaLnBrk="1" latinLnBrk="0" hangingPunct="1">
              <a:lnSpc>
                <a:spcPct val="90000"/>
              </a:lnSpc>
              <a:spcBef>
                <a:spcPts val="1000"/>
              </a:spcBef>
              <a:buFont typeface="Arial" panose="020B0604020202020204" pitchFamily="34" charset="0"/>
              <a:buNone/>
              <a:defRPr sz="4200" b="1" kern="1200">
                <a:solidFill>
                  <a:schemeClr val="bg1"/>
                </a:solidFill>
                <a:latin typeface="+mn-lt"/>
                <a:ea typeface="+mn-ea"/>
                <a:cs typeface="+mn-cs"/>
              </a:defRPr>
            </a:lvl1pPr>
            <a:lvl2pPr marL="0" indent="0" algn="l" defTabSz="914400" rtl="0" eaLnBrk="1" latinLnBrk="0" hangingPunct="1">
              <a:lnSpc>
                <a:spcPct val="90000"/>
              </a:lnSpc>
              <a:spcBef>
                <a:spcPts val="500"/>
              </a:spcBef>
              <a:buFont typeface="Arial" panose="020B0604020202020204" pitchFamily="34" charset="0"/>
              <a:buNone/>
              <a:defRPr sz="32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2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Part 4: The competition task</a:t>
            </a:r>
          </a:p>
          <a:p>
            <a:r>
              <a:rPr lang="en-US" sz="3200" b="0" dirty="0"/>
              <a:t>Get started on creating an exciting entry</a:t>
            </a:r>
          </a:p>
          <a:p>
            <a:pPr lvl="1"/>
            <a:endParaRPr lang="en-US" dirty="0"/>
          </a:p>
        </p:txBody>
      </p:sp>
      <p:sp>
        <p:nvSpPr>
          <p:cNvPr id="10" name="Text Placeholder 1">
            <a:extLst>
              <a:ext uri="{FF2B5EF4-FFF2-40B4-BE49-F238E27FC236}">
                <a16:creationId xmlns:a16="http://schemas.microsoft.com/office/drawing/2014/main" id="{2AF55BF7-50B4-2A02-E115-B1E62C0B197D}"/>
              </a:ext>
            </a:extLst>
          </p:cNvPr>
          <p:cNvSpPr txBox="1">
            <a:spLocks/>
          </p:cNvSpPr>
          <p:nvPr/>
        </p:nvSpPr>
        <p:spPr>
          <a:xfrm>
            <a:off x="1201265" y="5383647"/>
            <a:ext cx="1423511" cy="333853"/>
          </a:xfrm>
          <a:prstGeom prst="rect">
            <a:avLst/>
          </a:prstGeom>
        </p:spPr>
        <p:txBody>
          <a:bodyPr vert="horz" lIns="0" tIns="0" rIns="0" bIns="0" rtlCol="0" anchor="t" anchorCtr="0">
            <a:noAutofit/>
          </a:bodyPr>
          <a:lstStyle>
            <a:lvl1pPr marL="0" indent="0" algn="l" defTabSz="914400" rtl="0" eaLnBrk="1" latinLnBrk="0" hangingPunct="1">
              <a:lnSpc>
                <a:spcPct val="90000"/>
              </a:lnSpc>
              <a:spcBef>
                <a:spcPts val="1000"/>
              </a:spcBef>
              <a:buFont typeface="Arial" panose="020B0604020202020204" pitchFamily="34" charset="0"/>
              <a:buNone/>
              <a:defRPr sz="4200" b="1" kern="1200">
                <a:solidFill>
                  <a:schemeClr val="bg1"/>
                </a:solidFill>
                <a:latin typeface="+mn-lt"/>
                <a:ea typeface="+mn-ea"/>
                <a:cs typeface="+mn-cs"/>
              </a:defRPr>
            </a:lvl1pPr>
            <a:lvl2pPr marL="0" indent="0" algn="l" defTabSz="914400" rtl="0" eaLnBrk="1" latinLnBrk="0" hangingPunct="1">
              <a:lnSpc>
                <a:spcPct val="90000"/>
              </a:lnSpc>
              <a:spcBef>
                <a:spcPts val="500"/>
              </a:spcBef>
              <a:buFont typeface="Arial" panose="020B0604020202020204" pitchFamily="34" charset="0"/>
              <a:buNone/>
              <a:defRPr sz="32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2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a:t>10 minutes</a:t>
            </a:r>
            <a:endParaRPr lang="en-US" sz="1800"/>
          </a:p>
        </p:txBody>
      </p:sp>
    </p:spTree>
    <p:extLst>
      <p:ext uri="{BB962C8B-B14F-4D97-AF65-F5344CB8AC3E}">
        <p14:creationId xmlns:p14="http://schemas.microsoft.com/office/powerpoint/2010/main" val="20163516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17">
            <a:extLst>
              <a:ext uri="{FF2B5EF4-FFF2-40B4-BE49-F238E27FC236}">
                <a16:creationId xmlns:a16="http://schemas.microsoft.com/office/drawing/2014/main" id="{76C60F3C-E12A-874F-A5AD-C079FB57549E}"/>
              </a:ext>
            </a:extLst>
          </p:cNvPr>
          <p:cNvSpPr txBox="1">
            <a:spLocks/>
          </p:cNvSpPr>
          <p:nvPr/>
        </p:nvSpPr>
        <p:spPr>
          <a:xfrm>
            <a:off x="318052" y="2482317"/>
            <a:ext cx="2243593" cy="229758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solidFill>
                  <a:schemeClr val="bg2"/>
                </a:solidFill>
              </a:rPr>
              <a:t>Watch this video about the NHS </a:t>
            </a:r>
            <a:br>
              <a:rPr lang="en-US">
                <a:solidFill>
                  <a:schemeClr val="bg2"/>
                </a:solidFill>
              </a:rPr>
            </a:br>
            <a:r>
              <a:rPr lang="en-US">
                <a:solidFill>
                  <a:schemeClr val="bg2"/>
                </a:solidFill>
              </a:rPr>
              <a:t>and our exciting competition.</a:t>
            </a:r>
            <a:endParaRPr lang="en-GB" b="1">
              <a:solidFill>
                <a:schemeClr val="bg2"/>
              </a:solidFill>
            </a:endParaRPr>
          </a:p>
        </p:txBody>
      </p:sp>
      <p:pic>
        <p:nvPicPr>
          <p:cNvPr id="2" name="Online Media 1" title="Step into the NHS primary schools' competition animation">
            <a:hlinkClick r:id="" action="ppaction://media"/>
            <a:extLst>
              <a:ext uri="{FF2B5EF4-FFF2-40B4-BE49-F238E27FC236}">
                <a16:creationId xmlns:a16="http://schemas.microsoft.com/office/drawing/2014/main" id="{D88BB19B-FB2B-2C7B-52D6-34948321B48C}"/>
              </a:ext>
            </a:extLst>
          </p:cNvPr>
          <p:cNvPicPr>
            <a:picLocks noRot="1" noChangeAspect="1"/>
          </p:cNvPicPr>
          <p:nvPr>
            <a:videoFile r:link="rId1"/>
          </p:nvPr>
        </p:nvPicPr>
        <p:blipFill>
          <a:blip r:embed="rId4"/>
          <a:stretch>
            <a:fillRect/>
          </a:stretch>
        </p:blipFill>
        <p:spPr>
          <a:xfrm>
            <a:off x="2921000" y="1429867"/>
            <a:ext cx="7642477" cy="4318000"/>
          </a:xfrm>
          <a:prstGeom prst="rect">
            <a:avLst/>
          </a:prstGeom>
        </p:spPr>
      </p:pic>
    </p:spTree>
    <p:extLst>
      <p:ext uri="{BB962C8B-B14F-4D97-AF65-F5344CB8AC3E}">
        <p14:creationId xmlns:p14="http://schemas.microsoft.com/office/powerpoint/2010/main" val="457353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4C97A-3A70-4FD9-A646-B054DA857B1B}"/>
              </a:ext>
            </a:extLst>
          </p:cNvPr>
          <p:cNvSpPr>
            <a:spLocks noGrp="1"/>
          </p:cNvSpPr>
          <p:nvPr>
            <p:ph type="title"/>
          </p:nvPr>
        </p:nvSpPr>
        <p:spPr/>
        <p:txBody>
          <a:bodyPr/>
          <a:lstStyle/>
          <a:p>
            <a:r>
              <a:rPr lang="en-GB" dirty="0"/>
              <a:t>What’s in this lesson?</a:t>
            </a:r>
          </a:p>
        </p:txBody>
      </p:sp>
      <p:pic>
        <p:nvPicPr>
          <p:cNvPr id="8" name="Picture Placeholder 7">
            <a:extLst>
              <a:ext uri="{FF2B5EF4-FFF2-40B4-BE49-F238E27FC236}">
                <a16:creationId xmlns:a16="http://schemas.microsoft.com/office/drawing/2014/main" id="{B75553BB-C59B-614B-992E-3BCA928575B9}"/>
              </a:ext>
            </a:extLst>
          </p:cNvPr>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l="12937" r="47827"/>
          <a:stretch/>
        </p:blipFill>
        <p:spPr>
          <a:xfrm>
            <a:off x="-3882" y="1308735"/>
            <a:ext cx="2748987" cy="4670742"/>
          </a:xfrm>
        </p:spPr>
      </p:pic>
      <p:sp>
        <p:nvSpPr>
          <p:cNvPr id="9" name="TextBox 8">
            <a:extLst>
              <a:ext uri="{FF2B5EF4-FFF2-40B4-BE49-F238E27FC236}">
                <a16:creationId xmlns:a16="http://schemas.microsoft.com/office/drawing/2014/main" id="{27AE637A-54EA-0445-8B39-846F225B6538}"/>
              </a:ext>
            </a:extLst>
          </p:cNvPr>
          <p:cNvSpPr txBox="1"/>
          <p:nvPr/>
        </p:nvSpPr>
        <p:spPr>
          <a:xfrm>
            <a:off x="6141308" y="7339914"/>
            <a:ext cx="0" cy="0"/>
          </a:xfrm>
          <a:prstGeom prst="rect">
            <a:avLst/>
          </a:prstGeom>
          <a:noFill/>
        </p:spPr>
        <p:txBody>
          <a:bodyPr wrap="none" lIns="0" tIns="0" rIns="0" bIns="0" rtlCol="0">
            <a:noAutofit/>
          </a:bodyPr>
          <a:lstStyle/>
          <a:p>
            <a:pPr algn="l"/>
            <a:endParaRPr lang="en-US" sz="2800" err="1">
              <a:solidFill>
                <a:schemeClr val="tx2"/>
              </a:solidFill>
            </a:endParaRPr>
          </a:p>
        </p:txBody>
      </p:sp>
      <p:sp>
        <p:nvSpPr>
          <p:cNvPr id="5" name="Content Placeholder 4">
            <a:extLst>
              <a:ext uri="{FF2B5EF4-FFF2-40B4-BE49-F238E27FC236}">
                <a16:creationId xmlns:a16="http://schemas.microsoft.com/office/drawing/2014/main" id="{4DC67AA7-E521-3E82-A06C-A940062B6C2F}"/>
              </a:ext>
            </a:extLst>
          </p:cNvPr>
          <p:cNvSpPr>
            <a:spLocks noGrp="1"/>
          </p:cNvSpPr>
          <p:nvPr>
            <p:ph idx="1"/>
          </p:nvPr>
        </p:nvSpPr>
        <p:spPr>
          <a:xfrm>
            <a:off x="3324225" y="1909941"/>
            <a:ext cx="7142737" cy="3468330"/>
          </a:xfrm>
        </p:spPr>
        <p:txBody>
          <a:bodyPr vert="horz" lIns="0" tIns="0" rIns="0" bIns="0" rtlCol="0" anchor="t">
            <a:noAutofit/>
          </a:bodyPr>
          <a:lstStyle/>
          <a:p>
            <a:pPr marL="0" indent="0">
              <a:buNone/>
            </a:pPr>
            <a:r>
              <a:rPr lang="en-GB" sz="2000" b="1" dirty="0"/>
              <a:t>Part 1 </a:t>
            </a:r>
            <a:r>
              <a:rPr lang="en-GB" sz="2000" dirty="0">
                <a:solidFill>
                  <a:srgbClr val="003087"/>
                </a:solidFill>
              </a:rPr>
              <a:t>(</a:t>
            </a:r>
            <a:r>
              <a:rPr lang="en-GB" sz="2000" u="sng" dirty="0">
                <a:solidFill>
                  <a:srgbClr val="3366BB"/>
                </a:solidFill>
                <a:hlinkClick r:id="rId4" action="ppaction://hlinksldjump">
                  <a:extLst>
                    <a:ext uri="{A12FA001-AC4F-418D-AE19-62706E023703}">
                      <ahyp:hlinkClr xmlns:ahyp="http://schemas.microsoft.com/office/drawing/2018/hyperlinkcolor" val="tx"/>
                    </a:ext>
                  </a:extLst>
                </a:hlinkClick>
              </a:rPr>
              <a:t>s</a:t>
            </a:r>
            <a:r>
              <a:rPr lang="en-GB" sz="2000" dirty="0">
                <a:solidFill>
                  <a:srgbClr val="3366BB"/>
                </a:solidFill>
                <a:hlinkClick r:id="rId4" action="ppaction://hlinksldjump">
                  <a:extLst>
                    <a:ext uri="{A12FA001-AC4F-418D-AE19-62706E023703}">
                      <ahyp:hlinkClr xmlns:ahyp="http://schemas.microsoft.com/office/drawing/2018/hyperlinkcolor" val="tx"/>
                    </a:ext>
                  </a:extLst>
                </a:hlinkClick>
              </a:rPr>
              <a:t>lide 3</a:t>
            </a:r>
            <a:r>
              <a:rPr lang="en-GB" sz="2000" dirty="0">
                <a:solidFill>
                  <a:srgbClr val="003087"/>
                </a:solidFill>
              </a:rPr>
              <a:t>): p</a:t>
            </a:r>
            <a:r>
              <a:rPr lang="en-GB" sz="2000" dirty="0"/>
              <a:t>upils complete a worksheet activity to learn what they are good and some facts about the NHS that might surprise them (15 minutes).</a:t>
            </a:r>
          </a:p>
          <a:p>
            <a:pPr marL="0" indent="0">
              <a:buNone/>
            </a:pPr>
            <a:endParaRPr lang="en-GB" sz="200" dirty="0"/>
          </a:p>
          <a:p>
            <a:pPr marL="0" indent="0">
              <a:buNone/>
            </a:pPr>
            <a:r>
              <a:rPr lang="en-GB" sz="2000" b="1" dirty="0"/>
              <a:t>Part 2 </a:t>
            </a:r>
            <a:r>
              <a:rPr lang="en-GB" sz="2000" dirty="0">
                <a:solidFill>
                  <a:srgbClr val="003087"/>
                </a:solidFill>
              </a:rPr>
              <a:t>(</a:t>
            </a:r>
            <a:r>
              <a:rPr lang="en-GB" sz="2000" dirty="0">
                <a:solidFill>
                  <a:srgbClr val="3366BB"/>
                </a:solidFill>
                <a:hlinkClick r:id="rId5" action="ppaction://hlinksldjump">
                  <a:extLst>
                    <a:ext uri="{A12FA001-AC4F-418D-AE19-62706E023703}">
                      <ahyp:hlinkClr xmlns:ahyp="http://schemas.microsoft.com/office/drawing/2018/hyperlinkcolor" val="tx"/>
                    </a:ext>
                  </a:extLst>
                </a:hlinkClick>
              </a:rPr>
              <a:t>slide 8</a:t>
            </a:r>
            <a:r>
              <a:rPr lang="en-GB" sz="2000" dirty="0">
                <a:solidFill>
                  <a:srgbClr val="003087"/>
                </a:solidFill>
              </a:rPr>
              <a:t>): p</a:t>
            </a:r>
            <a:r>
              <a:rPr lang="en-GB" sz="2000" dirty="0"/>
              <a:t>upils undertake two interactive activities to explore a wide range of jobs in the NHS (25 minutes).</a:t>
            </a:r>
          </a:p>
          <a:p>
            <a:pPr marL="0" indent="0">
              <a:buNone/>
            </a:pPr>
            <a:endParaRPr lang="en-GB" sz="200" dirty="0"/>
          </a:p>
          <a:p>
            <a:pPr marL="0" indent="0">
              <a:buNone/>
            </a:pPr>
            <a:r>
              <a:rPr lang="en-GB" sz="2000" b="1" dirty="0"/>
              <a:t>Part </a:t>
            </a:r>
            <a:r>
              <a:rPr lang="en-GB" sz="2000" b="1" dirty="0">
                <a:solidFill>
                  <a:srgbClr val="003087"/>
                </a:solidFill>
              </a:rPr>
              <a:t>3 </a:t>
            </a:r>
            <a:r>
              <a:rPr lang="en-GB" sz="2000" dirty="0">
                <a:solidFill>
                  <a:srgbClr val="003087"/>
                </a:solidFill>
              </a:rPr>
              <a:t>(</a:t>
            </a:r>
            <a:r>
              <a:rPr lang="en-GB" sz="2000" dirty="0">
                <a:solidFill>
                  <a:srgbClr val="3366BB"/>
                </a:solidFill>
                <a:hlinkClick r:id="rId6" action="ppaction://hlinksldjump">
                  <a:extLst>
                    <a:ext uri="{A12FA001-AC4F-418D-AE19-62706E023703}">
                      <ahyp:hlinkClr xmlns:ahyp="http://schemas.microsoft.com/office/drawing/2018/hyperlinkcolor" val="tx"/>
                    </a:ext>
                  </a:extLst>
                </a:hlinkClick>
              </a:rPr>
              <a:t>slide 16</a:t>
            </a:r>
            <a:r>
              <a:rPr lang="en-GB" sz="2000" dirty="0">
                <a:solidFill>
                  <a:srgbClr val="003087"/>
                </a:solidFill>
              </a:rPr>
              <a:t>): pupils take a quick class quiz </a:t>
            </a:r>
            <a:r>
              <a:rPr lang="en-GB" sz="2000" dirty="0"/>
              <a:t>about the NHS to dispel misconceptions and stereotypes (10 minutes).</a:t>
            </a:r>
          </a:p>
          <a:p>
            <a:pPr marL="0" indent="0">
              <a:buNone/>
            </a:pPr>
            <a:endParaRPr lang="en-GB" sz="200" dirty="0"/>
          </a:p>
          <a:p>
            <a:pPr marL="0" indent="0">
              <a:buNone/>
            </a:pPr>
            <a:r>
              <a:rPr lang="en-GB" sz="2000" b="1" dirty="0"/>
              <a:t>Part 4 </a:t>
            </a:r>
            <a:r>
              <a:rPr lang="en-GB" sz="2000" dirty="0">
                <a:solidFill>
                  <a:srgbClr val="003087"/>
                </a:solidFill>
              </a:rPr>
              <a:t>(</a:t>
            </a:r>
            <a:r>
              <a:rPr lang="en-GB" sz="2000" dirty="0">
                <a:solidFill>
                  <a:srgbClr val="3366BB"/>
                </a:solidFill>
                <a:hlinkClick r:id="rId7" action="ppaction://hlinksldjump">
                  <a:extLst>
                    <a:ext uri="{A12FA001-AC4F-418D-AE19-62706E023703}">
                      <ahyp:hlinkClr xmlns:ahyp="http://schemas.microsoft.com/office/drawing/2018/hyperlinkcolor" val="tx"/>
                    </a:ext>
                  </a:extLst>
                </a:hlinkClick>
              </a:rPr>
              <a:t>slide 18</a:t>
            </a:r>
            <a:r>
              <a:rPr lang="en-GB" sz="2000" dirty="0">
                <a:solidFill>
                  <a:srgbClr val="003087"/>
                </a:solidFill>
              </a:rPr>
              <a:t>): p</a:t>
            </a:r>
            <a:r>
              <a:rPr lang="en-GB" sz="2000" dirty="0"/>
              <a:t>upils watch the video and learn how to create their competition entries (10 minutes).</a:t>
            </a:r>
            <a:endParaRPr lang="en-GB" sz="2000" dirty="0">
              <a:cs typeface="Arial" panose="020B0604020202020204"/>
            </a:endParaRPr>
          </a:p>
          <a:p>
            <a:pPr marL="457200" lvl="1" indent="0">
              <a:buNone/>
            </a:pPr>
            <a:endParaRPr lang="en-GB" sz="2000" dirty="0"/>
          </a:p>
          <a:p>
            <a:pPr marL="457200" lvl="1" indent="0">
              <a:buNone/>
            </a:pPr>
            <a:endParaRPr lang="en-GB" sz="1600" dirty="0"/>
          </a:p>
          <a:p>
            <a:pPr marL="457200" lvl="1" indent="0">
              <a:buNone/>
            </a:pPr>
            <a:endParaRPr lang="en-GB" sz="1600" dirty="0"/>
          </a:p>
          <a:p>
            <a:pPr marL="457200" lvl="1" indent="0">
              <a:buNone/>
            </a:pPr>
            <a:endParaRPr lang="en-GB" sz="1600" dirty="0"/>
          </a:p>
          <a:p>
            <a:pPr marL="457200" lvl="1" indent="0">
              <a:buNone/>
            </a:pPr>
            <a:endParaRPr lang="en-GB" sz="1600" dirty="0"/>
          </a:p>
          <a:p>
            <a:pPr marL="457200" lvl="1" indent="0">
              <a:buNone/>
            </a:pPr>
            <a:endParaRPr lang="en-GB" sz="1600" dirty="0"/>
          </a:p>
          <a:p>
            <a:pPr marL="457200" lvl="1" indent="0">
              <a:buNone/>
            </a:pPr>
            <a:endParaRPr lang="en-GB" sz="1600" dirty="0"/>
          </a:p>
          <a:p>
            <a:pPr marL="457200" lvl="1" indent="0">
              <a:buNone/>
            </a:pPr>
            <a:endParaRPr lang="en-GB" sz="1600" dirty="0"/>
          </a:p>
          <a:p>
            <a:pPr marL="457200" lvl="1" indent="0">
              <a:buNone/>
            </a:pPr>
            <a:endParaRPr lang="en-GB" sz="1600" dirty="0"/>
          </a:p>
          <a:p>
            <a:endParaRPr lang="en-GB" sz="2000" dirty="0"/>
          </a:p>
        </p:txBody>
      </p:sp>
    </p:spTree>
    <p:extLst>
      <p:ext uri="{BB962C8B-B14F-4D97-AF65-F5344CB8AC3E}">
        <p14:creationId xmlns:p14="http://schemas.microsoft.com/office/powerpoint/2010/main" val="30498822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7187F-ACF3-425B-A489-55D07FC6D474}"/>
              </a:ext>
            </a:extLst>
          </p:cNvPr>
          <p:cNvSpPr>
            <a:spLocks noGrp="1"/>
          </p:cNvSpPr>
          <p:nvPr>
            <p:ph type="title"/>
          </p:nvPr>
        </p:nvSpPr>
        <p:spPr>
          <a:xfrm>
            <a:off x="3324225" y="1275766"/>
            <a:ext cx="7639698" cy="967424"/>
          </a:xfrm>
        </p:spPr>
        <p:txBody>
          <a:bodyPr/>
          <a:lstStyle/>
          <a:p>
            <a:r>
              <a:rPr lang="en-US" sz="3200" dirty="0"/>
              <a:t>How will you </a:t>
            </a:r>
            <a:r>
              <a:rPr lang="en-US" dirty="0"/>
              <a:t>showcase the </a:t>
            </a:r>
            <a:r>
              <a:rPr lang="en-US" u="sng" dirty="0"/>
              <a:t>variety</a:t>
            </a:r>
            <a:r>
              <a:rPr lang="en-US" dirty="0"/>
              <a:t> of jobs in </a:t>
            </a:r>
            <a:r>
              <a:rPr lang="en-US" sz="3200" dirty="0"/>
              <a:t>the NHS?</a:t>
            </a:r>
            <a:endParaRPr lang="en-GB" sz="3200" dirty="0"/>
          </a:p>
        </p:txBody>
      </p:sp>
      <p:sp>
        <p:nvSpPr>
          <p:cNvPr id="3" name="Content Placeholder 2">
            <a:extLst>
              <a:ext uri="{FF2B5EF4-FFF2-40B4-BE49-F238E27FC236}">
                <a16:creationId xmlns:a16="http://schemas.microsoft.com/office/drawing/2014/main" id="{F3935642-C252-461E-AF84-87089034AC4F}"/>
              </a:ext>
            </a:extLst>
          </p:cNvPr>
          <p:cNvSpPr>
            <a:spLocks noGrp="1"/>
          </p:cNvSpPr>
          <p:nvPr>
            <p:ph idx="1"/>
          </p:nvPr>
        </p:nvSpPr>
        <p:spPr>
          <a:xfrm>
            <a:off x="3324225" y="2502778"/>
            <a:ext cx="7854058" cy="3468330"/>
          </a:xfrm>
        </p:spPr>
        <p:txBody>
          <a:bodyPr/>
          <a:lstStyle/>
          <a:p>
            <a:pPr marL="0" indent="0">
              <a:buNone/>
            </a:pPr>
            <a:r>
              <a:rPr lang="en-US" sz="2400" b="1" dirty="0"/>
              <a:t>Get creative...</a:t>
            </a:r>
            <a:br>
              <a:rPr lang="en-US" sz="2400" dirty="0"/>
            </a:br>
            <a:r>
              <a:rPr lang="en-US" sz="2400" dirty="0"/>
              <a:t>Produce a piece of artwork  ̶  a painting, drawing, video or collage, for example.</a:t>
            </a:r>
            <a:br>
              <a:rPr lang="en-US" sz="2400" dirty="0"/>
            </a:br>
            <a:r>
              <a:rPr lang="en-US" sz="2400" b="1" dirty="0"/>
              <a:t>or</a:t>
            </a:r>
            <a:r>
              <a:rPr lang="en-US" sz="2400" dirty="0">
                <a:solidFill>
                  <a:schemeClr val="accent2"/>
                </a:solidFill>
              </a:rPr>
              <a:t> </a:t>
            </a:r>
            <a:br>
              <a:rPr lang="en-US" sz="2400" dirty="0"/>
            </a:br>
            <a:r>
              <a:rPr lang="en-US" sz="2400" dirty="0"/>
              <a:t>Write something about it  ̶  a poem, story or song.</a:t>
            </a:r>
            <a:endParaRPr lang="en-GB" sz="2400" dirty="0"/>
          </a:p>
        </p:txBody>
      </p:sp>
      <p:pic>
        <p:nvPicPr>
          <p:cNvPr id="6" name="Picture Placeholder 5" descr="A person standing in a room&#10;&#10;Description automatically generated">
            <a:extLst>
              <a:ext uri="{FF2B5EF4-FFF2-40B4-BE49-F238E27FC236}">
                <a16:creationId xmlns:a16="http://schemas.microsoft.com/office/drawing/2014/main" id="{AB9F472B-B0FE-BF4B-ADDC-CBDE2AD5A917}"/>
              </a:ext>
            </a:extLst>
          </p:cNvPr>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l="37479" t="769" r="23309" b="-769"/>
          <a:stretch/>
        </p:blipFill>
        <p:spPr>
          <a:xfrm>
            <a:off x="-3882" y="1308735"/>
            <a:ext cx="2748987" cy="4670742"/>
          </a:xfrm>
        </p:spPr>
      </p:pic>
      <p:sp>
        <p:nvSpPr>
          <p:cNvPr id="4" name="Title 1">
            <a:extLst>
              <a:ext uri="{FF2B5EF4-FFF2-40B4-BE49-F238E27FC236}">
                <a16:creationId xmlns:a16="http://schemas.microsoft.com/office/drawing/2014/main" id="{1E9919BD-CEB1-4D96-0D1A-D7EAC765D807}"/>
              </a:ext>
            </a:extLst>
          </p:cNvPr>
          <p:cNvSpPr txBox="1">
            <a:spLocks/>
          </p:cNvSpPr>
          <p:nvPr/>
        </p:nvSpPr>
        <p:spPr>
          <a:xfrm>
            <a:off x="3324225" y="4618880"/>
            <a:ext cx="7854058" cy="529859"/>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kern="1200">
                <a:solidFill>
                  <a:schemeClr val="tx2"/>
                </a:solidFill>
                <a:latin typeface="+mj-lt"/>
                <a:ea typeface="+mj-ea"/>
                <a:cs typeface="+mj-cs"/>
              </a:defRPr>
            </a:lvl1pPr>
          </a:lstStyle>
          <a:p>
            <a:r>
              <a:rPr lang="en-US" sz="2400" dirty="0"/>
              <a:t>Remember, we want to see lots of different jobs within the NHS!</a:t>
            </a:r>
            <a:endParaRPr lang="en-GB" sz="2400" dirty="0"/>
          </a:p>
        </p:txBody>
      </p:sp>
    </p:spTree>
    <p:extLst>
      <p:ext uri="{BB962C8B-B14F-4D97-AF65-F5344CB8AC3E}">
        <p14:creationId xmlns:p14="http://schemas.microsoft.com/office/powerpoint/2010/main" val="3658388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B276672F-D8A6-C044-9FD5-FFAE60EEDA2A}"/>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p:blipFill>
        <p:spPr>
          <a:xfrm>
            <a:off x="-3882" y="1738905"/>
            <a:ext cx="2748987" cy="3810401"/>
          </a:xfrm>
        </p:spPr>
      </p:pic>
      <p:sp>
        <p:nvSpPr>
          <p:cNvPr id="11" name="Content Placeholder 2">
            <a:extLst>
              <a:ext uri="{FF2B5EF4-FFF2-40B4-BE49-F238E27FC236}">
                <a16:creationId xmlns:a16="http://schemas.microsoft.com/office/drawing/2014/main" id="{0A0D46EA-DCED-504D-6B57-62763183C383}"/>
              </a:ext>
            </a:extLst>
          </p:cNvPr>
          <p:cNvSpPr>
            <a:spLocks noGrp="1"/>
          </p:cNvSpPr>
          <p:nvPr>
            <p:ph idx="1"/>
          </p:nvPr>
        </p:nvSpPr>
        <p:spPr>
          <a:xfrm>
            <a:off x="3274429" y="1920348"/>
            <a:ext cx="7322249" cy="3165190"/>
          </a:xfrm>
        </p:spPr>
        <p:txBody>
          <a:bodyPr vert="horz" lIns="0" tIns="0" rIns="0" bIns="0" numCol="2" spcCol="180000" rtlCol="0" anchor="t">
            <a:noAutofit/>
          </a:bodyPr>
          <a:lstStyle/>
          <a:p>
            <a:pPr marL="0" indent="0">
              <a:buNone/>
            </a:pPr>
            <a:r>
              <a:rPr lang="en-US" sz="2150" b="1" dirty="0"/>
              <a:t>Overall winner</a:t>
            </a:r>
          </a:p>
          <a:p>
            <a:pPr marL="342900" indent="-342900">
              <a:buChar char="•"/>
            </a:pPr>
            <a:r>
              <a:rPr lang="en-US" sz="2150" dirty="0"/>
              <a:t>artwork displayed in public </a:t>
            </a:r>
            <a:endParaRPr lang="en-US" sz="2150" dirty="0">
              <a:cs typeface="Arial" panose="020B0604020202020204"/>
            </a:endParaRPr>
          </a:p>
          <a:p>
            <a:pPr marL="342900" indent="-342900">
              <a:buChar char="•"/>
            </a:pPr>
            <a:r>
              <a:rPr lang="en-US" sz="2150" dirty="0"/>
              <a:t>£50 Amazon voucher, plus an NHS goody bag</a:t>
            </a:r>
            <a:endParaRPr lang="en-US" sz="2150" dirty="0">
              <a:cs typeface="Arial" panose="020B0604020202020204"/>
            </a:endParaRPr>
          </a:p>
          <a:p>
            <a:pPr marL="342900" indent="-342900">
              <a:buChar char="•"/>
            </a:pPr>
            <a:r>
              <a:rPr lang="en-US" sz="2150" dirty="0"/>
              <a:t>a prize for your school!</a:t>
            </a:r>
            <a:endParaRPr lang="en-US" sz="2150" dirty="0">
              <a:cs typeface="Arial" panose="020B0604020202020204"/>
            </a:endParaRPr>
          </a:p>
          <a:p>
            <a:pPr marL="342900" indent="-342900">
              <a:buChar char="•"/>
            </a:pPr>
            <a:r>
              <a:rPr lang="en-US" sz="2150" dirty="0"/>
              <a:t>a framed certificate</a:t>
            </a:r>
            <a:endParaRPr lang="en-US" sz="2150" dirty="0">
              <a:cs typeface="Arial" panose="020B0604020202020204"/>
            </a:endParaRPr>
          </a:p>
          <a:p>
            <a:endParaRPr lang="en-GB" sz="2150" dirty="0"/>
          </a:p>
        </p:txBody>
      </p:sp>
      <p:sp>
        <p:nvSpPr>
          <p:cNvPr id="13" name="TextBox 12">
            <a:extLst>
              <a:ext uri="{FF2B5EF4-FFF2-40B4-BE49-F238E27FC236}">
                <a16:creationId xmlns:a16="http://schemas.microsoft.com/office/drawing/2014/main" id="{EC620E5B-0447-639F-85D7-752BCD944255}"/>
              </a:ext>
            </a:extLst>
          </p:cNvPr>
          <p:cNvSpPr txBox="1"/>
          <p:nvPr/>
        </p:nvSpPr>
        <p:spPr>
          <a:xfrm>
            <a:off x="7178887" y="1920348"/>
            <a:ext cx="4342094" cy="2227914"/>
          </a:xfrm>
          <a:prstGeom prst="rect">
            <a:avLst/>
          </a:prstGeom>
          <a:noFill/>
        </p:spPr>
        <p:txBody>
          <a:bodyPr wrap="square" lIns="0" tIns="0" rIns="0" bIns="0" rtlCol="0">
            <a:noAutofit/>
          </a:bodyPr>
          <a:lstStyle/>
          <a:p>
            <a:pPr marL="0" indent="0">
              <a:buNone/>
            </a:pPr>
            <a:r>
              <a:rPr lang="en-US" sz="2150" b="1" dirty="0">
                <a:solidFill>
                  <a:schemeClr val="tx2"/>
                </a:solidFill>
              </a:rPr>
              <a:t>Regional winners </a:t>
            </a:r>
          </a:p>
          <a:p>
            <a:pPr marL="342900" indent="-342900">
              <a:buFont typeface="Arial" panose="020B0604020202020204" pitchFamily="34" charset="0"/>
              <a:buChar char="•"/>
            </a:pPr>
            <a:r>
              <a:rPr lang="en-US" sz="2150" dirty="0">
                <a:solidFill>
                  <a:schemeClr val="tx2"/>
                </a:solidFill>
              </a:rPr>
              <a:t>£25 Amazon voucher, plus an NHS goody bag and certificate</a:t>
            </a:r>
          </a:p>
          <a:p>
            <a:pPr marL="342900" indent="-342900">
              <a:buFont typeface="Arial" panose="020B0604020202020204" pitchFamily="34" charset="0"/>
              <a:buChar char="•"/>
            </a:pPr>
            <a:endParaRPr lang="en-US" sz="2150" dirty="0">
              <a:solidFill>
                <a:schemeClr val="tx2"/>
              </a:solidFill>
            </a:endParaRPr>
          </a:p>
          <a:p>
            <a:r>
              <a:rPr lang="en-US" sz="2150" b="1" dirty="0">
                <a:solidFill>
                  <a:schemeClr val="tx2"/>
                </a:solidFill>
              </a:rPr>
              <a:t>If you’re highly commended…</a:t>
            </a:r>
          </a:p>
          <a:p>
            <a:pPr marL="342900" indent="-342900">
              <a:buFont typeface="Arial" panose="020B0604020202020204" pitchFamily="34" charset="0"/>
              <a:buChar char="•"/>
            </a:pPr>
            <a:r>
              <a:rPr lang="en-US" sz="2150" dirty="0">
                <a:solidFill>
                  <a:schemeClr val="tx2"/>
                </a:solidFill>
              </a:rPr>
              <a:t>a highly commended certificate with judges’ comments </a:t>
            </a:r>
          </a:p>
        </p:txBody>
      </p:sp>
      <p:sp>
        <p:nvSpPr>
          <p:cNvPr id="14" name="Title 1">
            <a:extLst>
              <a:ext uri="{FF2B5EF4-FFF2-40B4-BE49-F238E27FC236}">
                <a16:creationId xmlns:a16="http://schemas.microsoft.com/office/drawing/2014/main" id="{5333484D-0117-E89E-7C7C-6E49FC691638}"/>
              </a:ext>
            </a:extLst>
          </p:cNvPr>
          <p:cNvSpPr>
            <a:spLocks noGrp="1"/>
          </p:cNvSpPr>
          <p:nvPr>
            <p:ph type="title"/>
          </p:nvPr>
        </p:nvSpPr>
        <p:spPr>
          <a:xfrm>
            <a:off x="3274429" y="1308735"/>
            <a:ext cx="10005822" cy="547492"/>
          </a:xfrm>
        </p:spPr>
        <p:txBody>
          <a:bodyPr/>
          <a:lstStyle/>
          <a:p>
            <a:r>
              <a:rPr lang="en-US" sz="3200" dirty="0"/>
              <a:t>The prizes</a:t>
            </a:r>
          </a:p>
        </p:txBody>
      </p:sp>
      <p:sp>
        <p:nvSpPr>
          <p:cNvPr id="15" name="TextBox 14">
            <a:extLst>
              <a:ext uri="{FF2B5EF4-FFF2-40B4-BE49-F238E27FC236}">
                <a16:creationId xmlns:a16="http://schemas.microsoft.com/office/drawing/2014/main" id="{676AC109-1FD5-8C2A-A574-EEAF9C505070}"/>
              </a:ext>
            </a:extLst>
          </p:cNvPr>
          <p:cNvSpPr txBox="1"/>
          <p:nvPr/>
        </p:nvSpPr>
        <p:spPr>
          <a:xfrm>
            <a:off x="3274429" y="4623873"/>
            <a:ext cx="7874000" cy="923330"/>
          </a:xfrm>
          <a:prstGeom prst="rect">
            <a:avLst/>
          </a:prstGeom>
          <a:solidFill>
            <a:srgbClr val="425563"/>
          </a:solidFill>
        </p:spPr>
        <p:txBody>
          <a:bodyPr wrap="square" lIns="91440" tIns="45720" rIns="91440" bIns="45720" anchor="t">
            <a:spAutoFit/>
          </a:bodyPr>
          <a:lstStyle/>
          <a:p>
            <a:r>
              <a:rPr lang="en-US" b="1" i="0" u="none" strike="noStrike" dirty="0">
                <a:solidFill>
                  <a:schemeClr val="bg2"/>
                </a:solidFill>
                <a:effectLst/>
                <a:latin typeface="Arial"/>
                <a:cs typeface="Arial"/>
              </a:rPr>
              <a:t>Whether you enter individually or as a pair, each of you will receive a prize if your entry is chosen. Winning and </a:t>
            </a:r>
            <a:r>
              <a:rPr lang="en-US" b="1" dirty="0">
                <a:solidFill>
                  <a:schemeClr val="bg2"/>
                </a:solidFill>
                <a:latin typeface="Arial"/>
                <a:cs typeface="Arial"/>
              </a:rPr>
              <a:t>highly commended </a:t>
            </a:r>
            <a:r>
              <a:rPr lang="en-US" b="1" i="0" u="none" strike="noStrike" dirty="0">
                <a:solidFill>
                  <a:schemeClr val="bg2"/>
                </a:solidFill>
                <a:effectLst/>
                <a:latin typeface="Arial"/>
                <a:cs typeface="Arial"/>
              </a:rPr>
              <a:t>entries will be showcased on our website!</a:t>
            </a:r>
            <a:endParaRPr lang="en-GB" dirty="0">
              <a:solidFill>
                <a:schemeClr val="bg2"/>
              </a:solidFill>
              <a:latin typeface="Arial"/>
              <a:cs typeface="Arial"/>
            </a:endParaRPr>
          </a:p>
        </p:txBody>
      </p:sp>
    </p:spTree>
    <p:extLst>
      <p:ext uri="{BB962C8B-B14F-4D97-AF65-F5344CB8AC3E}">
        <p14:creationId xmlns:p14="http://schemas.microsoft.com/office/powerpoint/2010/main" val="2486102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4C97A-3A70-4FD9-A646-B054DA857B1B}"/>
              </a:ext>
            </a:extLst>
          </p:cNvPr>
          <p:cNvSpPr>
            <a:spLocks noGrp="1"/>
          </p:cNvSpPr>
          <p:nvPr>
            <p:ph type="title"/>
          </p:nvPr>
        </p:nvSpPr>
        <p:spPr/>
        <p:txBody>
          <a:bodyPr/>
          <a:lstStyle/>
          <a:p>
            <a:r>
              <a:rPr lang="en-GB" dirty="0"/>
              <a:t>See some previous entries!</a:t>
            </a:r>
          </a:p>
        </p:txBody>
      </p:sp>
      <p:pic>
        <p:nvPicPr>
          <p:cNvPr id="8" name="Picture Placeholder 7">
            <a:extLst>
              <a:ext uri="{FF2B5EF4-FFF2-40B4-BE49-F238E27FC236}">
                <a16:creationId xmlns:a16="http://schemas.microsoft.com/office/drawing/2014/main" id="{B75553BB-C59B-614B-992E-3BCA928575B9}"/>
              </a:ext>
            </a:extLst>
          </p:cNvPr>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l="12937" r="47827"/>
          <a:stretch/>
        </p:blipFill>
        <p:spPr>
          <a:xfrm>
            <a:off x="-3882" y="1308735"/>
            <a:ext cx="2748987" cy="4670742"/>
          </a:xfrm>
        </p:spPr>
      </p:pic>
      <p:sp>
        <p:nvSpPr>
          <p:cNvPr id="9" name="TextBox 8">
            <a:extLst>
              <a:ext uri="{FF2B5EF4-FFF2-40B4-BE49-F238E27FC236}">
                <a16:creationId xmlns:a16="http://schemas.microsoft.com/office/drawing/2014/main" id="{27AE637A-54EA-0445-8B39-846F225B6538}"/>
              </a:ext>
            </a:extLst>
          </p:cNvPr>
          <p:cNvSpPr txBox="1"/>
          <p:nvPr/>
        </p:nvSpPr>
        <p:spPr>
          <a:xfrm>
            <a:off x="6141308" y="7339914"/>
            <a:ext cx="0" cy="0"/>
          </a:xfrm>
          <a:prstGeom prst="rect">
            <a:avLst/>
          </a:prstGeom>
          <a:noFill/>
        </p:spPr>
        <p:txBody>
          <a:bodyPr wrap="none" lIns="0" tIns="0" rIns="0" bIns="0" rtlCol="0">
            <a:noAutofit/>
          </a:bodyPr>
          <a:lstStyle/>
          <a:p>
            <a:pPr algn="l"/>
            <a:endParaRPr lang="en-US" sz="2800" err="1">
              <a:solidFill>
                <a:schemeClr val="tx2"/>
              </a:solidFill>
            </a:endParaRPr>
          </a:p>
        </p:txBody>
      </p:sp>
      <p:sp>
        <p:nvSpPr>
          <p:cNvPr id="5" name="Content Placeholder 4">
            <a:extLst>
              <a:ext uri="{FF2B5EF4-FFF2-40B4-BE49-F238E27FC236}">
                <a16:creationId xmlns:a16="http://schemas.microsoft.com/office/drawing/2014/main" id="{4DC67AA7-E521-3E82-A06C-A940062B6C2F}"/>
              </a:ext>
            </a:extLst>
          </p:cNvPr>
          <p:cNvSpPr>
            <a:spLocks noGrp="1"/>
          </p:cNvSpPr>
          <p:nvPr>
            <p:ph idx="1"/>
          </p:nvPr>
        </p:nvSpPr>
        <p:spPr>
          <a:xfrm>
            <a:off x="3324225" y="2026913"/>
            <a:ext cx="7142737" cy="3340151"/>
          </a:xfrm>
        </p:spPr>
        <p:txBody>
          <a:bodyPr vert="horz" lIns="0" tIns="0" rIns="0" bIns="0" rtlCol="0" anchor="t">
            <a:noAutofit/>
          </a:bodyPr>
          <a:lstStyle/>
          <a:p>
            <a:pPr marL="0" indent="0">
              <a:buNone/>
            </a:pPr>
            <a:endParaRPr lang="en-GB" sz="2000" b="1" dirty="0"/>
          </a:p>
          <a:p>
            <a:pPr marL="0" indent="0">
              <a:buNone/>
            </a:pPr>
            <a:endParaRPr lang="en-GB" sz="2000" b="1" dirty="0"/>
          </a:p>
          <a:p>
            <a:pPr marL="0" indent="0">
              <a:buNone/>
            </a:pPr>
            <a:endParaRPr lang="en-GB" sz="2000" b="1" dirty="0"/>
          </a:p>
          <a:p>
            <a:pPr marL="0" indent="0">
              <a:buNone/>
            </a:pPr>
            <a:endParaRPr lang="en-GB" sz="2000" b="1" dirty="0"/>
          </a:p>
          <a:p>
            <a:pPr marL="0" indent="0">
              <a:buNone/>
            </a:pPr>
            <a:endParaRPr lang="en-GB" sz="2000" b="1" dirty="0"/>
          </a:p>
          <a:p>
            <a:pPr marL="0" indent="0">
              <a:buNone/>
            </a:pPr>
            <a:endParaRPr lang="en-GB" sz="2000" b="1" dirty="0"/>
          </a:p>
          <a:p>
            <a:pPr marL="0" indent="0">
              <a:buNone/>
            </a:pPr>
            <a:endParaRPr lang="en-GB" sz="2000" b="1" dirty="0"/>
          </a:p>
          <a:p>
            <a:pPr marL="0" indent="0">
              <a:buNone/>
            </a:pPr>
            <a:endParaRPr lang="en-GB" sz="2000" b="1" dirty="0"/>
          </a:p>
          <a:p>
            <a:pPr marL="0" indent="0">
              <a:buNone/>
            </a:pPr>
            <a:r>
              <a:rPr lang="en-GB" sz="2000" b="1" dirty="0"/>
              <a:t>See our</a:t>
            </a:r>
            <a:r>
              <a:rPr lang="en-GB" sz="2000" b="1" dirty="0">
                <a:solidFill>
                  <a:srgbClr val="003087"/>
                </a:solidFill>
              </a:rPr>
              <a:t> </a:t>
            </a:r>
            <a:r>
              <a:rPr lang="en-GB" sz="2000" b="1" dirty="0">
                <a:solidFill>
                  <a:srgbClr val="003087"/>
                </a:solidFill>
                <a:hlinkClick r:id="rId4">
                  <a:extLst>
                    <a:ext uri="{A12FA001-AC4F-418D-AE19-62706E023703}">
                      <ahyp:hlinkClr xmlns:ahyp="http://schemas.microsoft.com/office/drawing/2018/hyperlinkcolor" val="tx"/>
                    </a:ext>
                  </a:extLst>
                </a:hlinkClick>
              </a:rPr>
              <a:t>online gallery</a:t>
            </a:r>
            <a:r>
              <a:rPr lang="en-GB" sz="2000" b="1" dirty="0">
                <a:solidFill>
                  <a:srgbClr val="003087"/>
                </a:solidFill>
              </a:rPr>
              <a:t> </a:t>
            </a:r>
            <a:r>
              <a:rPr lang="en-GB" sz="2000" b="1" dirty="0"/>
              <a:t>for more inspiration! </a:t>
            </a:r>
            <a:endParaRPr lang="en-GB" sz="2000" dirty="0"/>
          </a:p>
          <a:p>
            <a:pPr marL="457200" lvl="1" indent="0">
              <a:buNone/>
            </a:pPr>
            <a:endParaRPr lang="en-GB" sz="1600" dirty="0"/>
          </a:p>
          <a:p>
            <a:pPr marL="457200" lvl="1" indent="0">
              <a:buNone/>
            </a:pPr>
            <a:endParaRPr lang="en-GB" sz="1600" dirty="0"/>
          </a:p>
          <a:p>
            <a:pPr marL="457200" lvl="1" indent="0">
              <a:buNone/>
            </a:pPr>
            <a:endParaRPr lang="en-GB" sz="1600" dirty="0"/>
          </a:p>
          <a:p>
            <a:pPr marL="457200" lvl="1" indent="0">
              <a:buNone/>
            </a:pPr>
            <a:endParaRPr lang="en-GB" sz="1600" dirty="0"/>
          </a:p>
          <a:p>
            <a:pPr marL="457200" lvl="1" indent="0">
              <a:buNone/>
            </a:pPr>
            <a:endParaRPr lang="en-GB" sz="1600" dirty="0"/>
          </a:p>
          <a:p>
            <a:pPr marL="457200" lvl="1" indent="0">
              <a:buNone/>
            </a:pPr>
            <a:endParaRPr lang="en-GB" sz="1600" dirty="0"/>
          </a:p>
          <a:p>
            <a:pPr marL="457200" lvl="1" indent="0">
              <a:buNone/>
            </a:pPr>
            <a:endParaRPr lang="en-GB" sz="1600" dirty="0"/>
          </a:p>
          <a:p>
            <a:pPr marL="457200" lvl="1" indent="0">
              <a:buNone/>
            </a:pPr>
            <a:endParaRPr lang="en-GB" sz="1600" dirty="0"/>
          </a:p>
          <a:p>
            <a:endParaRPr lang="en-GB" sz="2000" dirty="0"/>
          </a:p>
        </p:txBody>
      </p:sp>
      <p:pic>
        <p:nvPicPr>
          <p:cNvPr id="4" name="Picture 3">
            <a:extLst>
              <a:ext uri="{FF2B5EF4-FFF2-40B4-BE49-F238E27FC236}">
                <a16:creationId xmlns:a16="http://schemas.microsoft.com/office/drawing/2014/main" id="{32DEC2B0-6F83-C80D-DB3B-430740923ED6}"/>
              </a:ext>
            </a:extLst>
          </p:cNvPr>
          <p:cNvPicPr>
            <a:picLocks noChangeAspect="1"/>
          </p:cNvPicPr>
          <p:nvPr/>
        </p:nvPicPr>
        <p:blipFill>
          <a:blip r:embed="rId5"/>
          <a:stretch>
            <a:fillRect/>
          </a:stretch>
        </p:blipFill>
        <p:spPr>
          <a:xfrm>
            <a:off x="3291177" y="1959659"/>
            <a:ext cx="4205593" cy="3039047"/>
          </a:xfrm>
          <a:prstGeom prst="rect">
            <a:avLst/>
          </a:prstGeom>
        </p:spPr>
      </p:pic>
      <p:pic>
        <p:nvPicPr>
          <p:cNvPr id="11" name="Picture 10">
            <a:extLst>
              <a:ext uri="{FF2B5EF4-FFF2-40B4-BE49-F238E27FC236}">
                <a16:creationId xmlns:a16="http://schemas.microsoft.com/office/drawing/2014/main" id="{9D7E0B06-84F6-3BBB-DD39-07CCFCF4A7A1}"/>
              </a:ext>
            </a:extLst>
          </p:cNvPr>
          <p:cNvPicPr>
            <a:picLocks noChangeAspect="1"/>
          </p:cNvPicPr>
          <p:nvPr/>
        </p:nvPicPr>
        <p:blipFill>
          <a:blip r:embed="rId6"/>
          <a:stretch>
            <a:fillRect/>
          </a:stretch>
        </p:blipFill>
        <p:spPr>
          <a:xfrm>
            <a:off x="7877060" y="1919158"/>
            <a:ext cx="4034171" cy="3034399"/>
          </a:xfrm>
          <a:prstGeom prst="rect">
            <a:avLst/>
          </a:prstGeom>
        </p:spPr>
      </p:pic>
    </p:spTree>
    <p:extLst>
      <p:ext uri="{BB962C8B-B14F-4D97-AF65-F5344CB8AC3E}">
        <p14:creationId xmlns:p14="http://schemas.microsoft.com/office/powerpoint/2010/main" val="19241009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6A8EA-E632-4089-8E89-7F831736BB58}"/>
              </a:ext>
            </a:extLst>
          </p:cNvPr>
          <p:cNvSpPr>
            <a:spLocks noGrp="1"/>
          </p:cNvSpPr>
          <p:nvPr>
            <p:ph type="title"/>
          </p:nvPr>
        </p:nvSpPr>
        <p:spPr>
          <a:xfrm>
            <a:off x="1039811" y="1281541"/>
            <a:ext cx="9726613" cy="549974"/>
          </a:xfrm>
        </p:spPr>
        <p:txBody>
          <a:bodyPr/>
          <a:lstStyle/>
          <a:p>
            <a:r>
              <a:rPr lang="en-GB"/>
              <a:t>Some simple rules</a:t>
            </a:r>
          </a:p>
        </p:txBody>
      </p:sp>
      <p:sp>
        <p:nvSpPr>
          <p:cNvPr id="16" name="Graphic 10">
            <a:extLst>
              <a:ext uri="{FF2B5EF4-FFF2-40B4-BE49-F238E27FC236}">
                <a16:creationId xmlns:a16="http://schemas.microsoft.com/office/drawing/2014/main" id="{60A12E33-9E47-48C5-8B95-6B60D920CBDC}"/>
              </a:ext>
            </a:extLst>
          </p:cNvPr>
          <p:cNvSpPr/>
          <p:nvPr/>
        </p:nvSpPr>
        <p:spPr>
          <a:xfrm>
            <a:off x="1039811" y="2093472"/>
            <a:ext cx="3268173" cy="3248181"/>
          </a:xfrm>
          <a:custGeom>
            <a:avLst/>
            <a:gdLst>
              <a:gd name="connsiteX0" fmla="*/ 3644047 w 3644047"/>
              <a:gd name="connsiteY0" fmla="*/ 2291418 h 3248181"/>
              <a:gd name="connsiteX1" fmla="*/ 0 w 3644047"/>
              <a:gd name="connsiteY1" fmla="*/ 3248182 h 3248181"/>
              <a:gd name="connsiteX2" fmla="*/ 0 w 3644047"/>
              <a:gd name="connsiteY2" fmla="*/ 0 h 3248181"/>
              <a:gd name="connsiteX3" fmla="*/ 3644047 w 3644047"/>
              <a:gd name="connsiteY3" fmla="*/ 956763 h 3248181"/>
            </a:gdLst>
            <a:ahLst/>
            <a:cxnLst>
              <a:cxn ang="0">
                <a:pos x="connsiteX0" y="connsiteY0"/>
              </a:cxn>
              <a:cxn ang="0">
                <a:pos x="connsiteX1" y="connsiteY1"/>
              </a:cxn>
              <a:cxn ang="0">
                <a:pos x="connsiteX2" y="connsiteY2"/>
              </a:cxn>
              <a:cxn ang="0">
                <a:pos x="connsiteX3" y="connsiteY3"/>
              </a:cxn>
            </a:cxnLst>
            <a:rect l="l" t="t" r="r" b="b"/>
            <a:pathLst>
              <a:path w="3644047" h="3248181">
                <a:moveTo>
                  <a:pt x="3644047" y="2291418"/>
                </a:moveTo>
                <a:lnTo>
                  <a:pt x="0" y="3248182"/>
                </a:lnTo>
                <a:lnTo>
                  <a:pt x="0" y="0"/>
                </a:lnTo>
                <a:lnTo>
                  <a:pt x="3644047" y="956763"/>
                </a:lnTo>
                <a:close/>
              </a:path>
            </a:pathLst>
          </a:custGeom>
          <a:solidFill>
            <a:schemeClr val="tx2"/>
          </a:solidFill>
          <a:ln w="4261" cap="flat">
            <a:noFill/>
            <a:prstDash val="solid"/>
            <a:miter/>
          </a:ln>
        </p:spPr>
        <p:txBody>
          <a:bodyPr lIns="180000" tIns="0" rIns="180000" bIns="0" rtlCol="0" anchor="ctr"/>
          <a:lstStyle/>
          <a:p>
            <a:r>
              <a:rPr lang="en-GB" sz="2200" b="1">
                <a:solidFill>
                  <a:schemeClr val="bg1"/>
                </a:solidFill>
                <a:latin typeface="+mj-lt"/>
                <a:ea typeface="+mj-ea"/>
                <a:cs typeface="+mj-cs"/>
              </a:rPr>
              <a:t>You can work on </a:t>
            </a:r>
            <a:br>
              <a:rPr lang="en-GB" sz="2200" b="1">
                <a:solidFill>
                  <a:schemeClr val="bg1"/>
                </a:solidFill>
                <a:latin typeface="+mj-lt"/>
                <a:ea typeface="+mj-ea"/>
                <a:cs typeface="+mj-cs"/>
              </a:rPr>
            </a:br>
            <a:r>
              <a:rPr lang="en-GB" sz="2200" b="1">
                <a:solidFill>
                  <a:schemeClr val="bg1"/>
                </a:solidFill>
                <a:latin typeface="+mj-lt"/>
                <a:ea typeface="+mj-ea"/>
                <a:cs typeface="+mj-cs"/>
              </a:rPr>
              <a:t>your own or in pairs</a:t>
            </a:r>
          </a:p>
        </p:txBody>
      </p:sp>
      <p:sp>
        <p:nvSpPr>
          <p:cNvPr id="17" name="Graphic 11">
            <a:extLst>
              <a:ext uri="{FF2B5EF4-FFF2-40B4-BE49-F238E27FC236}">
                <a16:creationId xmlns:a16="http://schemas.microsoft.com/office/drawing/2014/main" id="{ABF21A57-0D10-4D23-BE60-9D5A0BC40997}"/>
              </a:ext>
            </a:extLst>
          </p:cNvPr>
          <p:cNvSpPr/>
          <p:nvPr/>
        </p:nvSpPr>
        <p:spPr>
          <a:xfrm>
            <a:off x="4230078" y="2093472"/>
            <a:ext cx="3268173" cy="3248181"/>
          </a:xfrm>
          <a:custGeom>
            <a:avLst/>
            <a:gdLst>
              <a:gd name="connsiteX0" fmla="*/ 3644047 w 3644047"/>
              <a:gd name="connsiteY0" fmla="*/ 2291418 h 3248181"/>
              <a:gd name="connsiteX1" fmla="*/ 0 w 3644047"/>
              <a:gd name="connsiteY1" fmla="*/ 3248182 h 3248181"/>
              <a:gd name="connsiteX2" fmla="*/ 0 w 3644047"/>
              <a:gd name="connsiteY2" fmla="*/ 0 h 3248181"/>
              <a:gd name="connsiteX3" fmla="*/ 3644047 w 3644047"/>
              <a:gd name="connsiteY3" fmla="*/ 956763 h 3248181"/>
            </a:gdLst>
            <a:ahLst/>
            <a:cxnLst>
              <a:cxn ang="0">
                <a:pos x="connsiteX0" y="connsiteY0"/>
              </a:cxn>
              <a:cxn ang="0">
                <a:pos x="connsiteX1" y="connsiteY1"/>
              </a:cxn>
              <a:cxn ang="0">
                <a:pos x="connsiteX2" y="connsiteY2"/>
              </a:cxn>
              <a:cxn ang="0">
                <a:pos x="connsiteX3" y="connsiteY3"/>
              </a:cxn>
            </a:cxnLst>
            <a:rect l="l" t="t" r="r" b="b"/>
            <a:pathLst>
              <a:path w="3644047" h="3248181">
                <a:moveTo>
                  <a:pt x="3644047" y="2291418"/>
                </a:moveTo>
                <a:lnTo>
                  <a:pt x="0" y="3248182"/>
                </a:lnTo>
                <a:lnTo>
                  <a:pt x="0" y="0"/>
                </a:lnTo>
                <a:lnTo>
                  <a:pt x="3644047" y="956763"/>
                </a:lnTo>
                <a:close/>
              </a:path>
            </a:pathLst>
          </a:custGeom>
          <a:solidFill>
            <a:schemeClr val="accent1"/>
          </a:solidFill>
          <a:ln w="4261" cap="flat">
            <a:noFill/>
            <a:prstDash val="solid"/>
            <a:miter/>
          </a:ln>
        </p:spPr>
        <p:txBody>
          <a:bodyPr lIns="180000" tIns="0" rIns="180000" bIns="0" rtlCol="0" anchor="ctr"/>
          <a:lstStyle/>
          <a:p>
            <a:r>
              <a:rPr lang="en-US" sz="2200" b="1">
                <a:solidFill>
                  <a:schemeClr val="bg1"/>
                </a:solidFill>
                <a:latin typeface="+mj-lt"/>
                <a:ea typeface="+mj-ea"/>
                <a:cs typeface="+mj-cs"/>
              </a:rPr>
              <a:t>Submit online. </a:t>
            </a:r>
          </a:p>
          <a:p>
            <a:r>
              <a:rPr lang="en-US" sz="2200" b="1">
                <a:solidFill>
                  <a:schemeClr val="bg1"/>
                </a:solidFill>
                <a:latin typeface="+mj-lt"/>
                <a:ea typeface="+mj-ea"/>
                <a:cs typeface="+mj-cs"/>
              </a:rPr>
              <a:t>If that’s not possible, send by post. Entries must be on paper or card, no bigger than A3 in size</a:t>
            </a:r>
          </a:p>
        </p:txBody>
      </p:sp>
      <p:sp>
        <p:nvSpPr>
          <p:cNvPr id="18" name="Graphic 12">
            <a:extLst>
              <a:ext uri="{FF2B5EF4-FFF2-40B4-BE49-F238E27FC236}">
                <a16:creationId xmlns:a16="http://schemas.microsoft.com/office/drawing/2014/main" id="{BE8FB474-3F6E-49EB-B993-F2A3D155A79B}"/>
              </a:ext>
            </a:extLst>
          </p:cNvPr>
          <p:cNvSpPr/>
          <p:nvPr/>
        </p:nvSpPr>
        <p:spPr>
          <a:xfrm>
            <a:off x="7498251" y="2093472"/>
            <a:ext cx="3268173" cy="3248181"/>
          </a:xfrm>
          <a:custGeom>
            <a:avLst/>
            <a:gdLst>
              <a:gd name="connsiteX0" fmla="*/ 3644047 w 3644047"/>
              <a:gd name="connsiteY0" fmla="*/ 2291418 h 3248181"/>
              <a:gd name="connsiteX1" fmla="*/ 0 w 3644047"/>
              <a:gd name="connsiteY1" fmla="*/ 3248182 h 3248181"/>
              <a:gd name="connsiteX2" fmla="*/ 0 w 3644047"/>
              <a:gd name="connsiteY2" fmla="*/ 0 h 3248181"/>
              <a:gd name="connsiteX3" fmla="*/ 3644047 w 3644047"/>
              <a:gd name="connsiteY3" fmla="*/ 956763 h 3248181"/>
            </a:gdLst>
            <a:ahLst/>
            <a:cxnLst>
              <a:cxn ang="0">
                <a:pos x="connsiteX0" y="connsiteY0"/>
              </a:cxn>
              <a:cxn ang="0">
                <a:pos x="connsiteX1" y="connsiteY1"/>
              </a:cxn>
              <a:cxn ang="0">
                <a:pos x="connsiteX2" y="connsiteY2"/>
              </a:cxn>
              <a:cxn ang="0">
                <a:pos x="connsiteX3" y="connsiteY3"/>
              </a:cxn>
            </a:cxnLst>
            <a:rect l="l" t="t" r="r" b="b"/>
            <a:pathLst>
              <a:path w="3644047" h="3248181">
                <a:moveTo>
                  <a:pt x="3644047" y="2291418"/>
                </a:moveTo>
                <a:lnTo>
                  <a:pt x="0" y="3248182"/>
                </a:lnTo>
                <a:lnTo>
                  <a:pt x="0" y="0"/>
                </a:lnTo>
                <a:lnTo>
                  <a:pt x="3644047" y="956763"/>
                </a:lnTo>
                <a:close/>
              </a:path>
            </a:pathLst>
          </a:custGeom>
          <a:solidFill>
            <a:schemeClr val="tx2"/>
          </a:solidFill>
          <a:ln w="4261" cap="flat">
            <a:noFill/>
            <a:prstDash val="solid"/>
            <a:miter/>
          </a:ln>
        </p:spPr>
        <p:txBody>
          <a:bodyPr lIns="180000" tIns="0" rIns="180000" bIns="0" rtlCol="0" anchor="ctr"/>
          <a:lstStyle/>
          <a:p>
            <a:r>
              <a:rPr lang="en-US" sz="2200" b="1" dirty="0">
                <a:solidFill>
                  <a:schemeClr val="bg1"/>
                </a:solidFill>
                <a:latin typeface="+mj-lt"/>
                <a:ea typeface="+mj-ea"/>
                <a:cs typeface="+mj-cs"/>
              </a:rPr>
              <a:t>The closing date </a:t>
            </a:r>
            <a:br>
              <a:rPr lang="en-US" sz="2200" b="1" dirty="0">
                <a:solidFill>
                  <a:schemeClr val="bg1"/>
                </a:solidFill>
                <a:latin typeface="+mj-lt"/>
                <a:ea typeface="+mj-ea"/>
                <a:cs typeface="+mj-cs"/>
              </a:rPr>
            </a:br>
            <a:r>
              <a:rPr lang="en-US" sz="2200" b="1" dirty="0">
                <a:solidFill>
                  <a:schemeClr val="bg1"/>
                </a:solidFill>
                <a:latin typeface="+mj-lt"/>
                <a:ea typeface="+mj-ea"/>
                <a:cs typeface="+mj-cs"/>
              </a:rPr>
              <a:t>for entries is 30 </a:t>
            </a:r>
            <a:br>
              <a:rPr lang="en-US" sz="2200" b="1" dirty="0">
                <a:solidFill>
                  <a:schemeClr val="bg1"/>
                </a:solidFill>
                <a:latin typeface="+mj-lt"/>
                <a:ea typeface="+mj-ea"/>
                <a:cs typeface="+mj-cs"/>
              </a:rPr>
            </a:br>
            <a:r>
              <a:rPr lang="en-US" sz="2200" b="1" dirty="0">
                <a:solidFill>
                  <a:schemeClr val="bg1"/>
                </a:solidFill>
                <a:latin typeface="+mj-lt"/>
                <a:ea typeface="+mj-ea"/>
                <a:cs typeface="+mj-cs"/>
              </a:rPr>
              <a:t>April 2024</a:t>
            </a:r>
          </a:p>
        </p:txBody>
      </p:sp>
    </p:spTree>
    <p:extLst>
      <p:ext uri="{BB962C8B-B14F-4D97-AF65-F5344CB8AC3E}">
        <p14:creationId xmlns:p14="http://schemas.microsoft.com/office/powerpoint/2010/main" val="41826061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B9E5CB9-C735-524A-8E9D-93A3FB460AE6}"/>
              </a:ext>
            </a:extLst>
          </p:cNvPr>
          <p:cNvSpPr>
            <a:spLocks noGrp="1"/>
          </p:cNvSpPr>
          <p:nvPr>
            <p:ph type="body" sz="quarter" idx="14"/>
          </p:nvPr>
        </p:nvSpPr>
        <p:spPr>
          <a:xfrm>
            <a:off x="1427061" y="1908919"/>
            <a:ext cx="4868296" cy="2805300"/>
          </a:xfrm>
        </p:spPr>
        <p:txBody>
          <a:bodyPr/>
          <a:lstStyle/>
          <a:p>
            <a:r>
              <a:rPr lang="en-US"/>
              <a:t>Together we can make a difference!</a:t>
            </a:r>
          </a:p>
        </p:txBody>
      </p:sp>
    </p:spTree>
    <p:extLst>
      <p:ext uri="{BB962C8B-B14F-4D97-AF65-F5344CB8AC3E}">
        <p14:creationId xmlns:p14="http://schemas.microsoft.com/office/powerpoint/2010/main" val="11297709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1">
            <a:extLst>
              <a:ext uri="{FF2B5EF4-FFF2-40B4-BE49-F238E27FC236}">
                <a16:creationId xmlns:a16="http://schemas.microsoft.com/office/drawing/2014/main" id="{A4C07E3E-C0A1-2295-1715-8C64C0C0FCB5}"/>
              </a:ext>
            </a:extLst>
          </p:cNvPr>
          <p:cNvSpPr txBox="1">
            <a:spLocks/>
          </p:cNvSpPr>
          <p:nvPr/>
        </p:nvSpPr>
        <p:spPr>
          <a:xfrm>
            <a:off x="720000" y="2880000"/>
            <a:ext cx="7766963" cy="3002428"/>
          </a:xfrm>
          <a:prstGeom prst="rect">
            <a:avLst/>
          </a:prstGeom>
        </p:spPr>
        <p:txBody>
          <a:bodyPr vert="horz" lIns="0" tIns="0" rIns="0" bIns="0" rtlCol="0" anchor="t" anchorCtr="0">
            <a:noAutofit/>
          </a:bodyPr>
          <a:lstStyle>
            <a:lvl1pPr marL="0" indent="0" algn="l" defTabSz="914400" rtl="0" eaLnBrk="1" latinLnBrk="0" hangingPunct="1">
              <a:lnSpc>
                <a:spcPct val="90000"/>
              </a:lnSpc>
              <a:spcBef>
                <a:spcPts val="1000"/>
              </a:spcBef>
              <a:buFont typeface="Arial" panose="020B0604020202020204" pitchFamily="34" charset="0"/>
              <a:buNone/>
              <a:defRPr sz="4200" b="1" kern="1200">
                <a:solidFill>
                  <a:schemeClr val="bg1"/>
                </a:solidFill>
                <a:latin typeface="+mn-lt"/>
                <a:ea typeface="+mn-ea"/>
                <a:cs typeface="+mn-cs"/>
              </a:defRPr>
            </a:lvl1pPr>
            <a:lvl2pPr marL="0" indent="0" algn="l" defTabSz="914400" rtl="0" eaLnBrk="1" latinLnBrk="0" hangingPunct="1">
              <a:lnSpc>
                <a:spcPct val="90000"/>
              </a:lnSpc>
              <a:spcBef>
                <a:spcPts val="500"/>
              </a:spcBef>
              <a:buFont typeface="Arial" panose="020B0604020202020204" pitchFamily="34" charset="0"/>
              <a:buNone/>
              <a:defRPr sz="32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2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Part 1:Who am I?</a:t>
            </a:r>
          </a:p>
          <a:p>
            <a:pPr lvl="1"/>
            <a:r>
              <a:rPr lang="en-US" dirty="0"/>
              <a:t>‘Like me’ or ‘Not like me’</a:t>
            </a:r>
          </a:p>
          <a:p>
            <a:endParaRPr lang="en-US" dirty="0"/>
          </a:p>
        </p:txBody>
      </p:sp>
      <p:pic>
        <p:nvPicPr>
          <p:cNvPr id="6" name="Picture 5">
            <a:extLst>
              <a:ext uri="{FF2B5EF4-FFF2-40B4-BE49-F238E27FC236}">
                <a16:creationId xmlns:a16="http://schemas.microsoft.com/office/drawing/2014/main" id="{7B91115E-2926-4F01-E0E3-B4E1704FADD3}"/>
              </a:ext>
            </a:extLst>
          </p:cNvPr>
          <p:cNvPicPr>
            <a:picLocks noChangeAspect="1"/>
          </p:cNvPicPr>
          <p:nvPr/>
        </p:nvPicPr>
        <p:blipFill>
          <a:blip r:embed="rId3"/>
          <a:stretch>
            <a:fillRect/>
          </a:stretch>
        </p:blipFill>
        <p:spPr>
          <a:xfrm>
            <a:off x="720000" y="4517443"/>
            <a:ext cx="370306" cy="370306"/>
          </a:xfrm>
          <a:prstGeom prst="rect">
            <a:avLst/>
          </a:prstGeom>
        </p:spPr>
      </p:pic>
      <p:sp>
        <p:nvSpPr>
          <p:cNvPr id="8" name="Text Placeholder 1">
            <a:extLst>
              <a:ext uri="{FF2B5EF4-FFF2-40B4-BE49-F238E27FC236}">
                <a16:creationId xmlns:a16="http://schemas.microsoft.com/office/drawing/2014/main" id="{6E44A9D4-83C7-E0B1-62BC-4AE71F4EFBAD}"/>
              </a:ext>
            </a:extLst>
          </p:cNvPr>
          <p:cNvSpPr txBox="1">
            <a:spLocks/>
          </p:cNvSpPr>
          <p:nvPr/>
        </p:nvSpPr>
        <p:spPr>
          <a:xfrm>
            <a:off x="1201264" y="4585980"/>
            <a:ext cx="1423511" cy="333853"/>
          </a:xfrm>
          <a:prstGeom prst="rect">
            <a:avLst/>
          </a:prstGeom>
        </p:spPr>
        <p:txBody>
          <a:bodyPr vert="horz" lIns="0" tIns="0" rIns="0" bIns="0" rtlCol="0" anchor="t" anchorCtr="0">
            <a:noAutofit/>
          </a:bodyPr>
          <a:lstStyle>
            <a:lvl1pPr marL="0" indent="0" algn="l" defTabSz="914400" rtl="0" eaLnBrk="1" latinLnBrk="0" hangingPunct="1">
              <a:lnSpc>
                <a:spcPct val="90000"/>
              </a:lnSpc>
              <a:spcBef>
                <a:spcPts val="1000"/>
              </a:spcBef>
              <a:buFont typeface="Arial" panose="020B0604020202020204" pitchFamily="34" charset="0"/>
              <a:buNone/>
              <a:defRPr sz="4200" b="1" kern="1200">
                <a:solidFill>
                  <a:schemeClr val="bg1"/>
                </a:solidFill>
                <a:latin typeface="+mn-lt"/>
                <a:ea typeface="+mn-ea"/>
                <a:cs typeface="+mn-cs"/>
              </a:defRPr>
            </a:lvl1pPr>
            <a:lvl2pPr marL="0" indent="0" algn="l" defTabSz="914400" rtl="0" eaLnBrk="1" latinLnBrk="0" hangingPunct="1">
              <a:lnSpc>
                <a:spcPct val="90000"/>
              </a:lnSpc>
              <a:spcBef>
                <a:spcPts val="500"/>
              </a:spcBef>
              <a:buFont typeface="Arial" panose="020B0604020202020204" pitchFamily="34" charset="0"/>
              <a:buNone/>
              <a:defRPr sz="32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2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a:t>15 minutes</a:t>
            </a:r>
            <a:endParaRPr lang="en-US" sz="1800"/>
          </a:p>
        </p:txBody>
      </p:sp>
    </p:spTree>
    <p:extLst>
      <p:ext uri="{BB962C8B-B14F-4D97-AF65-F5344CB8AC3E}">
        <p14:creationId xmlns:p14="http://schemas.microsoft.com/office/powerpoint/2010/main" val="15269462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 picture containing person, indoor, young, looking&#10;&#10;Description automatically generated">
            <a:extLst>
              <a:ext uri="{FF2B5EF4-FFF2-40B4-BE49-F238E27FC236}">
                <a16:creationId xmlns:a16="http://schemas.microsoft.com/office/drawing/2014/main" id="{8971F45F-A2DE-084A-8DFA-A592A311385B}"/>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21922" r="21922"/>
          <a:stretch>
            <a:fillRect/>
          </a:stretch>
        </p:blipFill>
        <p:spPr/>
      </p:pic>
      <p:sp>
        <p:nvSpPr>
          <p:cNvPr id="2" name="Content Placeholder 1">
            <a:extLst>
              <a:ext uri="{FF2B5EF4-FFF2-40B4-BE49-F238E27FC236}">
                <a16:creationId xmlns:a16="http://schemas.microsoft.com/office/drawing/2014/main" id="{3733DE41-057F-4A83-8330-839C11062922}"/>
              </a:ext>
            </a:extLst>
          </p:cNvPr>
          <p:cNvSpPr>
            <a:spLocks noGrp="1"/>
          </p:cNvSpPr>
          <p:nvPr>
            <p:ph type="body" sz="quarter" idx="11"/>
          </p:nvPr>
        </p:nvSpPr>
        <p:spPr>
          <a:xfrm>
            <a:off x="3324225" y="2088346"/>
            <a:ext cx="7442200" cy="3328878"/>
          </a:xfrm>
        </p:spPr>
        <p:txBody>
          <a:bodyPr/>
          <a:lstStyle/>
          <a:p>
            <a:r>
              <a:rPr lang="en-US" sz="2400" b="0" dirty="0"/>
              <a:t>What do you think you might want to </a:t>
            </a:r>
            <a:br>
              <a:rPr lang="en-US" sz="2400" b="0" dirty="0"/>
            </a:br>
            <a:r>
              <a:rPr lang="en-US" sz="2400" b="0" dirty="0"/>
              <a:t>do when you grow up and why?</a:t>
            </a:r>
          </a:p>
          <a:p>
            <a:endParaRPr lang="en-US" sz="2400" b="0" dirty="0"/>
          </a:p>
          <a:p>
            <a:r>
              <a:rPr lang="en-US" sz="2400" b="0" dirty="0"/>
              <a:t>How do you think you can get there?</a:t>
            </a:r>
          </a:p>
        </p:txBody>
      </p:sp>
      <p:sp>
        <p:nvSpPr>
          <p:cNvPr id="3" name="Title 2">
            <a:extLst>
              <a:ext uri="{FF2B5EF4-FFF2-40B4-BE49-F238E27FC236}">
                <a16:creationId xmlns:a16="http://schemas.microsoft.com/office/drawing/2014/main" id="{175CE69C-28CB-48DA-A058-DB3A0F33A7A2}"/>
              </a:ext>
            </a:extLst>
          </p:cNvPr>
          <p:cNvSpPr>
            <a:spLocks noGrp="1"/>
          </p:cNvSpPr>
          <p:nvPr>
            <p:ph type="title"/>
          </p:nvPr>
        </p:nvSpPr>
        <p:spPr>
          <a:xfrm>
            <a:off x="3333103" y="1266154"/>
            <a:ext cx="7721409" cy="547492"/>
          </a:xfrm>
        </p:spPr>
        <p:txBody>
          <a:bodyPr/>
          <a:lstStyle/>
          <a:p>
            <a:r>
              <a:rPr lang="en-GB" dirty="0"/>
              <a:t>Who am I?</a:t>
            </a:r>
            <a:br>
              <a:rPr lang="en-GB" dirty="0"/>
            </a:br>
            <a:endParaRPr lang="en-GB" dirty="0"/>
          </a:p>
        </p:txBody>
      </p:sp>
    </p:spTree>
    <p:extLst>
      <p:ext uri="{BB962C8B-B14F-4D97-AF65-F5344CB8AC3E}">
        <p14:creationId xmlns:p14="http://schemas.microsoft.com/office/powerpoint/2010/main" val="14358179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BEF5B4BB-4EC3-41A5-9E22-20870D13C0A3}"/>
              </a:ext>
            </a:extLst>
          </p:cNvPr>
          <p:cNvSpPr>
            <a:spLocks noGrp="1"/>
          </p:cNvSpPr>
          <p:nvPr>
            <p:ph type="title"/>
          </p:nvPr>
        </p:nvSpPr>
        <p:spPr>
          <a:xfrm>
            <a:off x="4624118" y="1270568"/>
            <a:ext cx="5543550" cy="454816"/>
          </a:xfrm>
        </p:spPr>
        <p:txBody>
          <a:bodyPr/>
          <a:lstStyle/>
          <a:p>
            <a:r>
              <a:rPr lang="en-GB" dirty="0"/>
              <a:t>Who am I?</a:t>
            </a:r>
          </a:p>
        </p:txBody>
      </p:sp>
      <p:sp>
        <p:nvSpPr>
          <p:cNvPr id="8" name="Content Placeholder 5">
            <a:extLst>
              <a:ext uri="{FF2B5EF4-FFF2-40B4-BE49-F238E27FC236}">
                <a16:creationId xmlns:a16="http://schemas.microsoft.com/office/drawing/2014/main" id="{6333DA46-0E3D-4E7B-AC14-FB8BF43FA284}"/>
              </a:ext>
            </a:extLst>
          </p:cNvPr>
          <p:cNvSpPr>
            <a:spLocks noGrp="1"/>
          </p:cNvSpPr>
          <p:nvPr>
            <p:ph sz="half" idx="1"/>
          </p:nvPr>
        </p:nvSpPr>
        <p:spPr>
          <a:xfrm>
            <a:off x="4624118" y="2293687"/>
            <a:ext cx="5052093" cy="3543939"/>
          </a:xfrm>
        </p:spPr>
        <p:txBody>
          <a:bodyPr/>
          <a:lstStyle/>
          <a:p>
            <a:pPr marL="0" indent="0">
              <a:buNone/>
            </a:pPr>
            <a:r>
              <a:rPr lang="en-US" sz="2400" dirty="0"/>
              <a:t>Different jobs require different skills and knowledge.</a:t>
            </a:r>
          </a:p>
          <a:p>
            <a:pPr marL="0" indent="0">
              <a:buNone/>
            </a:pPr>
            <a:endParaRPr lang="en-US" sz="2400" dirty="0"/>
          </a:p>
          <a:p>
            <a:pPr marL="0" indent="0">
              <a:buNone/>
            </a:pPr>
            <a:r>
              <a:rPr lang="en-US" sz="2400" dirty="0"/>
              <a:t>Tick the things that are most like you.</a:t>
            </a:r>
          </a:p>
          <a:p>
            <a:pPr marL="0" indent="0">
              <a:buNone/>
            </a:pPr>
            <a:endParaRPr lang="en-US" sz="2400" dirty="0"/>
          </a:p>
          <a:p>
            <a:pPr marL="0" indent="0">
              <a:buNone/>
            </a:pPr>
            <a:r>
              <a:rPr lang="en-US" sz="2400" dirty="0"/>
              <a:t>Put a cross against the things that are least like you.</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pic>
        <p:nvPicPr>
          <p:cNvPr id="9" name="Picture 8">
            <a:extLst>
              <a:ext uri="{FF2B5EF4-FFF2-40B4-BE49-F238E27FC236}">
                <a16:creationId xmlns:a16="http://schemas.microsoft.com/office/drawing/2014/main" id="{8C1B7595-FEFE-45B1-9E7F-C367D6B367E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78077" y="1675534"/>
            <a:ext cx="2792528" cy="3951779"/>
          </a:xfrm>
          <a:prstGeom prst="rect">
            <a:avLst/>
          </a:prstGeom>
          <a:solidFill>
            <a:schemeClr val="bg1"/>
          </a:solidFill>
          <a:ln>
            <a:solidFill>
              <a:schemeClr val="accent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8294343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701AF97-241C-4BA1-BA12-AE48F51CE62C}"/>
              </a:ext>
            </a:extLst>
          </p:cNvPr>
          <p:cNvSpPr>
            <a:spLocks noGrp="1"/>
          </p:cNvSpPr>
          <p:nvPr>
            <p:ph sz="half" idx="1"/>
          </p:nvPr>
        </p:nvSpPr>
        <p:spPr>
          <a:xfrm>
            <a:off x="1039811" y="2831380"/>
            <a:ext cx="4193351" cy="3543939"/>
          </a:xfrm>
        </p:spPr>
        <p:txBody>
          <a:bodyPr/>
          <a:lstStyle/>
          <a:p>
            <a:pPr marL="0" indent="0">
              <a:buNone/>
            </a:pPr>
            <a:r>
              <a:rPr lang="en-US" sz="2400" dirty="0"/>
              <a:t>Describe yourself to the person next to you. Use the things you have ticked on the sheet to help you. Think about why you made those choices.</a:t>
            </a:r>
          </a:p>
          <a:p>
            <a:pPr marL="0" indent="0">
              <a:buNone/>
            </a:pPr>
            <a:endParaRPr lang="en-US" dirty="0"/>
          </a:p>
          <a:p>
            <a:pPr marL="0" indent="0">
              <a:buNone/>
            </a:pPr>
            <a:endParaRPr lang="en-US" dirty="0"/>
          </a:p>
          <a:p>
            <a:pPr marL="0" indent="0">
              <a:buNone/>
            </a:pPr>
            <a:endParaRPr lang="en-GB" dirty="0"/>
          </a:p>
        </p:txBody>
      </p:sp>
      <p:sp>
        <p:nvSpPr>
          <p:cNvPr id="3" name="Content Placeholder 2">
            <a:extLst>
              <a:ext uri="{FF2B5EF4-FFF2-40B4-BE49-F238E27FC236}">
                <a16:creationId xmlns:a16="http://schemas.microsoft.com/office/drawing/2014/main" id="{30FCA976-8DFC-4080-90FC-5A2737A74E02}"/>
              </a:ext>
            </a:extLst>
          </p:cNvPr>
          <p:cNvSpPr>
            <a:spLocks noGrp="1"/>
          </p:cNvSpPr>
          <p:nvPr>
            <p:ph sz="half" idx="2"/>
          </p:nvPr>
        </p:nvSpPr>
        <p:spPr>
          <a:xfrm>
            <a:off x="7121526" y="3235683"/>
            <a:ext cx="4386249" cy="2856718"/>
          </a:xfrm>
        </p:spPr>
        <p:txBody>
          <a:bodyPr/>
          <a:lstStyle/>
          <a:p>
            <a:pPr marL="0" indent="0">
              <a:buNone/>
            </a:pPr>
            <a:r>
              <a:rPr lang="en-US" sz="2400" dirty="0"/>
              <a:t>Did you learn something new about your partner?</a:t>
            </a:r>
          </a:p>
          <a:p>
            <a:pPr marL="0" indent="0">
              <a:buNone/>
            </a:pPr>
            <a:endParaRPr lang="en-US" dirty="0"/>
          </a:p>
          <a:p>
            <a:pPr marL="0" indent="0">
              <a:buNone/>
            </a:pPr>
            <a:endParaRPr lang="en-GB" dirty="0"/>
          </a:p>
        </p:txBody>
      </p:sp>
      <p:sp>
        <p:nvSpPr>
          <p:cNvPr id="5" name="Arrow: Chevron 4">
            <a:extLst>
              <a:ext uri="{FF2B5EF4-FFF2-40B4-BE49-F238E27FC236}">
                <a16:creationId xmlns:a16="http://schemas.microsoft.com/office/drawing/2014/main" id="{13696E83-94F0-4A13-BDDA-E6ECA627FFD8}"/>
              </a:ext>
            </a:extLst>
          </p:cNvPr>
          <p:cNvSpPr/>
          <p:nvPr/>
        </p:nvSpPr>
        <p:spPr>
          <a:xfrm>
            <a:off x="5503010" y="2789934"/>
            <a:ext cx="1348668" cy="1780673"/>
          </a:xfrm>
          <a:prstGeom prst="chevron">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8" name="Title 3">
            <a:extLst>
              <a:ext uri="{FF2B5EF4-FFF2-40B4-BE49-F238E27FC236}">
                <a16:creationId xmlns:a16="http://schemas.microsoft.com/office/drawing/2014/main" id="{E8C9704F-B5B7-4BA3-8C56-70405F71CA6E}"/>
              </a:ext>
            </a:extLst>
          </p:cNvPr>
          <p:cNvSpPr>
            <a:spLocks noGrp="1"/>
          </p:cNvSpPr>
          <p:nvPr>
            <p:ph type="title"/>
          </p:nvPr>
        </p:nvSpPr>
        <p:spPr>
          <a:xfrm>
            <a:off x="1040400" y="1280200"/>
            <a:ext cx="10006012" cy="547688"/>
          </a:xfrm>
        </p:spPr>
        <p:txBody>
          <a:bodyPr/>
          <a:lstStyle/>
          <a:p>
            <a:r>
              <a:rPr lang="en-GB" dirty="0"/>
              <a:t>Who am I?</a:t>
            </a:r>
          </a:p>
        </p:txBody>
      </p:sp>
    </p:spTree>
    <p:extLst>
      <p:ext uri="{BB962C8B-B14F-4D97-AF65-F5344CB8AC3E}">
        <p14:creationId xmlns:p14="http://schemas.microsoft.com/office/powerpoint/2010/main" val="37651116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701AF97-241C-4BA1-BA12-AE48F51CE62C}"/>
              </a:ext>
            </a:extLst>
          </p:cNvPr>
          <p:cNvSpPr>
            <a:spLocks noGrp="1"/>
          </p:cNvSpPr>
          <p:nvPr>
            <p:ph sz="half" idx="1"/>
          </p:nvPr>
        </p:nvSpPr>
        <p:spPr>
          <a:xfrm>
            <a:off x="1039813" y="2368801"/>
            <a:ext cx="6492207" cy="1409116"/>
          </a:xfrm>
        </p:spPr>
        <p:txBody>
          <a:bodyPr/>
          <a:lstStyle/>
          <a:p>
            <a:pPr marL="0" indent="0">
              <a:buNone/>
            </a:pPr>
            <a:r>
              <a:rPr lang="en-US" sz="2400" b="1" dirty="0"/>
              <a:t>Show of hands</a:t>
            </a:r>
          </a:p>
          <a:p>
            <a:pPr marL="0" indent="0">
              <a:buNone/>
            </a:pPr>
            <a:r>
              <a:rPr lang="en-US" sz="2400" dirty="0"/>
              <a:t>Did you put a tick against this point?</a:t>
            </a:r>
          </a:p>
        </p:txBody>
      </p:sp>
      <p:sp>
        <p:nvSpPr>
          <p:cNvPr id="3" name="Content Placeholder 2">
            <a:extLst>
              <a:ext uri="{FF2B5EF4-FFF2-40B4-BE49-F238E27FC236}">
                <a16:creationId xmlns:a16="http://schemas.microsoft.com/office/drawing/2014/main" id="{30FCA976-8DFC-4080-90FC-5A2737A74E02}"/>
              </a:ext>
            </a:extLst>
          </p:cNvPr>
          <p:cNvSpPr>
            <a:spLocks noGrp="1"/>
          </p:cNvSpPr>
          <p:nvPr>
            <p:ph sz="half" idx="2"/>
          </p:nvPr>
        </p:nvSpPr>
        <p:spPr>
          <a:xfrm>
            <a:off x="5473342" y="3716869"/>
            <a:ext cx="2445108" cy="1780674"/>
          </a:xfrm>
        </p:spPr>
        <p:txBody>
          <a:bodyPr anchor="ctr"/>
          <a:lstStyle/>
          <a:p>
            <a:pPr marL="0" indent="0">
              <a:buNone/>
            </a:pPr>
            <a:r>
              <a:rPr lang="en-US" sz="2400" b="1" dirty="0">
                <a:solidFill>
                  <a:schemeClr val="accent3"/>
                </a:solidFill>
              </a:rPr>
              <a:t>Is there anything you think you can’t do? </a:t>
            </a:r>
          </a:p>
        </p:txBody>
      </p:sp>
      <p:sp>
        <p:nvSpPr>
          <p:cNvPr id="5" name="Arrow: Chevron 4">
            <a:extLst>
              <a:ext uri="{FF2B5EF4-FFF2-40B4-BE49-F238E27FC236}">
                <a16:creationId xmlns:a16="http://schemas.microsoft.com/office/drawing/2014/main" id="{13696E83-94F0-4A13-BDDA-E6ECA627FFD8}"/>
              </a:ext>
            </a:extLst>
          </p:cNvPr>
          <p:cNvSpPr/>
          <p:nvPr/>
        </p:nvSpPr>
        <p:spPr>
          <a:xfrm>
            <a:off x="3874207" y="3716869"/>
            <a:ext cx="1348668" cy="1780673"/>
          </a:xfrm>
          <a:prstGeom prst="chevron">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6" name="Content Placeholder 1">
            <a:extLst>
              <a:ext uri="{FF2B5EF4-FFF2-40B4-BE49-F238E27FC236}">
                <a16:creationId xmlns:a16="http://schemas.microsoft.com/office/drawing/2014/main" id="{1DBFF3FD-EA88-4B65-909C-295D24C752B9}"/>
              </a:ext>
            </a:extLst>
          </p:cNvPr>
          <p:cNvSpPr txBox="1">
            <a:spLocks/>
          </p:cNvSpPr>
          <p:nvPr/>
        </p:nvSpPr>
        <p:spPr>
          <a:xfrm>
            <a:off x="1039813" y="3716869"/>
            <a:ext cx="2567911" cy="1780674"/>
          </a:xfrm>
          <a:prstGeom prst="rect">
            <a:avLst/>
          </a:prstGeom>
        </p:spPr>
        <p:txBody>
          <a:bodyPr vert="horz" lIns="0" tIns="0" rIns="0" bIns="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b="1" dirty="0">
                <a:solidFill>
                  <a:schemeClr val="accent3"/>
                </a:solidFill>
              </a:rPr>
              <a:t>I think I can do any job I want in the future if I work for it</a:t>
            </a:r>
          </a:p>
        </p:txBody>
      </p:sp>
      <p:sp>
        <p:nvSpPr>
          <p:cNvPr id="7" name="Content Placeholder 2">
            <a:extLst>
              <a:ext uri="{FF2B5EF4-FFF2-40B4-BE49-F238E27FC236}">
                <a16:creationId xmlns:a16="http://schemas.microsoft.com/office/drawing/2014/main" id="{18C4CC78-A9F4-4E6F-B5E2-C5BCF7371680}"/>
              </a:ext>
            </a:extLst>
          </p:cNvPr>
          <p:cNvSpPr txBox="1">
            <a:spLocks/>
          </p:cNvSpPr>
          <p:nvPr/>
        </p:nvSpPr>
        <p:spPr>
          <a:xfrm>
            <a:off x="8168917" y="3716869"/>
            <a:ext cx="3062049" cy="1780674"/>
          </a:xfrm>
          <a:prstGeom prst="rect">
            <a:avLst/>
          </a:prstGeom>
        </p:spPr>
        <p:txBody>
          <a:bodyPr vert="horz" lIns="0" tIns="0" rIns="0" bIns="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a:solidFill>
                  <a:schemeClr val="accent3"/>
                </a:solidFill>
              </a:rPr>
              <a:t>If so, why?</a:t>
            </a:r>
          </a:p>
        </p:txBody>
      </p:sp>
      <p:sp>
        <p:nvSpPr>
          <p:cNvPr id="10" name="Title 3">
            <a:extLst>
              <a:ext uri="{FF2B5EF4-FFF2-40B4-BE49-F238E27FC236}">
                <a16:creationId xmlns:a16="http://schemas.microsoft.com/office/drawing/2014/main" id="{248F7036-F268-4CA4-BFFC-904A7AE38BC0}"/>
              </a:ext>
            </a:extLst>
          </p:cNvPr>
          <p:cNvSpPr>
            <a:spLocks noGrp="1"/>
          </p:cNvSpPr>
          <p:nvPr>
            <p:ph type="title"/>
          </p:nvPr>
        </p:nvSpPr>
        <p:spPr>
          <a:xfrm>
            <a:off x="1040400" y="1280200"/>
            <a:ext cx="10006012" cy="547688"/>
          </a:xfrm>
        </p:spPr>
        <p:txBody>
          <a:bodyPr/>
          <a:lstStyle/>
          <a:p>
            <a:r>
              <a:rPr lang="en-GB" dirty="0"/>
              <a:t>Who am I?</a:t>
            </a:r>
          </a:p>
        </p:txBody>
      </p:sp>
    </p:spTree>
    <p:extLst>
      <p:ext uri="{BB962C8B-B14F-4D97-AF65-F5344CB8AC3E}">
        <p14:creationId xmlns:p14="http://schemas.microsoft.com/office/powerpoint/2010/main" val="10144953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5B64FAA-1330-FDA9-2F49-0290E5D52586}"/>
              </a:ext>
            </a:extLst>
          </p:cNvPr>
          <p:cNvPicPr>
            <a:picLocks noChangeAspect="1"/>
          </p:cNvPicPr>
          <p:nvPr/>
        </p:nvPicPr>
        <p:blipFill>
          <a:blip r:embed="rId3"/>
          <a:stretch>
            <a:fillRect/>
          </a:stretch>
        </p:blipFill>
        <p:spPr>
          <a:xfrm>
            <a:off x="720000" y="5383204"/>
            <a:ext cx="370306" cy="370306"/>
          </a:xfrm>
          <a:prstGeom prst="rect">
            <a:avLst/>
          </a:prstGeom>
        </p:spPr>
      </p:pic>
      <p:sp>
        <p:nvSpPr>
          <p:cNvPr id="7" name="Text Placeholder 1">
            <a:extLst>
              <a:ext uri="{FF2B5EF4-FFF2-40B4-BE49-F238E27FC236}">
                <a16:creationId xmlns:a16="http://schemas.microsoft.com/office/drawing/2014/main" id="{32D2AD39-3EB6-72D2-E7C0-8B55DE33D6EC}"/>
              </a:ext>
            </a:extLst>
          </p:cNvPr>
          <p:cNvSpPr txBox="1">
            <a:spLocks/>
          </p:cNvSpPr>
          <p:nvPr/>
        </p:nvSpPr>
        <p:spPr>
          <a:xfrm>
            <a:off x="1201264" y="5451741"/>
            <a:ext cx="1423511" cy="333853"/>
          </a:xfrm>
          <a:prstGeom prst="rect">
            <a:avLst/>
          </a:prstGeom>
        </p:spPr>
        <p:txBody>
          <a:bodyPr vert="horz" lIns="0" tIns="0" rIns="0" bIns="0" rtlCol="0" anchor="t" anchorCtr="0">
            <a:noAutofit/>
          </a:bodyPr>
          <a:lstStyle>
            <a:lvl1pPr marL="0" indent="0" algn="l" defTabSz="914400" rtl="0" eaLnBrk="1" latinLnBrk="0" hangingPunct="1">
              <a:lnSpc>
                <a:spcPct val="90000"/>
              </a:lnSpc>
              <a:spcBef>
                <a:spcPts val="1000"/>
              </a:spcBef>
              <a:buFont typeface="Arial" panose="020B0604020202020204" pitchFamily="34" charset="0"/>
              <a:buNone/>
              <a:defRPr sz="4200" b="1" kern="1200">
                <a:solidFill>
                  <a:schemeClr val="bg1"/>
                </a:solidFill>
                <a:latin typeface="+mn-lt"/>
                <a:ea typeface="+mn-ea"/>
                <a:cs typeface="+mn-cs"/>
              </a:defRPr>
            </a:lvl1pPr>
            <a:lvl2pPr marL="0" indent="0" algn="l" defTabSz="914400" rtl="0" eaLnBrk="1" latinLnBrk="0" hangingPunct="1">
              <a:lnSpc>
                <a:spcPct val="90000"/>
              </a:lnSpc>
              <a:spcBef>
                <a:spcPts val="500"/>
              </a:spcBef>
              <a:buFont typeface="Arial" panose="020B0604020202020204" pitchFamily="34" charset="0"/>
              <a:buNone/>
              <a:defRPr sz="32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2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a:t>25 minutes</a:t>
            </a:r>
            <a:endParaRPr lang="en-US" sz="1800"/>
          </a:p>
        </p:txBody>
      </p:sp>
      <p:sp>
        <p:nvSpPr>
          <p:cNvPr id="9" name="Text Placeholder 1">
            <a:extLst>
              <a:ext uri="{FF2B5EF4-FFF2-40B4-BE49-F238E27FC236}">
                <a16:creationId xmlns:a16="http://schemas.microsoft.com/office/drawing/2014/main" id="{FC8CF711-0DF6-6C05-0EE9-43090EB5BE34}"/>
              </a:ext>
            </a:extLst>
          </p:cNvPr>
          <p:cNvSpPr txBox="1">
            <a:spLocks/>
          </p:cNvSpPr>
          <p:nvPr/>
        </p:nvSpPr>
        <p:spPr>
          <a:xfrm>
            <a:off x="720001" y="2880000"/>
            <a:ext cx="7145616" cy="2275660"/>
          </a:xfrm>
          <a:prstGeom prst="rect">
            <a:avLst/>
          </a:prstGeom>
        </p:spPr>
        <p:txBody>
          <a:bodyPr vert="horz" lIns="0" tIns="0" rIns="0" bIns="0" rtlCol="0" anchor="t" anchorCtr="0">
            <a:noAutofit/>
          </a:bodyPr>
          <a:lstStyle>
            <a:lvl1pPr marL="0" indent="0" algn="l" defTabSz="914400" rtl="0" eaLnBrk="1" latinLnBrk="0" hangingPunct="1">
              <a:lnSpc>
                <a:spcPct val="90000"/>
              </a:lnSpc>
              <a:spcBef>
                <a:spcPts val="1000"/>
              </a:spcBef>
              <a:buFont typeface="Arial" panose="020B0604020202020204" pitchFamily="34" charset="0"/>
              <a:buNone/>
              <a:defRPr sz="4200" b="1" kern="1200">
                <a:solidFill>
                  <a:schemeClr val="bg1"/>
                </a:solidFill>
                <a:latin typeface="+mn-lt"/>
                <a:ea typeface="+mn-ea"/>
                <a:cs typeface="+mn-cs"/>
              </a:defRPr>
            </a:lvl1pPr>
            <a:lvl2pPr marL="0" indent="0" algn="l" defTabSz="914400" rtl="0" eaLnBrk="1" latinLnBrk="0" hangingPunct="1">
              <a:lnSpc>
                <a:spcPct val="90000"/>
              </a:lnSpc>
              <a:spcBef>
                <a:spcPts val="500"/>
              </a:spcBef>
              <a:buFont typeface="Arial" panose="020B0604020202020204" pitchFamily="34" charset="0"/>
              <a:buNone/>
              <a:defRPr sz="32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2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Part 2: Discover NHS job roles</a:t>
            </a:r>
          </a:p>
          <a:p>
            <a:pPr marL="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lang="en-US" dirty="0">
                <a:solidFill>
                  <a:srgbClr val="FFFFFF"/>
                </a:solidFill>
                <a:latin typeface="Arial" panose="020B0604020202020204"/>
              </a:rPr>
              <a:t>How many NHS job roles do you know?</a:t>
            </a:r>
            <a:endParaRPr kumimoji="0" lang="en-US" sz="3200" b="0" i="0" u="none" strike="noStrike" kern="1200" cap="none" spc="0" normalizeH="0" baseline="0" noProof="0" dirty="0">
              <a:ln>
                <a:noFill/>
              </a:ln>
              <a:solidFill>
                <a:srgbClr val="FFFFFF"/>
              </a:solidFill>
              <a:effectLst/>
              <a:uLnTx/>
              <a:uFillTx/>
              <a:latin typeface="Arial" panose="020B0604020202020204"/>
              <a:ea typeface="+mn-ea"/>
              <a:cs typeface="+mn-cs"/>
            </a:endParaRPr>
          </a:p>
          <a:p>
            <a:endParaRPr lang="en-US" dirty="0"/>
          </a:p>
        </p:txBody>
      </p:sp>
    </p:spTree>
    <p:extLst>
      <p:ext uri="{BB962C8B-B14F-4D97-AF65-F5344CB8AC3E}">
        <p14:creationId xmlns:p14="http://schemas.microsoft.com/office/powerpoint/2010/main" val="34399922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NHS High Street amended.pdf">
            <a:extLst>
              <a:ext uri="{FF2B5EF4-FFF2-40B4-BE49-F238E27FC236}">
                <a16:creationId xmlns:a16="http://schemas.microsoft.com/office/drawing/2014/main" id="{805E4A66-4438-47A8-A086-3A60CC8BFFA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070" t="18374" b="4903"/>
          <a:stretch/>
        </p:blipFill>
        <p:spPr>
          <a:xfrm>
            <a:off x="-31698" y="0"/>
            <a:ext cx="12223697" cy="6875830"/>
          </a:xfrm>
          <a:prstGeom prst="rect">
            <a:avLst/>
          </a:prstGeom>
        </p:spPr>
      </p:pic>
      <p:sp>
        <p:nvSpPr>
          <p:cNvPr id="2" name="Content Placeholder 1">
            <a:extLst>
              <a:ext uri="{FF2B5EF4-FFF2-40B4-BE49-F238E27FC236}">
                <a16:creationId xmlns:a16="http://schemas.microsoft.com/office/drawing/2014/main" id="{A40B6DDE-7B25-1C05-90EA-ECDBADDA7B24}"/>
              </a:ext>
            </a:extLst>
          </p:cNvPr>
          <p:cNvSpPr txBox="1">
            <a:spLocks/>
          </p:cNvSpPr>
          <p:nvPr/>
        </p:nvSpPr>
        <p:spPr>
          <a:xfrm>
            <a:off x="277813" y="267286"/>
            <a:ext cx="7205829" cy="140911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2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a:t>Talk to your partner about what jobs there might be in this community</a:t>
            </a:r>
            <a:endParaRPr lang="en-US" dirty="0"/>
          </a:p>
        </p:txBody>
      </p:sp>
    </p:spTree>
    <p:extLst>
      <p:ext uri="{BB962C8B-B14F-4D97-AF65-F5344CB8AC3E}">
        <p14:creationId xmlns:p14="http://schemas.microsoft.com/office/powerpoint/2010/main" val="2013209302"/>
      </p:ext>
    </p:extLst>
  </p:cSld>
  <p:clrMapOvr>
    <a:masterClrMapping/>
  </p:clrMapOvr>
</p:sld>
</file>

<file path=ppt/theme/theme1.xml><?xml version="1.0" encoding="utf-8"?>
<a:theme xmlns:a="http://schemas.openxmlformats.org/drawingml/2006/main" name="Office Theme">
  <a:themeElements>
    <a:clrScheme name="Custom 7">
      <a:dk1>
        <a:srgbClr val="000000"/>
      </a:dk1>
      <a:lt1>
        <a:srgbClr val="FFFFFF"/>
      </a:lt1>
      <a:dk2>
        <a:srgbClr val="003087"/>
      </a:dk2>
      <a:lt2>
        <a:srgbClr val="FFFFFF"/>
      </a:lt2>
      <a:accent1>
        <a:srgbClr val="0072CE"/>
      </a:accent1>
      <a:accent2>
        <a:srgbClr val="41B6E6"/>
      </a:accent2>
      <a:accent3>
        <a:srgbClr val="DA291C"/>
      </a:accent3>
      <a:accent4>
        <a:srgbClr val="ED8B00"/>
      </a:accent4>
      <a:accent5>
        <a:srgbClr val="FFB81C"/>
      </a:accent5>
      <a:accent6>
        <a:srgbClr val="DA291C"/>
      </a:accent6>
      <a:hlink>
        <a:srgbClr val="FEFFFE"/>
      </a:hlink>
      <a:folHlink>
        <a:srgbClr val="FEFFF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defRPr sz="2800" dirty="0" err="1" smtClean="0">
            <a:solidFill>
              <a:schemeClr val="tx2"/>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90A8D76E3D42C46A8FA461C1AAF9565" ma:contentTypeVersion="18" ma:contentTypeDescription="Create a new document." ma:contentTypeScope="" ma:versionID="6a8cee60f9505ddcc62607e4f8861454">
  <xsd:schema xmlns:xsd="http://www.w3.org/2001/XMLSchema" xmlns:xs="http://www.w3.org/2001/XMLSchema" xmlns:p="http://schemas.microsoft.com/office/2006/metadata/properties" xmlns:ns2="49b40b59-b3c4-41fc-857f-9f1632628cca" xmlns:ns3="0b246be7-fe4a-4442-b37a-e696c52f782b" targetNamespace="http://schemas.microsoft.com/office/2006/metadata/properties" ma:root="true" ma:fieldsID="0d54ec47be4c47625f4d01b5ad37c72a" ns2:_="" ns3:_="">
    <xsd:import namespace="49b40b59-b3c4-41fc-857f-9f1632628cca"/>
    <xsd:import namespace="0b246be7-fe4a-4442-b37a-e696c52f782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3:SharedWithUsers" minOccurs="0"/>
                <xsd:element ref="ns3:SharedWithDetails" minOccurs="0"/>
                <xsd:element ref="ns2:MediaServiceOCR"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2:Extrainformation"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9b40b59-b3c4-41fc-857f-9f1632628cc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Location" ma:index="15" nillable="true" ma:displayName="MediaServic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Extrainformation" ma:index="20" nillable="true" ma:displayName="Extra information" ma:format="Dropdown" ma:internalName="Extrainformation">
      <xsd:simpleType>
        <xsd:restriction base="dms:Text">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2b5e471e-86a7-4573-b003-24887ebde44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b246be7-fe4a-4442-b37a-e696c52f782b"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ac5803be-b751-40dc-918f-97330a25888e}" ma:internalName="TaxCatchAll" ma:showField="CatchAllData" ma:web="0b246be7-fe4a-4442-b37a-e696c52f782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Extrainformation xmlns="49b40b59-b3c4-41fc-857f-9f1632628cca" xsi:nil="true"/>
    <TaxCatchAll xmlns="0b246be7-fe4a-4442-b37a-e696c52f782b" xsi:nil="true"/>
    <lcf76f155ced4ddcb4097134ff3c332f xmlns="49b40b59-b3c4-41fc-857f-9f1632628cca">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CCA8BD90-AA2C-4DBD-8A0E-CB9B824F42A8}">
  <ds:schemaRefs>
    <ds:schemaRef ds:uri="http://schemas.microsoft.com/sharepoint/v3/contenttype/forms"/>
  </ds:schemaRefs>
</ds:datastoreItem>
</file>

<file path=customXml/itemProps2.xml><?xml version="1.0" encoding="utf-8"?>
<ds:datastoreItem xmlns:ds="http://schemas.openxmlformats.org/officeDocument/2006/customXml" ds:itemID="{3D59CB28-AB12-49F3-8340-339F43654C7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9b40b59-b3c4-41fc-857f-9f1632628cca"/>
    <ds:schemaRef ds:uri="0b246be7-fe4a-4442-b37a-e696c52f782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1FDFAE5-72FA-4771-820B-1AE6391C78DC}">
  <ds:schemaRefs>
    <ds:schemaRef ds:uri="0b246be7-fe4a-4442-b37a-e696c52f782b"/>
    <ds:schemaRef ds:uri="49b40b59-b3c4-41fc-857f-9f1632628cc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146</TotalTime>
  <Words>1508</Words>
  <Application>Microsoft Office PowerPoint</Application>
  <PresentationFormat>Widescreen</PresentationFormat>
  <Paragraphs>207</Paragraphs>
  <Slides>24</Slides>
  <Notes>24</Notes>
  <HiddenSlides>0</HiddenSlides>
  <MMClips>2</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24</vt:i4>
      </vt:variant>
    </vt:vector>
  </HeadingPairs>
  <TitlesOfParts>
    <vt:vector size="27" baseType="lpstr">
      <vt:lpstr>Arial</vt:lpstr>
      <vt:lpstr>Calibri</vt:lpstr>
      <vt:lpstr>Office Theme</vt:lpstr>
      <vt:lpstr>One lesson launch</vt:lpstr>
      <vt:lpstr>What’s in this lesson?</vt:lpstr>
      <vt:lpstr>PowerPoint Presentation</vt:lpstr>
      <vt:lpstr>Who am I? </vt:lpstr>
      <vt:lpstr>Who am I?</vt:lpstr>
      <vt:lpstr>Who am I?</vt:lpstr>
      <vt:lpstr>Who am I?</vt:lpstr>
      <vt:lpstr>PowerPoint Presentation</vt:lpstr>
      <vt:lpstr>PowerPoint Presentation</vt:lpstr>
      <vt:lpstr> </vt:lpstr>
      <vt:lpstr>PowerPoint Presentation</vt:lpstr>
      <vt:lpstr>Community job search </vt:lpstr>
      <vt:lpstr>You can do all of these jobs for the NHS!</vt:lpstr>
      <vt:lpstr>Danny’s story</vt:lpstr>
      <vt:lpstr>Danny’s story</vt:lpstr>
      <vt:lpstr>PowerPoint Presentation</vt:lpstr>
      <vt:lpstr>Did you really know?</vt:lpstr>
      <vt:lpstr>PowerPoint Presentation</vt:lpstr>
      <vt:lpstr>PowerPoint Presentation</vt:lpstr>
      <vt:lpstr>How will you showcase the variety of jobs in the NHS?</vt:lpstr>
      <vt:lpstr>The prizes</vt:lpstr>
      <vt:lpstr>See some previous entries!</vt:lpstr>
      <vt:lpstr>Some simple rules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Nick Coomber</dc:creator>
  <cp:lastModifiedBy>Laura Monks</cp:lastModifiedBy>
  <cp:revision>67</cp:revision>
  <dcterms:created xsi:type="dcterms:W3CDTF">2020-09-13T18:14:22Z</dcterms:created>
  <dcterms:modified xsi:type="dcterms:W3CDTF">2023-10-18T14:39:12Z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0x010100B90A8D76E3D42C46A8FA461C1AAF9565</vt:lpwstr>
  </property>
  <property fmtid="{D5CDD505-2E9C-101B-9397-08002B2CF9AE}" pid="3" name="MediaServiceImageTags">
    <vt:lpwstr/>
  </property>
</Properties>
</file>