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8" r:id="rId6"/>
    <p:sldId id="265" r:id="rId7"/>
    <p:sldId id="266" r:id="rId8"/>
    <p:sldId id="267" r:id="rId9"/>
    <p:sldId id="274" r:id="rId10"/>
    <p:sldId id="279" r:id="rId11"/>
    <p:sldId id="280" r:id="rId12"/>
    <p:sldId id="270" r:id="rId13"/>
    <p:sldId id="276" r:id="rId14"/>
    <p:sldId id="259" r:id="rId15"/>
    <p:sldId id="260" r:id="rId16"/>
    <p:sldId id="264" r:id="rId17"/>
    <p:sldId id="261" r:id="rId18"/>
    <p:sldId id="262" r:id="rId19"/>
    <p:sldId id="263" r:id="rId20"/>
    <p:sldId id="271" r:id="rId21"/>
    <p:sldId id="273" r:id="rId22"/>
    <p:sldId id="275" r:id="rId23"/>
    <p:sldId id="278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9B1D0-4005-400D-A430-287FC416ECF3}" v="60" dt="2023-03-16T14:36:08.445"/>
    <p1510:client id="{35409879-E282-4688-84BA-71EFF78500E7}" v="14" dt="2023-03-16T14:42:59.971"/>
    <p1510:client id="{4E4C64B5-F106-4F26-8AC2-B106987F91F0}" v="56" dt="2023-03-17T10:08:49.010"/>
    <p1510:client id="{546ECF8E-9F78-437F-A5E8-42654B47138E}" v="14" dt="2023-03-16T14:44:42.249"/>
    <p1510:client id="{76FB8F5C-68AF-4871-8BF9-E750E654C8FF}" v="67" dt="2023-03-16T11:19:34.535"/>
    <p1510:client id="{9113BFFA-1137-48DE-97F7-571B0BE69796}" v="41" dt="2023-03-17T10:09:07.293"/>
    <p1510:client id="{9A652270-343B-489A-8A05-45B3568612BC}" v="2" dt="2023-03-17T09:12:00.024"/>
    <p1510:client id="{9BEBBCC5-899D-4857-9142-ED1CC19F1119}" v="86" dt="2023-03-17T09:53:48.291"/>
    <p1510:client id="{9D7BBC44-649C-4928-93DF-71B0A548087A}" v="3" dt="2023-03-16T14:40:57.161"/>
    <p1510:client id="{D336540F-D49A-4C53-B42E-540AF24BDD5D}" v="88" dt="2023-03-16T14:28:16.706"/>
    <p1510:client id="{D490384D-D7A9-49CB-B80D-AA8F9257B256}" v="88" dt="2023-03-16T14:46:03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3B42-A02A-448C-98D2-7F487EB32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BA597-8F1D-49E7-A964-E95D576B6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DC056-AD9A-4EC8-8AAD-EDF1DED5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7B7-F232-440C-B663-0429A7AFF59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33767-0DB4-420E-9DAA-6AD69A65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7A91B-88B8-49FE-BC1C-3B844F52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D3-DCAF-4B5C-8168-8503F801E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8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8E7F-A07C-41CF-9062-D2F05549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0ECDA-29A3-4131-B9B5-6113803D8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51C23-DDC0-4C37-AA3B-8A6F6DF4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7B7-F232-440C-B663-0429A7AFF59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12404-5013-4054-A52B-8A67997C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D84DE-7E25-4339-B231-18DFBEEA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D3-DCAF-4B5C-8168-8503F801E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30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324889-757E-4820-A0DD-6F988A879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0BC58-6309-4CE0-9DA3-95A72FB80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0E698-D5AF-47A2-BA2C-DFC61D8A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7B7-F232-440C-B663-0429A7AFF59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7F56E-D5F9-4F75-8BAA-190ADBFF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6DF43-BE26-4AB8-BAB7-58F05929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D3-DCAF-4B5C-8168-8503F801E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7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0B23-8EB4-4ADD-BD51-55C9FFC7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E45C8-BD13-4FB3-9BFB-2F64B917D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C0168-B55E-4FF8-BE39-8B87B196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7B7-F232-440C-B663-0429A7AFF59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B746A-7FE5-4E0E-A559-94C576D7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1D22-3890-4F97-BDA2-81672BDA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D3-DCAF-4B5C-8168-8503F801E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7BB0-055F-4983-9E00-5C540C82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BF8BA-91B3-4ADA-BDFA-348CC7DBA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DEF8C-FA42-4266-BB57-EAF3555E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7B7-F232-440C-B663-0429A7AFF59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CC0B8-3071-400D-B936-C9F0AE8D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1CBE5-8D31-4DD4-B3DD-5CD664EC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D3-DCAF-4B5C-8168-8503F801E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5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2858-4111-440F-991D-068D1141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8805-1C8C-4F22-B22D-EE30AD95F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0D4B6-D05E-4E09-9508-46884B3F5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7AA4E-0C0A-4BE8-A0B7-CBAD0059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7B7-F232-440C-B663-0429A7AFF59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0CAC3-AB00-4C4F-B01A-D45D9DDB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D8037-309B-4BB3-B274-33E01E59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D3-DCAF-4B5C-8168-8503F801E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4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DBF02-5254-4A1B-8852-8CC1AED6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6CA8-B823-4511-9C50-7390275DD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AF746-E629-4BF2-9316-CEE316702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477C5-EA65-44C4-99BA-651F15E7D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2E4D3C-A01D-459E-930E-ED8F4027D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5CC345-8CDD-4B80-9916-319BAECC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7B7-F232-440C-B663-0429A7AFF59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05EA6-3DBD-4D4F-AA6E-237371D4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27DD47-FE9A-4493-A482-3F5AA186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D3-DCAF-4B5C-8168-8503F801E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8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ABD4-001B-47E6-973E-FB7D4A7E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0C3C2-3293-4A10-9608-B748ED9DC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7B7-F232-440C-B663-0429A7AFF59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5E9CF-E558-4383-A77E-B6C9A775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E6AA1-D3DB-4E98-8C9D-9D4CF88E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D3-DCAF-4B5C-8168-8503F801E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1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1E133-5488-49A8-BB08-6509F82A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7B7-F232-440C-B663-0429A7AFF59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352E98-2051-484E-BF96-863E08FF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80D30-9859-4350-A762-F8A23A19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D3-DCAF-4B5C-8168-8503F801E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87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64B3-EEA7-43B1-B578-FBD72AFC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0E5E2-32D0-4EC9-90AB-E4DD2BC35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A3378-837D-409B-AD1C-C2F605B37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14A52-3DC0-4A9E-B9DC-1AAF2C19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7B7-F232-440C-B663-0429A7AFF59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38E42-F814-49BE-A809-57878F65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2D505-E5BE-4A79-9C03-96F0048A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D3-DCAF-4B5C-8168-8503F801E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4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06D8-085B-4712-8D10-F113CCC3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2D2E9E-313D-4B80-A5D6-695A82D6E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01D54-9C6E-4CDF-B9F1-D1C05F3E4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E585A-00D9-4871-97FF-F6EE5A7C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47B7-F232-440C-B663-0429A7AFF59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3E843-7CE3-4E99-BEBC-CFB7A6BE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8887A-31DD-421D-A895-5868BBC4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D3-DCAF-4B5C-8168-8503F801E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72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B0257-B9B8-4451-9681-5627AC1D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D2A4F-A077-484B-AD54-9F7E383B6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1C06-D580-4F20-9CCD-7F0D147C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047B7-F232-440C-B663-0429A7AFF59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0F507-E3AA-4AC6-A3F3-C9E67E913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6E5BA-B8D3-4437-95EB-2EEE5E697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E6CD3-DCAF-4B5C-8168-8503F801E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7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C9771794-3E7D-8973-6FC8-35C12F7AF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6" b="34263"/>
          <a:stretch/>
        </p:blipFill>
        <p:spPr>
          <a:xfrm>
            <a:off x="1331113" y="65"/>
            <a:ext cx="9571136" cy="68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0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7AF5731-58E4-3336-F390-CB0A35838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698" y="-1087"/>
            <a:ext cx="7620907" cy="6856542"/>
          </a:xfrm>
        </p:spPr>
      </p:pic>
    </p:spTree>
    <p:extLst>
      <p:ext uri="{BB962C8B-B14F-4D97-AF65-F5344CB8AC3E}">
        <p14:creationId xmlns:p14="http://schemas.microsoft.com/office/powerpoint/2010/main" val="273281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9B3A534C-F1C6-FC16-21D2-7BBD1EB95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891" y="-1087"/>
            <a:ext cx="7743946" cy="6856543"/>
          </a:xfrm>
        </p:spPr>
      </p:pic>
    </p:spTree>
    <p:extLst>
      <p:ext uri="{BB962C8B-B14F-4D97-AF65-F5344CB8AC3E}">
        <p14:creationId xmlns:p14="http://schemas.microsoft.com/office/powerpoint/2010/main" val="397644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B0D2BE8F-7F9F-4C93-3BF9-D495C79C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77" y="1882"/>
            <a:ext cx="7294322" cy="68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3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367DFCD-D9CD-CF1D-ECD8-0F1506C89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99" y="27392"/>
            <a:ext cx="7743170" cy="68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2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FE04DAB8-96B8-A1D8-1D0B-9AC20A6E8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6" t="454" r="549" b="1061"/>
          <a:stretch/>
        </p:blipFill>
        <p:spPr>
          <a:xfrm>
            <a:off x="2601679" y="30228"/>
            <a:ext cx="7517196" cy="6793781"/>
          </a:xfrm>
        </p:spPr>
      </p:pic>
    </p:spTree>
    <p:extLst>
      <p:ext uri="{BB962C8B-B14F-4D97-AF65-F5344CB8AC3E}">
        <p14:creationId xmlns:p14="http://schemas.microsoft.com/office/powerpoint/2010/main" val="307489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B65426F-88B2-D66D-E3FC-947CC05D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843" y="103"/>
            <a:ext cx="7941501" cy="685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0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3E608C-76BA-805D-CFF5-64BB7EBE4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64" y="-2918"/>
            <a:ext cx="7784924" cy="68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8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4F1D88-7453-CD48-E3CA-2589317E9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97" y="-2918"/>
            <a:ext cx="7805801" cy="68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4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816D6AC-838D-A2C9-4BD7-FD4AA7785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48" y="1314"/>
            <a:ext cx="7826678" cy="68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7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6A2E7BC-48E6-EACF-BB7E-6F7AC9373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510" y="-2138"/>
            <a:ext cx="7774486" cy="68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54AE88B-F220-BC2D-AC81-EE29F4B09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008" y="-4743"/>
            <a:ext cx="7942823" cy="6858845"/>
          </a:xfrm>
        </p:spPr>
      </p:pic>
    </p:spTree>
    <p:extLst>
      <p:ext uri="{BB962C8B-B14F-4D97-AF65-F5344CB8AC3E}">
        <p14:creationId xmlns:p14="http://schemas.microsoft.com/office/powerpoint/2010/main" val="24149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8D0EE2E-914D-BAAC-AD3F-F4A390073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" t="-631" r="1839" b="1104"/>
          <a:stretch/>
        </p:blipFill>
        <p:spPr>
          <a:xfrm>
            <a:off x="2647167" y="162979"/>
            <a:ext cx="7179586" cy="658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95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415F5EB-7373-15D8-AEC2-CDE6617C6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64" y="-1682"/>
            <a:ext cx="7617911" cy="68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9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276A10-43F6-9C1D-F88B-591ACBBFD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" r="823" b="1370"/>
          <a:stretch/>
        </p:blipFill>
        <p:spPr>
          <a:xfrm>
            <a:off x="2615853" y="0"/>
            <a:ext cx="7544863" cy="676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2D71D9F-F37B-3EA3-36EA-3598601C9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55" y="3990"/>
            <a:ext cx="7513528" cy="68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37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4966647-887F-69B7-5F4A-51E6C004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894" y="4253"/>
            <a:ext cx="7461336" cy="68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2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FE3FD56-5990-84C6-71D1-CA855CE58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1" y="-31673"/>
            <a:ext cx="7645565" cy="691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2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BF09ABFD-A541-5944-923D-7B499E3A1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9" b="1186"/>
          <a:stretch/>
        </p:blipFill>
        <p:spPr>
          <a:xfrm>
            <a:off x="2532346" y="28770"/>
            <a:ext cx="7555301" cy="67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2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87DD1AA5-4E9D-CDE5-6ABD-1553D2F72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3199" y="-1085"/>
            <a:ext cx="7568780" cy="6856540"/>
          </a:xfrm>
        </p:spPr>
      </p:pic>
    </p:spTree>
    <p:extLst>
      <p:ext uri="{BB962C8B-B14F-4D97-AF65-F5344CB8AC3E}">
        <p14:creationId xmlns:p14="http://schemas.microsoft.com/office/powerpoint/2010/main" val="177011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3176229D-988C-FF2C-984C-BAE9EE925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719" y="-1087"/>
            <a:ext cx="7725686" cy="6856542"/>
          </a:xfrm>
        </p:spPr>
      </p:pic>
    </p:spTree>
    <p:extLst>
      <p:ext uri="{BB962C8B-B14F-4D97-AF65-F5344CB8AC3E}">
        <p14:creationId xmlns:p14="http://schemas.microsoft.com/office/powerpoint/2010/main" val="224834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497C2655-F9B7-3D08-6863-23E2DC24A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661" y="-1086"/>
            <a:ext cx="7949144" cy="6856542"/>
          </a:xfrm>
        </p:spPr>
      </p:pic>
    </p:spTree>
    <p:extLst>
      <p:ext uri="{BB962C8B-B14F-4D97-AF65-F5344CB8AC3E}">
        <p14:creationId xmlns:p14="http://schemas.microsoft.com/office/powerpoint/2010/main" val="143860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B20D3925-DA24-8E73-FADC-2DB9DF3D9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659" y="4742"/>
            <a:ext cx="7599873" cy="6850714"/>
          </a:xfrm>
        </p:spPr>
      </p:pic>
    </p:spTree>
    <p:extLst>
      <p:ext uri="{BB962C8B-B14F-4D97-AF65-F5344CB8AC3E}">
        <p14:creationId xmlns:p14="http://schemas.microsoft.com/office/powerpoint/2010/main" val="214393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F24B31FE-9EAC-E08B-875B-A8A5F5D91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26" y="-1087"/>
            <a:ext cx="7532707" cy="6856543"/>
          </a:xfrm>
        </p:spPr>
      </p:pic>
    </p:spTree>
    <p:extLst>
      <p:ext uri="{BB962C8B-B14F-4D97-AF65-F5344CB8AC3E}">
        <p14:creationId xmlns:p14="http://schemas.microsoft.com/office/powerpoint/2010/main" val="158928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2AF19D-9803-8820-D666-27C8518BF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90" y="4407"/>
            <a:ext cx="7931061" cy="68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6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06E60BE87C54CAA9D2B6FED34334B" ma:contentTypeVersion="19" ma:contentTypeDescription="Create a new document." ma:contentTypeScope="" ma:versionID="df0575767195f6763cb2e06bf20972a6">
  <xsd:schema xmlns:xsd="http://www.w3.org/2001/XMLSchema" xmlns:xs="http://www.w3.org/2001/XMLSchema" xmlns:p="http://schemas.microsoft.com/office/2006/metadata/properties" xmlns:ns2="929f89a5-493a-4988-ade2-3696770d1e69" xmlns:ns3="76170d13-649a-4117-9c64-ce078c6f4755" targetNamespace="http://schemas.microsoft.com/office/2006/metadata/properties" ma:root="true" ma:fieldsID="1c6f9d753e09aa3c3c5364fd4a73c329" ns2:_="" ns3:_="">
    <xsd:import namespace="929f89a5-493a-4988-ade2-3696770d1e69"/>
    <xsd:import namespace="76170d13-649a-4117-9c64-ce078c6f47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f89a5-493a-4988-ade2-3696770d1e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3fb1273-df49-4b00-9f0c-7edff2967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70d13-649a-4117-9c64-ce078c6f475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589702-5e2c-462e-9f8d-8b5f2205edea}" ma:internalName="TaxCatchAll" ma:showField="CatchAllData" ma:web="76170d13-649a-4117-9c64-ce078c6f47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9f89a5-493a-4988-ade2-3696770d1e69">
      <Terms xmlns="http://schemas.microsoft.com/office/infopath/2007/PartnerControls"/>
    </lcf76f155ced4ddcb4097134ff3c332f>
    <TaxCatchAll xmlns="76170d13-649a-4117-9c64-ce078c6f4755" xsi:nil="true"/>
  </documentManagement>
</p:properties>
</file>

<file path=customXml/itemProps1.xml><?xml version="1.0" encoding="utf-8"?>
<ds:datastoreItem xmlns:ds="http://schemas.openxmlformats.org/officeDocument/2006/customXml" ds:itemID="{2872AADD-C0C9-4F52-A3C3-59F90D813F0C}"/>
</file>

<file path=customXml/itemProps2.xml><?xml version="1.0" encoding="utf-8"?>
<ds:datastoreItem xmlns:ds="http://schemas.openxmlformats.org/officeDocument/2006/customXml" ds:itemID="{6E17206B-CA9C-489A-943E-2E21EB631E98}"/>
</file>

<file path=customXml/itemProps3.xml><?xml version="1.0" encoding="utf-8"?>
<ds:datastoreItem xmlns:ds="http://schemas.openxmlformats.org/officeDocument/2006/customXml" ds:itemID="{EF8BF3C7-A82F-4FF8-AAB1-F2947E81BDB4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Garg, Ananya</dc:creator>
  <cp:revision>2</cp:revision>
  <dcterms:created xsi:type="dcterms:W3CDTF">2023-03-16T10:47:56Z</dcterms:created>
  <dcterms:modified xsi:type="dcterms:W3CDTF">2023-04-21T12:11:12Z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0x010100F8B06E60BE87C54CAA9D2B6FED34334B</vt:lpwstr>
  </property>
</Properties>
</file>