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117" d="100"/>
          <a:sy n="117" d="100"/>
        </p:scale>
        <p:origin x="808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308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308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375" y="341375"/>
            <a:ext cx="1584959" cy="63398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25815" y="487679"/>
            <a:ext cx="829051" cy="341375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9204967" y="5356275"/>
            <a:ext cx="1314450" cy="1501775"/>
          </a:xfrm>
          <a:custGeom>
            <a:avLst/>
            <a:gdLst/>
            <a:ahLst/>
            <a:cxnLst/>
            <a:rect l="l" t="t" r="r" b="b"/>
            <a:pathLst>
              <a:path w="1314450" h="1501775">
                <a:moveTo>
                  <a:pt x="0" y="0"/>
                </a:moveTo>
                <a:lnTo>
                  <a:pt x="0" y="1501724"/>
                </a:lnTo>
                <a:lnTo>
                  <a:pt x="321386" y="1501724"/>
                </a:lnTo>
                <a:lnTo>
                  <a:pt x="1313942" y="1202905"/>
                </a:lnTo>
                <a:lnTo>
                  <a:pt x="1313942" y="395617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032560" y="4658307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29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29" y="1598498"/>
                </a:lnTo>
                <a:lnTo>
                  <a:pt x="1313929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2656339" y="5216280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0" y="0"/>
                </a:moveTo>
                <a:lnTo>
                  <a:pt x="0" y="1598485"/>
                </a:lnTo>
                <a:lnTo>
                  <a:pt x="1313942" y="1202905"/>
                </a:lnTo>
                <a:lnTo>
                  <a:pt x="1313942" y="395630"/>
                </a:lnTo>
                <a:lnTo>
                  <a:pt x="0" y="0"/>
                </a:lnTo>
                <a:close/>
              </a:path>
            </a:pathLst>
          </a:custGeom>
          <a:solidFill>
            <a:srgbClr val="FFB7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264241" y="4617734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42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42" y="1598485"/>
                </a:lnTo>
                <a:lnTo>
                  <a:pt x="1313942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737605" y="4877051"/>
            <a:ext cx="1456055" cy="1981200"/>
          </a:xfrm>
          <a:custGeom>
            <a:avLst/>
            <a:gdLst/>
            <a:ahLst/>
            <a:cxnLst/>
            <a:rect l="l" t="t" r="r" b="b"/>
            <a:pathLst>
              <a:path w="1456054" h="1981200">
                <a:moveTo>
                  <a:pt x="1455597" y="0"/>
                </a:moveTo>
                <a:lnTo>
                  <a:pt x="0" y="438264"/>
                </a:lnTo>
                <a:lnTo>
                  <a:pt x="0" y="1560398"/>
                </a:lnTo>
                <a:lnTo>
                  <a:pt x="1396911" y="1980945"/>
                </a:lnTo>
                <a:lnTo>
                  <a:pt x="1455597" y="1980945"/>
                </a:lnTo>
                <a:lnTo>
                  <a:pt x="1455597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8487978" y="5916166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12"/>
                </a:lnTo>
                <a:lnTo>
                  <a:pt x="657098" y="812228"/>
                </a:lnTo>
                <a:lnTo>
                  <a:pt x="657098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5167338" y="2563849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28"/>
                </a:lnTo>
                <a:lnTo>
                  <a:pt x="657098" y="611225"/>
                </a:lnTo>
                <a:lnTo>
                  <a:pt x="657098" y="201028"/>
                </a:lnTo>
                <a:lnTo>
                  <a:pt x="0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376939" y="2181317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41"/>
                </a:lnTo>
                <a:lnTo>
                  <a:pt x="657110" y="611225"/>
                </a:lnTo>
                <a:lnTo>
                  <a:pt x="657110" y="201041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550914" y="5470165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41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39175" y="3404505"/>
            <a:ext cx="330200" cy="410209"/>
          </a:xfrm>
          <a:custGeom>
            <a:avLst/>
            <a:gdLst/>
            <a:ahLst/>
            <a:cxnLst/>
            <a:rect l="l" t="t" r="r" b="b"/>
            <a:pathLst>
              <a:path w="330200" h="410210">
                <a:moveTo>
                  <a:pt x="0" y="0"/>
                </a:moveTo>
                <a:lnTo>
                  <a:pt x="0" y="409956"/>
                </a:lnTo>
                <a:lnTo>
                  <a:pt x="330111" y="308508"/>
                </a:lnTo>
                <a:lnTo>
                  <a:pt x="330111" y="101460"/>
                </a:lnTo>
                <a:lnTo>
                  <a:pt x="0" y="0"/>
                </a:lnTo>
                <a:close/>
              </a:path>
            </a:pathLst>
          </a:custGeom>
          <a:solidFill>
            <a:srgbClr val="FFB7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bg 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65291" y="1941004"/>
            <a:ext cx="3876509" cy="4754994"/>
          </a:xfrm>
          <a:prstGeom prst="rect">
            <a:avLst/>
          </a:prstGeom>
        </p:spPr>
      </p:pic>
      <p:sp>
        <p:nvSpPr>
          <p:cNvPr id="29" name="bg object 29"/>
          <p:cNvSpPr/>
          <p:nvPr/>
        </p:nvSpPr>
        <p:spPr>
          <a:xfrm>
            <a:off x="669032" y="4470778"/>
            <a:ext cx="554990" cy="688975"/>
          </a:xfrm>
          <a:custGeom>
            <a:avLst/>
            <a:gdLst/>
            <a:ahLst/>
            <a:cxnLst/>
            <a:rect l="l" t="t" r="r" b="b"/>
            <a:pathLst>
              <a:path w="554990" h="688975">
                <a:moveTo>
                  <a:pt x="0" y="0"/>
                </a:moveTo>
                <a:lnTo>
                  <a:pt x="0" y="688593"/>
                </a:lnTo>
                <a:lnTo>
                  <a:pt x="554469" y="518185"/>
                </a:lnTo>
                <a:lnTo>
                  <a:pt x="554469" y="170421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0" y="5690975"/>
            <a:ext cx="497840" cy="812800"/>
          </a:xfrm>
          <a:custGeom>
            <a:avLst/>
            <a:gdLst/>
            <a:ahLst/>
            <a:cxnLst/>
            <a:rect l="l" t="t" r="r" b="b"/>
            <a:pathLst>
              <a:path w="497840" h="812800">
                <a:moveTo>
                  <a:pt x="497725" y="0"/>
                </a:moveTo>
                <a:lnTo>
                  <a:pt x="0" y="152273"/>
                </a:lnTo>
                <a:lnTo>
                  <a:pt x="0" y="659980"/>
                </a:lnTo>
                <a:lnTo>
                  <a:pt x="497725" y="812241"/>
                </a:lnTo>
                <a:lnTo>
                  <a:pt x="497725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2654882" y="4512208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3012964" y="5741222"/>
            <a:ext cx="571500" cy="569595"/>
          </a:xfrm>
          <a:custGeom>
            <a:avLst/>
            <a:gdLst/>
            <a:ahLst/>
            <a:cxnLst/>
            <a:rect l="l" t="t" r="r" b="b"/>
            <a:pathLst>
              <a:path w="571500" h="569595">
                <a:moveTo>
                  <a:pt x="67368" y="501109"/>
                </a:moveTo>
                <a:lnTo>
                  <a:pt x="42608" y="525653"/>
                </a:lnTo>
                <a:lnTo>
                  <a:pt x="65755" y="544665"/>
                </a:lnTo>
                <a:lnTo>
                  <a:pt x="91525" y="558258"/>
                </a:lnTo>
                <a:lnTo>
                  <a:pt x="119025" y="566420"/>
                </a:lnTo>
                <a:lnTo>
                  <a:pt x="147358" y="569137"/>
                </a:lnTo>
                <a:lnTo>
                  <a:pt x="175376" y="566484"/>
                </a:lnTo>
                <a:lnTo>
                  <a:pt x="202599" y="558504"/>
                </a:lnTo>
                <a:lnTo>
                  <a:pt x="228161" y="545195"/>
                </a:lnTo>
                <a:lnTo>
                  <a:pt x="241668" y="534263"/>
                </a:lnTo>
                <a:lnTo>
                  <a:pt x="147358" y="534263"/>
                </a:lnTo>
                <a:lnTo>
                  <a:pt x="125655" y="532180"/>
                </a:lnTo>
                <a:lnTo>
                  <a:pt x="104659" y="525956"/>
                </a:lnTo>
                <a:lnTo>
                  <a:pt x="85012" y="515595"/>
                </a:lnTo>
                <a:lnTo>
                  <a:pt x="67368" y="501109"/>
                </a:lnTo>
                <a:close/>
              </a:path>
              <a:path w="571500" h="569595">
                <a:moveTo>
                  <a:pt x="518408" y="34874"/>
                </a:moveTo>
                <a:lnTo>
                  <a:pt x="424154" y="34874"/>
                </a:lnTo>
                <a:lnTo>
                  <a:pt x="445853" y="36953"/>
                </a:lnTo>
                <a:lnTo>
                  <a:pt x="466842" y="43175"/>
                </a:lnTo>
                <a:lnTo>
                  <a:pt x="504139" y="68059"/>
                </a:lnTo>
                <a:lnTo>
                  <a:pt x="528507" y="105102"/>
                </a:lnTo>
                <a:lnTo>
                  <a:pt x="536625" y="147345"/>
                </a:lnTo>
                <a:lnTo>
                  <a:pt x="534544" y="169046"/>
                </a:lnTo>
                <a:lnTo>
                  <a:pt x="517957" y="209690"/>
                </a:lnTo>
                <a:lnTo>
                  <a:pt x="226656" y="501777"/>
                </a:lnTo>
                <a:lnTo>
                  <a:pt x="189607" y="526140"/>
                </a:lnTo>
                <a:lnTo>
                  <a:pt x="147358" y="534263"/>
                </a:lnTo>
                <a:lnTo>
                  <a:pt x="241668" y="534263"/>
                </a:lnTo>
                <a:lnTo>
                  <a:pt x="528015" y="252107"/>
                </a:lnTo>
                <a:lnTo>
                  <a:pt x="560625" y="203169"/>
                </a:lnTo>
                <a:lnTo>
                  <a:pt x="571500" y="147345"/>
                </a:lnTo>
                <a:lnTo>
                  <a:pt x="568844" y="119331"/>
                </a:lnTo>
                <a:lnTo>
                  <a:pt x="560860" y="92106"/>
                </a:lnTo>
                <a:lnTo>
                  <a:pt x="547547" y="66538"/>
                </a:lnTo>
                <a:lnTo>
                  <a:pt x="528904" y="43497"/>
                </a:lnTo>
                <a:lnTo>
                  <a:pt x="518408" y="34874"/>
                </a:lnTo>
                <a:close/>
              </a:path>
              <a:path w="571500" h="569595">
                <a:moveTo>
                  <a:pt x="424154" y="0"/>
                </a:moveTo>
                <a:lnTo>
                  <a:pt x="368906" y="10645"/>
                </a:lnTo>
                <a:lnTo>
                  <a:pt x="320306" y="42608"/>
                </a:lnTo>
                <a:lnTo>
                  <a:pt x="43497" y="317055"/>
                </a:lnTo>
                <a:lnTo>
                  <a:pt x="10875" y="365961"/>
                </a:lnTo>
                <a:lnTo>
                  <a:pt x="0" y="421792"/>
                </a:lnTo>
                <a:lnTo>
                  <a:pt x="2655" y="449813"/>
                </a:lnTo>
                <a:lnTo>
                  <a:pt x="10641" y="477042"/>
                </a:lnTo>
                <a:lnTo>
                  <a:pt x="23958" y="502611"/>
                </a:lnTo>
                <a:lnTo>
                  <a:pt x="42608" y="525653"/>
                </a:lnTo>
                <a:lnTo>
                  <a:pt x="67363" y="501103"/>
                </a:lnTo>
                <a:lnTo>
                  <a:pt x="53153" y="483541"/>
                </a:lnTo>
                <a:lnTo>
                  <a:pt x="43003" y="464050"/>
                </a:lnTo>
                <a:lnTo>
                  <a:pt x="36914" y="443261"/>
                </a:lnTo>
                <a:lnTo>
                  <a:pt x="34874" y="421792"/>
                </a:lnTo>
                <a:lnTo>
                  <a:pt x="36960" y="400085"/>
                </a:lnTo>
                <a:lnTo>
                  <a:pt x="53544" y="359461"/>
                </a:lnTo>
                <a:lnTo>
                  <a:pt x="344855" y="67373"/>
                </a:lnTo>
                <a:lnTo>
                  <a:pt x="381904" y="42999"/>
                </a:lnTo>
                <a:lnTo>
                  <a:pt x="424154" y="34874"/>
                </a:lnTo>
                <a:lnTo>
                  <a:pt x="518408" y="34874"/>
                </a:lnTo>
                <a:lnTo>
                  <a:pt x="505748" y="24472"/>
                </a:lnTo>
                <a:lnTo>
                  <a:pt x="479972" y="10875"/>
                </a:lnTo>
                <a:lnTo>
                  <a:pt x="452475" y="2715"/>
                </a:lnTo>
                <a:lnTo>
                  <a:pt x="424154" y="0"/>
                </a:lnTo>
                <a:close/>
              </a:path>
              <a:path w="571500" h="569595">
                <a:moveTo>
                  <a:pt x="67360" y="501103"/>
                </a:moveTo>
                <a:lnTo>
                  <a:pt x="42608" y="525653"/>
                </a:lnTo>
                <a:lnTo>
                  <a:pt x="67373" y="501116"/>
                </a:lnTo>
                <a:close/>
              </a:path>
              <a:path w="571500" h="569595">
                <a:moveTo>
                  <a:pt x="67363" y="501103"/>
                </a:move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bg 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99212" y="5835435"/>
            <a:ext cx="217081" cy="290558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11163758" y="5395899"/>
            <a:ext cx="555625" cy="655955"/>
          </a:xfrm>
          <a:custGeom>
            <a:avLst/>
            <a:gdLst/>
            <a:ahLst/>
            <a:cxnLst/>
            <a:rect l="l" t="t" r="r" b="b"/>
            <a:pathLst>
              <a:path w="555625" h="655954">
                <a:moveTo>
                  <a:pt x="416674" y="181851"/>
                </a:moveTo>
                <a:lnTo>
                  <a:pt x="388010" y="121539"/>
                </a:lnTo>
                <a:lnTo>
                  <a:pt x="353847" y="98501"/>
                </a:lnTo>
                <a:lnTo>
                  <a:pt x="307949" y="83299"/>
                </a:lnTo>
                <a:lnTo>
                  <a:pt x="251434" y="78244"/>
                </a:lnTo>
                <a:lnTo>
                  <a:pt x="195948" y="86461"/>
                </a:lnTo>
                <a:lnTo>
                  <a:pt x="150190" y="107835"/>
                </a:lnTo>
                <a:lnTo>
                  <a:pt x="115671" y="139738"/>
                </a:lnTo>
                <a:lnTo>
                  <a:pt x="93853" y="179603"/>
                </a:lnTo>
                <a:lnTo>
                  <a:pt x="86245" y="224802"/>
                </a:lnTo>
                <a:lnTo>
                  <a:pt x="89166" y="253555"/>
                </a:lnTo>
                <a:lnTo>
                  <a:pt x="110769" y="304507"/>
                </a:lnTo>
                <a:lnTo>
                  <a:pt x="139153" y="336245"/>
                </a:lnTo>
                <a:lnTo>
                  <a:pt x="182194" y="350431"/>
                </a:lnTo>
                <a:lnTo>
                  <a:pt x="206413" y="346290"/>
                </a:lnTo>
                <a:lnTo>
                  <a:pt x="227101" y="334784"/>
                </a:lnTo>
                <a:lnTo>
                  <a:pt x="242785" y="317322"/>
                </a:lnTo>
                <a:lnTo>
                  <a:pt x="252031" y="295300"/>
                </a:lnTo>
                <a:lnTo>
                  <a:pt x="265023" y="274104"/>
                </a:lnTo>
                <a:lnTo>
                  <a:pt x="290195" y="259016"/>
                </a:lnTo>
                <a:lnTo>
                  <a:pt x="321411" y="249758"/>
                </a:lnTo>
                <a:lnTo>
                  <a:pt x="352475" y="246049"/>
                </a:lnTo>
                <a:lnTo>
                  <a:pt x="377469" y="241007"/>
                </a:lnTo>
                <a:lnTo>
                  <a:pt x="397878" y="227253"/>
                </a:lnTo>
                <a:lnTo>
                  <a:pt x="411632" y="206844"/>
                </a:lnTo>
                <a:lnTo>
                  <a:pt x="416674" y="181851"/>
                </a:lnTo>
                <a:close/>
              </a:path>
              <a:path w="555625" h="655954">
                <a:moveTo>
                  <a:pt x="555485" y="362064"/>
                </a:moveTo>
                <a:lnTo>
                  <a:pt x="553567" y="354926"/>
                </a:lnTo>
                <a:lnTo>
                  <a:pt x="520598" y="302183"/>
                </a:lnTo>
                <a:lnTo>
                  <a:pt x="520598" y="368947"/>
                </a:lnTo>
                <a:lnTo>
                  <a:pt x="518312" y="372275"/>
                </a:lnTo>
                <a:lnTo>
                  <a:pt x="486778" y="384213"/>
                </a:lnTo>
                <a:lnTo>
                  <a:pt x="482307" y="390690"/>
                </a:lnTo>
                <a:lnTo>
                  <a:pt x="482307" y="506056"/>
                </a:lnTo>
                <a:lnTo>
                  <a:pt x="480009" y="517359"/>
                </a:lnTo>
                <a:lnTo>
                  <a:pt x="473786" y="526580"/>
                </a:lnTo>
                <a:lnTo>
                  <a:pt x="464566" y="532803"/>
                </a:lnTo>
                <a:lnTo>
                  <a:pt x="453263" y="535101"/>
                </a:lnTo>
                <a:lnTo>
                  <a:pt x="347091" y="535101"/>
                </a:lnTo>
                <a:lnTo>
                  <a:pt x="342595" y="536968"/>
                </a:lnTo>
                <a:lnTo>
                  <a:pt x="336105" y="543458"/>
                </a:lnTo>
                <a:lnTo>
                  <a:pt x="334251" y="547941"/>
                </a:lnTo>
                <a:lnTo>
                  <a:pt x="334251" y="591489"/>
                </a:lnTo>
                <a:lnTo>
                  <a:pt x="331952" y="602792"/>
                </a:lnTo>
                <a:lnTo>
                  <a:pt x="325729" y="612013"/>
                </a:lnTo>
                <a:lnTo>
                  <a:pt x="316496" y="618236"/>
                </a:lnTo>
                <a:lnTo>
                  <a:pt x="305193" y="620534"/>
                </a:lnTo>
                <a:lnTo>
                  <a:pt x="173888" y="620534"/>
                </a:lnTo>
                <a:lnTo>
                  <a:pt x="144830" y="591489"/>
                </a:lnTo>
                <a:lnTo>
                  <a:pt x="144729" y="472465"/>
                </a:lnTo>
                <a:lnTo>
                  <a:pt x="144119" y="464934"/>
                </a:lnTo>
                <a:lnTo>
                  <a:pt x="134239" y="424903"/>
                </a:lnTo>
                <a:lnTo>
                  <a:pt x="113538" y="390448"/>
                </a:lnTo>
                <a:lnTo>
                  <a:pt x="99593" y="376478"/>
                </a:lnTo>
                <a:lnTo>
                  <a:pt x="73126" y="349796"/>
                </a:lnTo>
                <a:lnTo>
                  <a:pt x="52641" y="314452"/>
                </a:lnTo>
                <a:lnTo>
                  <a:pt x="39446" y="273113"/>
                </a:lnTo>
                <a:lnTo>
                  <a:pt x="34861" y="228460"/>
                </a:lnTo>
                <a:lnTo>
                  <a:pt x="37896" y="192709"/>
                </a:lnTo>
                <a:lnTo>
                  <a:pt x="63195" y="125577"/>
                </a:lnTo>
                <a:lnTo>
                  <a:pt x="116903" y="71666"/>
                </a:lnTo>
                <a:lnTo>
                  <a:pt x="156121" y="52209"/>
                </a:lnTo>
                <a:lnTo>
                  <a:pt x="204660" y="39471"/>
                </a:lnTo>
                <a:lnTo>
                  <a:pt x="263359" y="34874"/>
                </a:lnTo>
                <a:lnTo>
                  <a:pt x="301650" y="36779"/>
                </a:lnTo>
                <a:lnTo>
                  <a:pt x="373176" y="53073"/>
                </a:lnTo>
                <a:lnTo>
                  <a:pt x="431228" y="87934"/>
                </a:lnTo>
                <a:lnTo>
                  <a:pt x="469785" y="144284"/>
                </a:lnTo>
                <a:lnTo>
                  <a:pt x="480034" y="182473"/>
                </a:lnTo>
                <a:lnTo>
                  <a:pt x="482447" y="208508"/>
                </a:lnTo>
                <a:lnTo>
                  <a:pt x="482079" y="217830"/>
                </a:lnTo>
                <a:lnTo>
                  <a:pt x="480872" y="228028"/>
                </a:lnTo>
                <a:lnTo>
                  <a:pt x="478586" y="239242"/>
                </a:lnTo>
                <a:lnTo>
                  <a:pt x="475005" y="251650"/>
                </a:lnTo>
                <a:lnTo>
                  <a:pt x="472782" y="258305"/>
                </a:lnTo>
                <a:lnTo>
                  <a:pt x="471563" y="265341"/>
                </a:lnTo>
                <a:lnTo>
                  <a:pt x="480314" y="303530"/>
                </a:lnTo>
                <a:lnTo>
                  <a:pt x="520065" y="367131"/>
                </a:lnTo>
                <a:lnTo>
                  <a:pt x="520598" y="368947"/>
                </a:lnTo>
                <a:lnTo>
                  <a:pt x="520598" y="302183"/>
                </a:lnTo>
                <a:lnTo>
                  <a:pt x="509892" y="285051"/>
                </a:lnTo>
                <a:lnTo>
                  <a:pt x="507580" y="281317"/>
                </a:lnTo>
                <a:lnTo>
                  <a:pt x="506450" y="277177"/>
                </a:lnTo>
                <a:lnTo>
                  <a:pt x="506437" y="269316"/>
                </a:lnTo>
                <a:lnTo>
                  <a:pt x="506971" y="265988"/>
                </a:lnTo>
                <a:lnTo>
                  <a:pt x="508088" y="262636"/>
                </a:lnTo>
                <a:lnTo>
                  <a:pt x="512445" y="247573"/>
                </a:lnTo>
                <a:lnTo>
                  <a:pt x="515289" y="233540"/>
                </a:lnTo>
                <a:lnTo>
                  <a:pt x="516839" y="220522"/>
                </a:lnTo>
                <a:lnTo>
                  <a:pt x="517309" y="208508"/>
                </a:lnTo>
                <a:lnTo>
                  <a:pt x="517067" y="199669"/>
                </a:lnTo>
                <a:lnTo>
                  <a:pt x="502259" y="131508"/>
                </a:lnTo>
                <a:lnTo>
                  <a:pt x="481914" y="93268"/>
                </a:lnTo>
                <a:lnTo>
                  <a:pt x="454774" y="62153"/>
                </a:lnTo>
                <a:lnTo>
                  <a:pt x="422186" y="38087"/>
                </a:lnTo>
                <a:lnTo>
                  <a:pt x="385622" y="20497"/>
                </a:lnTo>
                <a:lnTo>
                  <a:pt x="346290" y="8712"/>
                </a:lnTo>
                <a:lnTo>
                  <a:pt x="305193" y="2095"/>
                </a:lnTo>
                <a:lnTo>
                  <a:pt x="263359" y="0"/>
                </a:lnTo>
                <a:lnTo>
                  <a:pt x="198932" y="5067"/>
                </a:lnTo>
                <a:lnTo>
                  <a:pt x="143903" y="19570"/>
                </a:lnTo>
                <a:lnTo>
                  <a:pt x="98094" y="42303"/>
                </a:lnTo>
                <a:lnTo>
                  <a:pt x="61379" y="71983"/>
                </a:lnTo>
                <a:lnTo>
                  <a:pt x="33642" y="107061"/>
                </a:lnTo>
                <a:lnTo>
                  <a:pt x="14554" y="145821"/>
                </a:lnTo>
                <a:lnTo>
                  <a:pt x="3530" y="186791"/>
                </a:lnTo>
                <a:lnTo>
                  <a:pt x="0" y="228460"/>
                </a:lnTo>
                <a:lnTo>
                  <a:pt x="5334" y="280187"/>
                </a:lnTo>
                <a:lnTo>
                  <a:pt x="20662" y="328523"/>
                </a:lnTo>
                <a:lnTo>
                  <a:pt x="45339" y="370814"/>
                </a:lnTo>
                <a:lnTo>
                  <a:pt x="78079" y="403783"/>
                </a:lnTo>
                <a:lnTo>
                  <a:pt x="101841" y="437807"/>
                </a:lnTo>
                <a:lnTo>
                  <a:pt x="109969" y="591489"/>
                </a:lnTo>
                <a:lnTo>
                  <a:pt x="114985" y="616369"/>
                </a:lnTo>
                <a:lnTo>
                  <a:pt x="128689" y="636689"/>
                </a:lnTo>
                <a:lnTo>
                  <a:pt x="149009" y="650379"/>
                </a:lnTo>
                <a:lnTo>
                  <a:pt x="173888" y="655408"/>
                </a:lnTo>
                <a:lnTo>
                  <a:pt x="305193" y="655408"/>
                </a:lnTo>
                <a:lnTo>
                  <a:pt x="330073" y="650379"/>
                </a:lnTo>
                <a:lnTo>
                  <a:pt x="350393" y="636689"/>
                </a:lnTo>
                <a:lnTo>
                  <a:pt x="361276" y="620534"/>
                </a:lnTo>
                <a:lnTo>
                  <a:pt x="364083" y="616369"/>
                </a:lnTo>
                <a:lnTo>
                  <a:pt x="369112" y="591489"/>
                </a:lnTo>
                <a:lnTo>
                  <a:pt x="369112" y="569963"/>
                </a:lnTo>
                <a:lnTo>
                  <a:pt x="453326" y="569963"/>
                </a:lnTo>
                <a:lnTo>
                  <a:pt x="478142" y="564946"/>
                </a:lnTo>
                <a:lnTo>
                  <a:pt x="498462" y="551256"/>
                </a:lnTo>
                <a:lnTo>
                  <a:pt x="512152" y="530936"/>
                </a:lnTo>
                <a:lnTo>
                  <a:pt x="517182" y="506056"/>
                </a:lnTo>
                <a:lnTo>
                  <a:pt x="517182" y="409994"/>
                </a:lnTo>
                <a:lnTo>
                  <a:pt x="530669" y="404888"/>
                </a:lnTo>
                <a:lnTo>
                  <a:pt x="541108" y="398919"/>
                </a:lnTo>
                <a:lnTo>
                  <a:pt x="548919" y="390423"/>
                </a:lnTo>
                <a:lnTo>
                  <a:pt x="553808" y="380174"/>
                </a:lnTo>
                <a:lnTo>
                  <a:pt x="555472" y="368947"/>
                </a:lnTo>
                <a:lnTo>
                  <a:pt x="555485" y="362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1606384" y="5051374"/>
            <a:ext cx="657225" cy="657225"/>
          </a:xfrm>
          <a:custGeom>
            <a:avLst/>
            <a:gdLst/>
            <a:ahLst/>
            <a:cxnLst/>
            <a:rect l="l" t="t" r="r" b="b"/>
            <a:pathLst>
              <a:path w="657225" h="657225">
                <a:moveTo>
                  <a:pt x="656805" y="174879"/>
                </a:moveTo>
                <a:lnTo>
                  <a:pt x="655535" y="168313"/>
                </a:lnTo>
                <a:lnTo>
                  <a:pt x="651700" y="162547"/>
                </a:lnTo>
                <a:lnTo>
                  <a:pt x="645934" y="158724"/>
                </a:lnTo>
                <a:lnTo>
                  <a:pt x="639381" y="157454"/>
                </a:lnTo>
                <a:lnTo>
                  <a:pt x="632815" y="158724"/>
                </a:lnTo>
                <a:lnTo>
                  <a:pt x="627049" y="162560"/>
                </a:lnTo>
                <a:lnTo>
                  <a:pt x="548462" y="241134"/>
                </a:lnTo>
                <a:lnTo>
                  <a:pt x="532358" y="254546"/>
                </a:lnTo>
                <a:lnTo>
                  <a:pt x="486206" y="279615"/>
                </a:lnTo>
                <a:lnTo>
                  <a:pt x="428129" y="298907"/>
                </a:lnTo>
                <a:lnTo>
                  <a:pt x="365912" y="309626"/>
                </a:lnTo>
                <a:lnTo>
                  <a:pt x="346252" y="310553"/>
                </a:lnTo>
                <a:lnTo>
                  <a:pt x="347179" y="290880"/>
                </a:lnTo>
                <a:lnTo>
                  <a:pt x="357898" y="228650"/>
                </a:lnTo>
                <a:lnTo>
                  <a:pt x="377177" y="170586"/>
                </a:lnTo>
                <a:lnTo>
                  <a:pt x="402259" y="124460"/>
                </a:lnTo>
                <a:lnTo>
                  <a:pt x="494258" y="29756"/>
                </a:lnTo>
                <a:lnTo>
                  <a:pt x="498094" y="23990"/>
                </a:lnTo>
                <a:lnTo>
                  <a:pt x="499364" y="17424"/>
                </a:lnTo>
                <a:lnTo>
                  <a:pt x="498094" y="10871"/>
                </a:lnTo>
                <a:lnTo>
                  <a:pt x="494258" y="5105"/>
                </a:lnTo>
                <a:lnTo>
                  <a:pt x="488492" y="1282"/>
                </a:lnTo>
                <a:lnTo>
                  <a:pt x="481939" y="0"/>
                </a:lnTo>
                <a:lnTo>
                  <a:pt x="475373" y="1282"/>
                </a:lnTo>
                <a:lnTo>
                  <a:pt x="391007" y="83705"/>
                </a:lnTo>
                <a:lnTo>
                  <a:pt x="358559" y="128892"/>
                </a:lnTo>
                <a:lnTo>
                  <a:pt x="333540" y="187617"/>
                </a:lnTo>
                <a:lnTo>
                  <a:pt x="316953" y="253784"/>
                </a:lnTo>
                <a:lnTo>
                  <a:pt x="311340" y="311327"/>
                </a:lnTo>
                <a:lnTo>
                  <a:pt x="287731" y="312445"/>
                </a:lnTo>
                <a:lnTo>
                  <a:pt x="220179" y="324065"/>
                </a:lnTo>
                <a:lnTo>
                  <a:pt x="156946" y="345109"/>
                </a:lnTo>
                <a:lnTo>
                  <a:pt x="104228" y="373862"/>
                </a:lnTo>
                <a:lnTo>
                  <a:pt x="5118" y="469607"/>
                </a:lnTo>
                <a:lnTo>
                  <a:pt x="0" y="481939"/>
                </a:lnTo>
                <a:lnTo>
                  <a:pt x="1282" y="488492"/>
                </a:lnTo>
                <a:lnTo>
                  <a:pt x="5105" y="494258"/>
                </a:lnTo>
                <a:lnTo>
                  <a:pt x="10896" y="498094"/>
                </a:lnTo>
                <a:lnTo>
                  <a:pt x="17437" y="499364"/>
                </a:lnTo>
                <a:lnTo>
                  <a:pt x="24003" y="498094"/>
                </a:lnTo>
                <a:lnTo>
                  <a:pt x="29768" y="494258"/>
                </a:lnTo>
                <a:lnTo>
                  <a:pt x="108356" y="415671"/>
                </a:lnTo>
                <a:lnTo>
                  <a:pt x="124460" y="402247"/>
                </a:lnTo>
                <a:lnTo>
                  <a:pt x="170599" y="377164"/>
                </a:lnTo>
                <a:lnTo>
                  <a:pt x="228676" y="357873"/>
                </a:lnTo>
                <a:lnTo>
                  <a:pt x="290906" y="347167"/>
                </a:lnTo>
                <a:lnTo>
                  <a:pt x="310540" y="346240"/>
                </a:lnTo>
                <a:lnTo>
                  <a:pt x="309626" y="365899"/>
                </a:lnTo>
                <a:lnTo>
                  <a:pt x="298919" y="428129"/>
                </a:lnTo>
                <a:lnTo>
                  <a:pt x="279628" y="486194"/>
                </a:lnTo>
                <a:lnTo>
                  <a:pt x="254546" y="532345"/>
                </a:lnTo>
                <a:lnTo>
                  <a:pt x="162547" y="627049"/>
                </a:lnTo>
                <a:lnTo>
                  <a:pt x="158724" y="632815"/>
                </a:lnTo>
                <a:lnTo>
                  <a:pt x="157441" y="639368"/>
                </a:lnTo>
                <a:lnTo>
                  <a:pt x="158724" y="645934"/>
                </a:lnTo>
                <a:lnTo>
                  <a:pt x="162547" y="651700"/>
                </a:lnTo>
                <a:lnTo>
                  <a:pt x="168313" y="655535"/>
                </a:lnTo>
                <a:lnTo>
                  <a:pt x="174879" y="656818"/>
                </a:lnTo>
                <a:lnTo>
                  <a:pt x="181432" y="655535"/>
                </a:lnTo>
                <a:lnTo>
                  <a:pt x="265798" y="573112"/>
                </a:lnTo>
                <a:lnTo>
                  <a:pt x="298246" y="527900"/>
                </a:lnTo>
                <a:lnTo>
                  <a:pt x="323265" y="469163"/>
                </a:lnTo>
                <a:lnTo>
                  <a:pt x="339852" y="402996"/>
                </a:lnTo>
                <a:lnTo>
                  <a:pt x="345452" y="345465"/>
                </a:lnTo>
                <a:lnTo>
                  <a:pt x="369074" y="344347"/>
                </a:lnTo>
                <a:lnTo>
                  <a:pt x="436613" y="332727"/>
                </a:lnTo>
                <a:lnTo>
                  <a:pt x="499859" y="311683"/>
                </a:lnTo>
                <a:lnTo>
                  <a:pt x="501180" y="311048"/>
                </a:lnTo>
                <a:lnTo>
                  <a:pt x="527913" y="298234"/>
                </a:lnTo>
                <a:lnTo>
                  <a:pt x="552577" y="282930"/>
                </a:lnTo>
                <a:lnTo>
                  <a:pt x="573100" y="265785"/>
                </a:lnTo>
                <a:lnTo>
                  <a:pt x="651700" y="187198"/>
                </a:lnTo>
                <a:lnTo>
                  <a:pt x="655535" y="181432"/>
                </a:lnTo>
                <a:lnTo>
                  <a:pt x="656805" y="1748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bg object 3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54378" y="5397441"/>
            <a:ext cx="264185" cy="262757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52725" y="5096222"/>
            <a:ext cx="265623" cy="264194"/>
          </a:xfrm>
          <a:prstGeom prst="rect">
            <a:avLst/>
          </a:prstGeom>
        </p:spPr>
      </p:pic>
      <p:sp>
        <p:nvSpPr>
          <p:cNvPr id="38" name="bg object 38"/>
          <p:cNvSpPr/>
          <p:nvPr/>
        </p:nvSpPr>
        <p:spPr>
          <a:xfrm>
            <a:off x="1611503" y="5056479"/>
            <a:ext cx="647065" cy="647065"/>
          </a:xfrm>
          <a:custGeom>
            <a:avLst/>
            <a:gdLst/>
            <a:ahLst/>
            <a:cxnLst/>
            <a:rect l="l" t="t" r="r" b="b"/>
            <a:pathLst>
              <a:path w="647064" h="647064">
                <a:moveTo>
                  <a:pt x="646582" y="182092"/>
                </a:moveTo>
                <a:lnTo>
                  <a:pt x="621931" y="157454"/>
                </a:lnTo>
                <a:lnTo>
                  <a:pt x="543344" y="236029"/>
                </a:lnTo>
                <a:lnTo>
                  <a:pt x="527240" y="249440"/>
                </a:lnTo>
                <a:lnTo>
                  <a:pt x="481088" y="274510"/>
                </a:lnTo>
                <a:lnTo>
                  <a:pt x="423011" y="293801"/>
                </a:lnTo>
                <a:lnTo>
                  <a:pt x="360794" y="304520"/>
                </a:lnTo>
                <a:lnTo>
                  <a:pt x="341134" y="305447"/>
                </a:lnTo>
                <a:lnTo>
                  <a:pt x="342061" y="285775"/>
                </a:lnTo>
                <a:lnTo>
                  <a:pt x="352780" y="223545"/>
                </a:lnTo>
                <a:lnTo>
                  <a:pt x="372059" y="165481"/>
                </a:lnTo>
                <a:lnTo>
                  <a:pt x="397141" y="119354"/>
                </a:lnTo>
                <a:lnTo>
                  <a:pt x="489140" y="24650"/>
                </a:lnTo>
                <a:lnTo>
                  <a:pt x="464489" y="12"/>
                </a:lnTo>
                <a:lnTo>
                  <a:pt x="385889" y="78600"/>
                </a:lnTo>
                <a:lnTo>
                  <a:pt x="353441" y="123786"/>
                </a:lnTo>
                <a:lnTo>
                  <a:pt x="328422" y="182511"/>
                </a:lnTo>
                <a:lnTo>
                  <a:pt x="311835" y="248678"/>
                </a:lnTo>
                <a:lnTo>
                  <a:pt x="306222" y="306222"/>
                </a:lnTo>
                <a:lnTo>
                  <a:pt x="282613" y="307340"/>
                </a:lnTo>
                <a:lnTo>
                  <a:pt x="215061" y="318960"/>
                </a:lnTo>
                <a:lnTo>
                  <a:pt x="151828" y="340004"/>
                </a:lnTo>
                <a:lnTo>
                  <a:pt x="99110" y="368757"/>
                </a:lnTo>
                <a:lnTo>
                  <a:pt x="0" y="464502"/>
                </a:lnTo>
                <a:lnTo>
                  <a:pt x="24650" y="489153"/>
                </a:lnTo>
                <a:lnTo>
                  <a:pt x="103238" y="410565"/>
                </a:lnTo>
                <a:lnTo>
                  <a:pt x="119341" y="397141"/>
                </a:lnTo>
                <a:lnTo>
                  <a:pt x="165481" y="372059"/>
                </a:lnTo>
                <a:lnTo>
                  <a:pt x="223558" y="352767"/>
                </a:lnTo>
                <a:lnTo>
                  <a:pt x="285788" y="342061"/>
                </a:lnTo>
                <a:lnTo>
                  <a:pt x="305422" y="341134"/>
                </a:lnTo>
                <a:lnTo>
                  <a:pt x="304507" y="360794"/>
                </a:lnTo>
                <a:lnTo>
                  <a:pt x="293801" y="423024"/>
                </a:lnTo>
                <a:lnTo>
                  <a:pt x="274510" y="481088"/>
                </a:lnTo>
                <a:lnTo>
                  <a:pt x="249428" y="527240"/>
                </a:lnTo>
                <a:lnTo>
                  <a:pt x="157429" y="621944"/>
                </a:lnTo>
                <a:lnTo>
                  <a:pt x="182092" y="646607"/>
                </a:lnTo>
                <a:lnTo>
                  <a:pt x="260680" y="568007"/>
                </a:lnTo>
                <a:lnTo>
                  <a:pt x="293128" y="522795"/>
                </a:lnTo>
                <a:lnTo>
                  <a:pt x="318147" y="464058"/>
                </a:lnTo>
                <a:lnTo>
                  <a:pt x="334733" y="397891"/>
                </a:lnTo>
                <a:lnTo>
                  <a:pt x="340334" y="340360"/>
                </a:lnTo>
                <a:lnTo>
                  <a:pt x="363956" y="339242"/>
                </a:lnTo>
                <a:lnTo>
                  <a:pt x="431495" y="327621"/>
                </a:lnTo>
                <a:lnTo>
                  <a:pt x="494741" y="306578"/>
                </a:lnTo>
                <a:lnTo>
                  <a:pt x="496062" y="305943"/>
                </a:lnTo>
                <a:lnTo>
                  <a:pt x="522795" y="293128"/>
                </a:lnTo>
                <a:lnTo>
                  <a:pt x="547458" y="277825"/>
                </a:lnTo>
                <a:lnTo>
                  <a:pt x="567982" y="260680"/>
                </a:lnTo>
                <a:lnTo>
                  <a:pt x="646582" y="182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bg 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59483" y="5402547"/>
            <a:ext cx="253974" cy="252547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957830" y="5101337"/>
            <a:ext cx="255412" cy="253974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58934" y="5132210"/>
            <a:ext cx="65236" cy="65246"/>
          </a:xfrm>
          <a:prstGeom prst="rect">
            <a:avLst/>
          </a:prstGeom>
        </p:spPr>
      </p:pic>
      <p:sp>
        <p:nvSpPr>
          <p:cNvPr id="42" name="bg object 42"/>
          <p:cNvSpPr/>
          <p:nvPr/>
        </p:nvSpPr>
        <p:spPr>
          <a:xfrm>
            <a:off x="1845500" y="5259091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828" y="0"/>
                </a:moveTo>
                <a:lnTo>
                  <a:pt x="14238" y="1674"/>
                </a:lnTo>
                <a:lnTo>
                  <a:pt x="6686" y="6696"/>
                </a:lnTo>
                <a:lnTo>
                  <a:pt x="1671" y="14247"/>
                </a:lnTo>
                <a:lnTo>
                  <a:pt x="0" y="22837"/>
                </a:lnTo>
                <a:lnTo>
                  <a:pt x="1671" y="31427"/>
                </a:lnTo>
                <a:lnTo>
                  <a:pt x="6686" y="38979"/>
                </a:lnTo>
                <a:lnTo>
                  <a:pt x="14238" y="44001"/>
                </a:lnTo>
                <a:lnTo>
                  <a:pt x="22828" y="45675"/>
                </a:lnTo>
                <a:lnTo>
                  <a:pt x="31418" y="44001"/>
                </a:lnTo>
                <a:lnTo>
                  <a:pt x="38969" y="38979"/>
                </a:lnTo>
                <a:lnTo>
                  <a:pt x="43984" y="31427"/>
                </a:lnTo>
                <a:lnTo>
                  <a:pt x="45656" y="22837"/>
                </a:lnTo>
                <a:lnTo>
                  <a:pt x="43984" y="14247"/>
                </a:lnTo>
                <a:lnTo>
                  <a:pt x="38969" y="6696"/>
                </a:lnTo>
                <a:lnTo>
                  <a:pt x="31418" y="1674"/>
                </a:lnTo>
                <a:lnTo>
                  <a:pt x="228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bg object 4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960789" y="5563849"/>
            <a:ext cx="65233" cy="65233"/>
          </a:xfrm>
          <a:prstGeom prst="rect">
            <a:avLst/>
          </a:prstGeom>
        </p:spPr>
      </p:pic>
      <p:sp>
        <p:nvSpPr>
          <p:cNvPr id="44" name="bg object 44"/>
          <p:cNvSpPr/>
          <p:nvPr/>
        </p:nvSpPr>
        <p:spPr>
          <a:xfrm>
            <a:off x="1981842" y="5455126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22839" y="0"/>
                </a:moveTo>
                <a:lnTo>
                  <a:pt x="14245" y="1671"/>
                </a:lnTo>
                <a:lnTo>
                  <a:pt x="6686" y="6686"/>
                </a:lnTo>
                <a:lnTo>
                  <a:pt x="1671" y="14243"/>
                </a:lnTo>
                <a:lnTo>
                  <a:pt x="0" y="22834"/>
                </a:lnTo>
                <a:lnTo>
                  <a:pt x="1671" y="31425"/>
                </a:lnTo>
                <a:lnTo>
                  <a:pt x="6686" y="38982"/>
                </a:lnTo>
                <a:lnTo>
                  <a:pt x="14245" y="43997"/>
                </a:lnTo>
                <a:lnTo>
                  <a:pt x="22839" y="45669"/>
                </a:lnTo>
                <a:lnTo>
                  <a:pt x="31430" y="43997"/>
                </a:lnTo>
                <a:lnTo>
                  <a:pt x="38982" y="38982"/>
                </a:lnTo>
                <a:lnTo>
                  <a:pt x="43997" y="31425"/>
                </a:lnTo>
                <a:lnTo>
                  <a:pt x="45669" y="22834"/>
                </a:lnTo>
                <a:lnTo>
                  <a:pt x="43997" y="14243"/>
                </a:lnTo>
                <a:lnTo>
                  <a:pt x="38982" y="6686"/>
                </a:lnTo>
                <a:lnTo>
                  <a:pt x="31430" y="1671"/>
                </a:lnTo>
                <a:lnTo>
                  <a:pt x="228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bg object 4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120718" y="2896463"/>
            <a:ext cx="2072474" cy="2606548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074577" y="2366472"/>
            <a:ext cx="912088" cy="112740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308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375" y="341375"/>
            <a:ext cx="1584959" cy="63398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25815" y="487679"/>
            <a:ext cx="829051" cy="3413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6812" y="1316770"/>
            <a:ext cx="11224724" cy="1488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308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82" y="2025970"/>
            <a:ext cx="11143785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8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s.uk/" TargetMode="External"/><Relationship Id="rId2" Type="http://schemas.openxmlformats.org/officeDocument/2006/relationships/hyperlink" Target="https://www.stepintothenhs.nhs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9.png"/><Relationship Id="rId3" Type="http://schemas.openxmlformats.org/officeDocument/2006/relationships/image" Target="../media/image2.jpg"/><Relationship Id="rId7" Type="http://schemas.openxmlformats.org/officeDocument/2006/relationships/image" Target="../media/image18.png"/><Relationship Id="rId12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6.png"/><Relationship Id="rId9" Type="http://schemas.openxmlformats.org/officeDocument/2006/relationships/image" Target="../media/image8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375" y="341375"/>
            <a:ext cx="1584959" cy="63398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25815" y="487679"/>
            <a:ext cx="829051" cy="34137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204979" y="5356275"/>
            <a:ext cx="1314450" cy="1501775"/>
          </a:xfrm>
          <a:custGeom>
            <a:avLst/>
            <a:gdLst/>
            <a:ahLst/>
            <a:cxnLst/>
            <a:rect l="l" t="t" r="r" b="b"/>
            <a:pathLst>
              <a:path w="1314450" h="1501775">
                <a:moveTo>
                  <a:pt x="0" y="0"/>
                </a:moveTo>
                <a:lnTo>
                  <a:pt x="0" y="1501724"/>
                </a:lnTo>
                <a:lnTo>
                  <a:pt x="321386" y="1501724"/>
                </a:lnTo>
                <a:lnTo>
                  <a:pt x="1313942" y="1202905"/>
                </a:lnTo>
                <a:lnTo>
                  <a:pt x="1313942" y="395617"/>
                </a:lnTo>
                <a:lnTo>
                  <a:pt x="0" y="0"/>
                </a:lnTo>
                <a:close/>
              </a:path>
            </a:pathLst>
          </a:custGeom>
          <a:solidFill>
            <a:srgbClr val="7C28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32579" y="4658307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29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29" y="1598498"/>
                </a:lnTo>
                <a:lnTo>
                  <a:pt x="1313929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56358" y="5216280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0" y="0"/>
                </a:moveTo>
                <a:lnTo>
                  <a:pt x="0" y="1598485"/>
                </a:lnTo>
                <a:lnTo>
                  <a:pt x="1313942" y="1202905"/>
                </a:lnTo>
                <a:lnTo>
                  <a:pt x="1313942" y="395630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64260" y="4617734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42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42" y="1598485"/>
                </a:lnTo>
                <a:lnTo>
                  <a:pt x="1313942" y="0"/>
                </a:lnTo>
                <a:close/>
              </a:path>
            </a:pathLst>
          </a:custGeom>
          <a:solidFill>
            <a:srgbClr val="007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737616" y="4877051"/>
            <a:ext cx="1456055" cy="1981200"/>
          </a:xfrm>
          <a:custGeom>
            <a:avLst/>
            <a:gdLst/>
            <a:ahLst/>
            <a:cxnLst/>
            <a:rect l="l" t="t" r="r" b="b"/>
            <a:pathLst>
              <a:path w="1456054" h="1981200">
                <a:moveTo>
                  <a:pt x="1455585" y="0"/>
                </a:moveTo>
                <a:lnTo>
                  <a:pt x="0" y="438264"/>
                </a:lnTo>
                <a:lnTo>
                  <a:pt x="0" y="1560398"/>
                </a:lnTo>
                <a:lnTo>
                  <a:pt x="1396923" y="1980945"/>
                </a:lnTo>
                <a:lnTo>
                  <a:pt x="1455585" y="1980945"/>
                </a:lnTo>
                <a:lnTo>
                  <a:pt x="1455585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87996" y="5916166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12"/>
                </a:lnTo>
                <a:lnTo>
                  <a:pt x="657098" y="812228"/>
                </a:lnTo>
                <a:lnTo>
                  <a:pt x="657098" y="0"/>
                </a:lnTo>
                <a:close/>
              </a:path>
            </a:pathLst>
          </a:custGeom>
          <a:solidFill>
            <a:srgbClr val="007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67355" y="2563849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28"/>
                </a:lnTo>
                <a:lnTo>
                  <a:pt x="657098" y="611225"/>
                </a:lnTo>
                <a:lnTo>
                  <a:pt x="657098" y="201028"/>
                </a:lnTo>
                <a:lnTo>
                  <a:pt x="0" y="0"/>
                </a:lnTo>
                <a:close/>
              </a:path>
            </a:pathLst>
          </a:custGeom>
          <a:solidFill>
            <a:srgbClr val="007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376958" y="2181317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41"/>
                </a:lnTo>
                <a:lnTo>
                  <a:pt x="657110" y="611225"/>
                </a:lnTo>
                <a:lnTo>
                  <a:pt x="657110" y="201041"/>
                </a:lnTo>
                <a:lnTo>
                  <a:pt x="0" y="0"/>
                </a:lnTo>
                <a:close/>
              </a:path>
            </a:pathLst>
          </a:custGeom>
          <a:solidFill>
            <a:srgbClr val="007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0933" y="5470165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41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9194" y="3404505"/>
            <a:ext cx="330200" cy="410209"/>
          </a:xfrm>
          <a:custGeom>
            <a:avLst/>
            <a:gdLst/>
            <a:ahLst/>
            <a:cxnLst/>
            <a:rect l="l" t="t" r="r" b="b"/>
            <a:pathLst>
              <a:path w="330200" h="410210">
                <a:moveTo>
                  <a:pt x="0" y="0"/>
                </a:moveTo>
                <a:lnTo>
                  <a:pt x="0" y="409956"/>
                </a:lnTo>
                <a:lnTo>
                  <a:pt x="330111" y="308508"/>
                </a:lnTo>
                <a:lnTo>
                  <a:pt x="330111" y="101460"/>
                </a:lnTo>
                <a:lnTo>
                  <a:pt x="0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65304" y="1941004"/>
            <a:ext cx="3876509" cy="475499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669051" y="4470778"/>
            <a:ext cx="554990" cy="688975"/>
          </a:xfrm>
          <a:custGeom>
            <a:avLst/>
            <a:gdLst/>
            <a:ahLst/>
            <a:cxnLst/>
            <a:rect l="l" t="t" r="r" b="b"/>
            <a:pathLst>
              <a:path w="554990" h="688975">
                <a:moveTo>
                  <a:pt x="0" y="0"/>
                </a:moveTo>
                <a:lnTo>
                  <a:pt x="0" y="688593"/>
                </a:lnTo>
                <a:lnTo>
                  <a:pt x="554469" y="518185"/>
                </a:lnTo>
                <a:lnTo>
                  <a:pt x="554469" y="170421"/>
                </a:lnTo>
                <a:lnTo>
                  <a:pt x="0" y="0"/>
                </a:lnTo>
                <a:close/>
              </a:path>
            </a:pathLst>
          </a:custGeom>
          <a:solidFill>
            <a:srgbClr val="7C28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5690979"/>
            <a:ext cx="497840" cy="812800"/>
          </a:xfrm>
          <a:custGeom>
            <a:avLst/>
            <a:gdLst/>
            <a:ahLst/>
            <a:cxnLst/>
            <a:rect l="l" t="t" r="r" b="b"/>
            <a:pathLst>
              <a:path w="497840" h="812800">
                <a:moveTo>
                  <a:pt x="497751" y="0"/>
                </a:moveTo>
                <a:lnTo>
                  <a:pt x="0" y="152272"/>
                </a:lnTo>
                <a:lnTo>
                  <a:pt x="0" y="659968"/>
                </a:lnTo>
                <a:lnTo>
                  <a:pt x="497751" y="812228"/>
                </a:lnTo>
                <a:lnTo>
                  <a:pt x="497751" y="0"/>
                </a:lnTo>
                <a:close/>
              </a:path>
            </a:pathLst>
          </a:custGeom>
          <a:solidFill>
            <a:srgbClr val="AD26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54901" y="4512208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AD26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3012983" y="5741222"/>
            <a:ext cx="571500" cy="569595"/>
            <a:chOff x="3012983" y="5741222"/>
            <a:chExt cx="571500" cy="569595"/>
          </a:xfrm>
        </p:grpSpPr>
        <p:sp>
          <p:nvSpPr>
            <p:cNvPr id="19" name="object 19"/>
            <p:cNvSpPr/>
            <p:nvPr/>
          </p:nvSpPr>
          <p:spPr>
            <a:xfrm>
              <a:off x="3012983" y="5741222"/>
              <a:ext cx="571500" cy="569595"/>
            </a:xfrm>
            <a:custGeom>
              <a:avLst/>
              <a:gdLst/>
              <a:ahLst/>
              <a:cxnLst/>
              <a:rect l="l" t="t" r="r" b="b"/>
              <a:pathLst>
                <a:path w="571500" h="569595">
                  <a:moveTo>
                    <a:pt x="67368" y="501109"/>
                  </a:moveTo>
                  <a:lnTo>
                    <a:pt x="42608" y="525653"/>
                  </a:lnTo>
                  <a:lnTo>
                    <a:pt x="65755" y="544665"/>
                  </a:lnTo>
                  <a:lnTo>
                    <a:pt x="91525" y="558258"/>
                  </a:lnTo>
                  <a:lnTo>
                    <a:pt x="119025" y="566420"/>
                  </a:lnTo>
                  <a:lnTo>
                    <a:pt x="147358" y="569137"/>
                  </a:lnTo>
                  <a:lnTo>
                    <a:pt x="175376" y="566484"/>
                  </a:lnTo>
                  <a:lnTo>
                    <a:pt x="202599" y="558504"/>
                  </a:lnTo>
                  <a:lnTo>
                    <a:pt x="228161" y="545195"/>
                  </a:lnTo>
                  <a:lnTo>
                    <a:pt x="241668" y="534263"/>
                  </a:lnTo>
                  <a:lnTo>
                    <a:pt x="147358" y="534263"/>
                  </a:lnTo>
                  <a:lnTo>
                    <a:pt x="125655" y="532180"/>
                  </a:lnTo>
                  <a:lnTo>
                    <a:pt x="104659" y="525956"/>
                  </a:lnTo>
                  <a:lnTo>
                    <a:pt x="85012" y="515595"/>
                  </a:lnTo>
                  <a:lnTo>
                    <a:pt x="67368" y="501109"/>
                  </a:lnTo>
                  <a:close/>
                </a:path>
                <a:path w="571500" h="569595">
                  <a:moveTo>
                    <a:pt x="518408" y="34874"/>
                  </a:moveTo>
                  <a:lnTo>
                    <a:pt x="424154" y="34874"/>
                  </a:lnTo>
                  <a:lnTo>
                    <a:pt x="445853" y="36953"/>
                  </a:lnTo>
                  <a:lnTo>
                    <a:pt x="466842" y="43175"/>
                  </a:lnTo>
                  <a:lnTo>
                    <a:pt x="504139" y="68059"/>
                  </a:lnTo>
                  <a:lnTo>
                    <a:pt x="528507" y="105102"/>
                  </a:lnTo>
                  <a:lnTo>
                    <a:pt x="536625" y="147345"/>
                  </a:lnTo>
                  <a:lnTo>
                    <a:pt x="534544" y="169046"/>
                  </a:lnTo>
                  <a:lnTo>
                    <a:pt x="517957" y="209690"/>
                  </a:lnTo>
                  <a:lnTo>
                    <a:pt x="226656" y="501777"/>
                  </a:lnTo>
                  <a:lnTo>
                    <a:pt x="189607" y="526140"/>
                  </a:lnTo>
                  <a:lnTo>
                    <a:pt x="147358" y="534263"/>
                  </a:lnTo>
                  <a:lnTo>
                    <a:pt x="241668" y="534263"/>
                  </a:lnTo>
                  <a:lnTo>
                    <a:pt x="528015" y="252107"/>
                  </a:lnTo>
                  <a:lnTo>
                    <a:pt x="560625" y="203169"/>
                  </a:lnTo>
                  <a:lnTo>
                    <a:pt x="571500" y="147345"/>
                  </a:lnTo>
                  <a:lnTo>
                    <a:pt x="568844" y="119331"/>
                  </a:lnTo>
                  <a:lnTo>
                    <a:pt x="560860" y="92106"/>
                  </a:lnTo>
                  <a:lnTo>
                    <a:pt x="547547" y="66538"/>
                  </a:lnTo>
                  <a:lnTo>
                    <a:pt x="528904" y="43497"/>
                  </a:lnTo>
                  <a:lnTo>
                    <a:pt x="518408" y="34874"/>
                  </a:lnTo>
                  <a:close/>
                </a:path>
                <a:path w="571500" h="569595">
                  <a:moveTo>
                    <a:pt x="424154" y="0"/>
                  </a:moveTo>
                  <a:lnTo>
                    <a:pt x="368906" y="10645"/>
                  </a:lnTo>
                  <a:lnTo>
                    <a:pt x="320306" y="42608"/>
                  </a:lnTo>
                  <a:lnTo>
                    <a:pt x="43497" y="317055"/>
                  </a:lnTo>
                  <a:lnTo>
                    <a:pt x="10875" y="365961"/>
                  </a:lnTo>
                  <a:lnTo>
                    <a:pt x="0" y="421792"/>
                  </a:lnTo>
                  <a:lnTo>
                    <a:pt x="2655" y="449813"/>
                  </a:lnTo>
                  <a:lnTo>
                    <a:pt x="10641" y="477042"/>
                  </a:lnTo>
                  <a:lnTo>
                    <a:pt x="23958" y="502611"/>
                  </a:lnTo>
                  <a:lnTo>
                    <a:pt x="42608" y="525653"/>
                  </a:lnTo>
                  <a:lnTo>
                    <a:pt x="67363" y="501103"/>
                  </a:lnTo>
                  <a:lnTo>
                    <a:pt x="53153" y="483541"/>
                  </a:lnTo>
                  <a:lnTo>
                    <a:pt x="43003" y="464050"/>
                  </a:lnTo>
                  <a:lnTo>
                    <a:pt x="36914" y="443261"/>
                  </a:lnTo>
                  <a:lnTo>
                    <a:pt x="34874" y="421792"/>
                  </a:lnTo>
                  <a:lnTo>
                    <a:pt x="36960" y="400085"/>
                  </a:lnTo>
                  <a:lnTo>
                    <a:pt x="53544" y="359461"/>
                  </a:lnTo>
                  <a:lnTo>
                    <a:pt x="344855" y="67373"/>
                  </a:lnTo>
                  <a:lnTo>
                    <a:pt x="381904" y="42999"/>
                  </a:lnTo>
                  <a:lnTo>
                    <a:pt x="424154" y="34874"/>
                  </a:lnTo>
                  <a:lnTo>
                    <a:pt x="518408" y="34874"/>
                  </a:lnTo>
                  <a:lnTo>
                    <a:pt x="505748" y="24472"/>
                  </a:lnTo>
                  <a:lnTo>
                    <a:pt x="479972" y="10875"/>
                  </a:lnTo>
                  <a:lnTo>
                    <a:pt x="452475" y="2715"/>
                  </a:lnTo>
                  <a:lnTo>
                    <a:pt x="424154" y="0"/>
                  </a:lnTo>
                  <a:close/>
                </a:path>
                <a:path w="571500" h="569595">
                  <a:moveTo>
                    <a:pt x="67360" y="501103"/>
                  </a:moveTo>
                  <a:lnTo>
                    <a:pt x="42608" y="525653"/>
                  </a:lnTo>
                  <a:lnTo>
                    <a:pt x="67373" y="501116"/>
                  </a:lnTo>
                  <a:close/>
                </a:path>
                <a:path w="571500" h="569595">
                  <a:moveTo>
                    <a:pt x="67363" y="501103"/>
                  </a:move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99230" y="5835435"/>
              <a:ext cx="217081" cy="290558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11163770" y="5395899"/>
            <a:ext cx="555625" cy="655955"/>
          </a:xfrm>
          <a:custGeom>
            <a:avLst/>
            <a:gdLst/>
            <a:ahLst/>
            <a:cxnLst/>
            <a:rect l="l" t="t" r="r" b="b"/>
            <a:pathLst>
              <a:path w="555625" h="655954">
                <a:moveTo>
                  <a:pt x="416687" y="181851"/>
                </a:moveTo>
                <a:lnTo>
                  <a:pt x="388010" y="121539"/>
                </a:lnTo>
                <a:lnTo>
                  <a:pt x="353847" y="98501"/>
                </a:lnTo>
                <a:lnTo>
                  <a:pt x="307962" y="83299"/>
                </a:lnTo>
                <a:lnTo>
                  <a:pt x="251447" y="78244"/>
                </a:lnTo>
                <a:lnTo>
                  <a:pt x="195961" y="86461"/>
                </a:lnTo>
                <a:lnTo>
                  <a:pt x="150202" y="107835"/>
                </a:lnTo>
                <a:lnTo>
                  <a:pt x="115671" y="139738"/>
                </a:lnTo>
                <a:lnTo>
                  <a:pt x="93853" y="179603"/>
                </a:lnTo>
                <a:lnTo>
                  <a:pt x="86258" y="224802"/>
                </a:lnTo>
                <a:lnTo>
                  <a:pt x="89179" y="253555"/>
                </a:lnTo>
                <a:lnTo>
                  <a:pt x="110782" y="304507"/>
                </a:lnTo>
                <a:lnTo>
                  <a:pt x="139166" y="336245"/>
                </a:lnTo>
                <a:lnTo>
                  <a:pt x="182206" y="350431"/>
                </a:lnTo>
                <a:lnTo>
                  <a:pt x="206425" y="346290"/>
                </a:lnTo>
                <a:lnTo>
                  <a:pt x="227101" y="334784"/>
                </a:lnTo>
                <a:lnTo>
                  <a:pt x="242798" y="317322"/>
                </a:lnTo>
                <a:lnTo>
                  <a:pt x="252044" y="295300"/>
                </a:lnTo>
                <a:lnTo>
                  <a:pt x="265023" y="274104"/>
                </a:lnTo>
                <a:lnTo>
                  <a:pt x="290207" y="259016"/>
                </a:lnTo>
                <a:lnTo>
                  <a:pt x="321411" y="249758"/>
                </a:lnTo>
                <a:lnTo>
                  <a:pt x="352488" y="246049"/>
                </a:lnTo>
                <a:lnTo>
                  <a:pt x="377482" y="241007"/>
                </a:lnTo>
                <a:lnTo>
                  <a:pt x="397878" y="227253"/>
                </a:lnTo>
                <a:lnTo>
                  <a:pt x="411645" y="206844"/>
                </a:lnTo>
                <a:lnTo>
                  <a:pt x="416687" y="181851"/>
                </a:lnTo>
                <a:close/>
              </a:path>
              <a:path w="555625" h="655954">
                <a:moveTo>
                  <a:pt x="555485" y="362064"/>
                </a:moveTo>
                <a:lnTo>
                  <a:pt x="553567" y="354926"/>
                </a:lnTo>
                <a:lnTo>
                  <a:pt x="520598" y="302183"/>
                </a:lnTo>
                <a:lnTo>
                  <a:pt x="520598" y="368947"/>
                </a:lnTo>
                <a:lnTo>
                  <a:pt x="518312" y="372275"/>
                </a:lnTo>
                <a:lnTo>
                  <a:pt x="486778" y="384213"/>
                </a:lnTo>
                <a:lnTo>
                  <a:pt x="482307" y="390690"/>
                </a:lnTo>
                <a:lnTo>
                  <a:pt x="482307" y="506056"/>
                </a:lnTo>
                <a:lnTo>
                  <a:pt x="480021" y="517359"/>
                </a:lnTo>
                <a:lnTo>
                  <a:pt x="473798" y="526580"/>
                </a:lnTo>
                <a:lnTo>
                  <a:pt x="464566" y="532803"/>
                </a:lnTo>
                <a:lnTo>
                  <a:pt x="453263" y="535101"/>
                </a:lnTo>
                <a:lnTo>
                  <a:pt x="347091" y="535101"/>
                </a:lnTo>
                <a:lnTo>
                  <a:pt x="342595" y="536968"/>
                </a:lnTo>
                <a:lnTo>
                  <a:pt x="336105" y="543458"/>
                </a:lnTo>
                <a:lnTo>
                  <a:pt x="334251" y="547941"/>
                </a:lnTo>
                <a:lnTo>
                  <a:pt x="334251" y="591489"/>
                </a:lnTo>
                <a:lnTo>
                  <a:pt x="331965" y="602792"/>
                </a:lnTo>
                <a:lnTo>
                  <a:pt x="325729" y="612013"/>
                </a:lnTo>
                <a:lnTo>
                  <a:pt x="316496" y="618236"/>
                </a:lnTo>
                <a:lnTo>
                  <a:pt x="305193" y="620534"/>
                </a:lnTo>
                <a:lnTo>
                  <a:pt x="173888" y="620534"/>
                </a:lnTo>
                <a:lnTo>
                  <a:pt x="144830" y="591489"/>
                </a:lnTo>
                <a:lnTo>
                  <a:pt x="144729" y="472465"/>
                </a:lnTo>
                <a:lnTo>
                  <a:pt x="144132" y="464934"/>
                </a:lnTo>
                <a:lnTo>
                  <a:pt x="134239" y="424903"/>
                </a:lnTo>
                <a:lnTo>
                  <a:pt x="123596" y="404406"/>
                </a:lnTo>
                <a:lnTo>
                  <a:pt x="115290" y="392226"/>
                </a:lnTo>
                <a:lnTo>
                  <a:pt x="113538" y="390448"/>
                </a:lnTo>
                <a:lnTo>
                  <a:pt x="100279" y="377024"/>
                </a:lnTo>
                <a:lnTo>
                  <a:pt x="99593" y="376478"/>
                </a:lnTo>
                <a:lnTo>
                  <a:pt x="73126" y="349796"/>
                </a:lnTo>
                <a:lnTo>
                  <a:pt x="52641" y="314452"/>
                </a:lnTo>
                <a:lnTo>
                  <a:pt x="39458" y="273113"/>
                </a:lnTo>
                <a:lnTo>
                  <a:pt x="34861" y="228460"/>
                </a:lnTo>
                <a:lnTo>
                  <a:pt x="37909" y="192709"/>
                </a:lnTo>
                <a:lnTo>
                  <a:pt x="63195" y="125577"/>
                </a:lnTo>
                <a:lnTo>
                  <a:pt x="116916" y="71666"/>
                </a:lnTo>
                <a:lnTo>
                  <a:pt x="156121" y="52209"/>
                </a:lnTo>
                <a:lnTo>
                  <a:pt x="204673" y="39471"/>
                </a:lnTo>
                <a:lnTo>
                  <a:pt x="263359" y="34874"/>
                </a:lnTo>
                <a:lnTo>
                  <a:pt x="301663" y="36779"/>
                </a:lnTo>
                <a:lnTo>
                  <a:pt x="373189" y="53073"/>
                </a:lnTo>
                <a:lnTo>
                  <a:pt x="431241" y="87934"/>
                </a:lnTo>
                <a:lnTo>
                  <a:pt x="469785" y="144284"/>
                </a:lnTo>
                <a:lnTo>
                  <a:pt x="480034" y="182473"/>
                </a:lnTo>
                <a:lnTo>
                  <a:pt x="482447" y="208508"/>
                </a:lnTo>
                <a:lnTo>
                  <a:pt x="482092" y="217830"/>
                </a:lnTo>
                <a:lnTo>
                  <a:pt x="480872" y="228028"/>
                </a:lnTo>
                <a:lnTo>
                  <a:pt x="478586" y="239242"/>
                </a:lnTo>
                <a:lnTo>
                  <a:pt x="475005" y="251650"/>
                </a:lnTo>
                <a:lnTo>
                  <a:pt x="472782" y="258305"/>
                </a:lnTo>
                <a:lnTo>
                  <a:pt x="471563" y="265341"/>
                </a:lnTo>
                <a:lnTo>
                  <a:pt x="480314" y="303530"/>
                </a:lnTo>
                <a:lnTo>
                  <a:pt x="520065" y="367131"/>
                </a:lnTo>
                <a:lnTo>
                  <a:pt x="520598" y="368947"/>
                </a:lnTo>
                <a:lnTo>
                  <a:pt x="520598" y="302183"/>
                </a:lnTo>
                <a:lnTo>
                  <a:pt x="509892" y="285051"/>
                </a:lnTo>
                <a:lnTo>
                  <a:pt x="507580" y="281317"/>
                </a:lnTo>
                <a:lnTo>
                  <a:pt x="506450" y="277177"/>
                </a:lnTo>
                <a:lnTo>
                  <a:pt x="506437" y="269316"/>
                </a:lnTo>
                <a:lnTo>
                  <a:pt x="506971" y="265988"/>
                </a:lnTo>
                <a:lnTo>
                  <a:pt x="508088" y="262636"/>
                </a:lnTo>
                <a:lnTo>
                  <a:pt x="512445" y="247573"/>
                </a:lnTo>
                <a:lnTo>
                  <a:pt x="515302" y="233540"/>
                </a:lnTo>
                <a:lnTo>
                  <a:pt x="516851" y="220522"/>
                </a:lnTo>
                <a:lnTo>
                  <a:pt x="517309" y="208508"/>
                </a:lnTo>
                <a:lnTo>
                  <a:pt x="517080" y="199669"/>
                </a:lnTo>
                <a:lnTo>
                  <a:pt x="502272" y="131508"/>
                </a:lnTo>
                <a:lnTo>
                  <a:pt x="481926" y="93268"/>
                </a:lnTo>
                <a:lnTo>
                  <a:pt x="454774" y="62153"/>
                </a:lnTo>
                <a:lnTo>
                  <a:pt x="422186" y="38087"/>
                </a:lnTo>
                <a:lnTo>
                  <a:pt x="385622" y="20497"/>
                </a:lnTo>
                <a:lnTo>
                  <a:pt x="346290" y="8712"/>
                </a:lnTo>
                <a:lnTo>
                  <a:pt x="305206" y="2095"/>
                </a:lnTo>
                <a:lnTo>
                  <a:pt x="263359" y="0"/>
                </a:lnTo>
                <a:lnTo>
                  <a:pt x="198945" y="5067"/>
                </a:lnTo>
                <a:lnTo>
                  <a:pt x="143903" y="19570"/>
                </a:lnTo>
                <a:lnTo>
                  <a:pt x="98107" y="42303"/>
                </a:lnTo>
                <a:lnTo>
                  <a:pt x="61379" y="71983"/>
                </a:lnTo>
                <a:lnTo>
                  <a:pt x="33655" y="107061"/>
                </a:lnTo>
                <a:lnTo>
                  <a:pt x="14554" y="145821"/>
                </a:lnTo>
                <a:lnTo>
                  <a:pt x="3530" y="186791"/>
                </a:lnTo>
                <a:lnTo>
                  <a:pt x="0" y="228460"/>
                </a:lnTo>
                <a:lnTo>
                  <a:pt x="5346" y="280187"/>
                </a:lnTo>
                <a:lnTo>
                  <a:pt x="20675" y="328523"/>
                </a:lnTo>
                <a:lnTo>
                  <a:pt x="45339" y="370814"/>
                </a:lnTo>
                <a:lnTo>
                  <a:pt x="78092" y="403783"/>
                </a:lnTo>
                <a:lnTo>
                  <a:pt x="101841" y="437807"/>
                </a:lnTo>
                <a:lnTo>
                  <a:pt x="109969" y="591489"/>
                </a:lnTo>
                <a:lnTo>
                  <a:pt x="114998" y="616369"/>
                </a:lnTo>
                <a:lnTo>
                  <a:pt x="128689" y="636689"/>
                </a:lnTo>
                <a:lnTo>
                  <a:pt x="149009" y="650379"/>
                </a:lnTo>
                <a:lnTo>
                  <a:pt x="173888" y="655408"/>
                </a:lnTo>
                <a:lnTo>
                  <a:pt x="305193" y="655408"/>
                </a:lnTo>
                <a:lnTo>
                  <a:pt x="330073" y="650379"/>
                </a:lnTo>
                <a:lnTo>
                  <a:pt x="350393" y="636689"/>
                </a:lnTo>
                <a:lnTo>
                  <a:pt x="361276" y="620534"/>
                </a:lnTo>
                <a:lnTo>
                  <a:pt x="364096" y="616369"/>
                </a:lnTo>
                <a:lnTo>
                  <a:pt x="369112" y="591489"/>
                </a:lnTo>
                <a:lnTo>
                  <a:pt x="369112" y="569963"/>
                </a:lnTo>
                <a:lnTo>
                  <a:pt x="453326" y="569963"/>
                </a:lnTo>
                <a:lnTo>
                  <a:pt x="478142" y="564946"/>
                </a:lnTo>
                <a:lnTo>
                  <a:pt x="498462" y="551256"/>
                </a:lnTo>
                <a:lnTo>
                  <a:pt x="512165" y="530936"/>
                </a:lnTo>
                <a:lnTo>
                  <a:pt x="517182" y="506056"/>
                </a:lnTo>
                <a:lnTo>
                  <a:pt x="517182" y="409994"/>
                </a:lnTo>
                <a:lnTo>
                  <a:pt x="530669" y="404888"/>
                </a:lnTo>
                <a:lnTo>
                  <a:pt x="541121" y="398919"/>
                </a:lnTo>
                <a:lnTo>
                  <a:pt x="548932" y="390423"/>
                </a:lnTo>
                <a:lnTo>
                  <a:pt x="553808" y="380174"/>
                </a:lnTo>
                <a:lnTo>
                  <a:pt x="555472" y="368947"/>
                </a:lnTo>
                <a:lnTo>
                  <a:pt x="555485" y="362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606411" y="5051369"/>
            <a:ext cx="657225" cy="657225"/>
            <a:chOff x="1606411" y="5051369"/>
            <a:chExt cx="657225" cy="657225"/>
          </a:xfrm>
        </p:grpSpPr>
        <p:sp>
          <p:nvSpPr>
            <p:cNvPr id="23" name="object 23"/>
            <p:cNvSpPr/>
            <p:nvPr/>
          </p:nvSpPr>
          <p:spPr>
            <a:xfrm>
              <a:off x="1606410" y="5051374"/>
              <a:ext cx="657225" cy="657225"/>
            </a:xfrm>
            <a:custGeom>
              <a:avLst/>
              <a:gdLst/>
              <a:ahLst/>
              <a:cxnLst/>
              <a:rect l="l" t="t" r="r" b="b"/>
              <a:pathLst>
                <a:path w="657225" h="657225">
                  <a:moveTo>
                    <a:pt x="656805" y="174879"/>
                  </a:moveTo>
                  <a:lnTo>
                    <a:pt x="655523" y="168313"/>
                  </a:lnTo>
                  <a:lnTo>
                    <a:pt x="651700" y="162547"/>
                  </a:lnTo>
                  <a:lnTo>
                    <a:pt x="645922" y="158724"/>
                  </a:lnTo>
                  <a:lnTo>
                    <a:pt x="639368" y="157454"/>
                  </a:lnTo>
                  <a:lnTo>
                    <a:pt x="632815" y="158724"/>
                  </a:lnTo>
                  <a:lnTo>
                    <a:pt x="627049" y="162560"/>
                  </a:lnTo>
                  <a:lnTo>
                    <a:pt x="548462" y="241134"/>
                  </a:lnTo>
                  <a:lnTo>
                    <a:pt x="532345" y="254546"/>
                  </a:lnTo>
                  <a:lnTo>
                    <a:pt x="486194" y="279615"/>
                  </a:lnTo>
                  <a:lnTo>
                    <a:pt x="428129" y="298907"/>
                  </a:lnTo>
                  <a:lnTo>
                    <a:pt x="365899" y="309626"/>
                  </a:lnTo>
                  <a:lnTo>
                    <a:pt x="346252" y="310553"/>
                  </a:lnTo>
                  <a:lnTo>
                    <a:pt x="347179" y="290880"/>
                  </a:lnTo>
                  <a:lnTo>
                    <a:pt x="357886" y="228650"/>
                  </a:lnTo>
                  <a:lnTo>
                    <a:pt x="377177" y="170586"/>
                  </a:lnTo>
                  <a:lnTo>
                    <a:pt x="402247" y="124460"/>
                  </a:lnTo>
                  <a:lnTo>
                    <a:pt x="494258" y="29756"/>
                  </a:lnTo>
                  <a:lnTo>
                    <a:pt x="498081" y="23990"/>
                  </a:lnTo>
                  <a:lnTo>
                    <a:pt x="499364" y="17424"/>
                  </a:lnTo>
                  <a:lnTo>
                    <a:pt x="498081" y="10871"/>
                  </a:lnTo>
                  <a:lnTo>
                    <a:pt x="494258" y="5105"/>
                  </a:lnTo>
                  <a:lnTo>
                    <a:pt x="488492" y="1282"/>
                  </a:lnTo>
                  <a:lnTo>
                    <a:pt x="481926" y="0"/>
                  </a:lnTo>
                  <a:lnTo>
                    <a:pt x="475373" y="1282"/>
                  </a:lnTo>
                  <a:lnTo>
                    <a:pt x="391007" y="83705"/>
                  </a:lnTo>
                  <a:lnTo>
                    <a:pt x="358559" y="128892"/>
                  </a:lnTo>
                  <a:lnTo>
                    <a:pt x="333540" y="187617"/>
                  </a:lnTo>
                  <a:lnTo>
                    <a:pt x="316953" y="253784"/>
                  </a:lnTo>
                  <a:lnTo>
                    <a:pt x="311340" y="311327"/>
                  </a:lnTo>
                  <a:lnTo>
                    <a:pt x="287718" y="312445"/>
                  </a:lnTo>
                  <a:lnTo>
                    <a:pt x="220179" y="324065"/>
                  </a:lnTo>
                  <a:lnTo>
                    <a:pt x="156933" y="345109"/>
                  </a:lnTo>
                  <a:lnTo>
                    <a:pt x="104228" y="373862"/>
                  </a:lnTo>
                  <a:lnTo>
                    <a:pt x="5118" y="469607"/>
                  </a:lnTo>
                  <a:lnTo>
                    <a:pt x="0" y="481939"/>
                  </a:lnTo>
                  <a:lnTo>
                    <a:pt x="1270" y="488492"/>
                  </a:lnTo>
                  <a:lnTo>
                    <a:pt x="5105" y="494258"/>
                  </a:lnTo>
                  <a:lnTo>
                    <a:pt x="10883" y="498094"/>
                  </a:lnTo>
                  <a:lnTo>
                    <a:pt x="17437" y="499364"/>
                  </a:lnTo>
                  <a:lnTo>
                    <a:pt x="24003" y="498094"/>
                  </a:lnTo>
                  <a:lnTo>
                    <a:pt x="29768" y="494258"/>
                  </a:lnTo>
                  <a:lnTo>
                    <a:pt x="108356" y="415671"/>
                  </a:lnTo>
                  <a:lnTo>
                    <a:pt x="124460" y="402247"/>
                  </a:lnTo>
                  <a:lnTo>
                    <a:pt x="170599" y="377164"/>
                  </a:lnTo>
                  <a:lnTo>
                    <a:pt x="228676" y="357873"/>
                  </a:lnTo>
                  <a:lnTo>
                    <a:pt x="290893" y="347167"/>
                  </a:lnTo>
                  <a:lnTo>
                    <a:pt x="310540" y="346240"/>
                  </a:lnTo>
                  <a:lnTo>
                    <a:pt x="309613" y="365899"/>
                  </a:lnTo>
                  <a:lnTo>
                    <a:pt x="298907" y="428129"/>
                  </a:lnTo>
                  <a:lnTo>
                    <a:pt x="279615" y="486194"/>
                  </a:lnTo>
                  <a:lnTo>
                    <a:pt x="254546" y="532345"/>
                  </a:lnTo>
                  <a:lnTo>
                    <a:pt x="162547" y="627049"/>
                  </a:lnTo>
                  <a:lnTo>
                    <a:pt x="158711" y="632815"/>
                  </a:lnTo>
                  <a:lnTo>
                    <a:pt x="157441" y="639368"/>
                  </a:lnTo>
                  <a:lnTo>
                    <a:pt x="158711" y="645934"/>
                  </a:lnTo>
                  <a:lnTo>
                    <a:pt x="162547" y="651700"/>
                  </a:lnTo>
                  <a:lnTo>
                    <a:pt x="168313" y="655535"/>
                  </a:lnTo>
                  <a:lnTo>
                    <a:pt x="174866" y="656818"/>
                  </a:lnTo>
                  <a:lnTo>
                    <a:pt x="181432" y="655535"/>
                  </a:lnTo>
                  <a:lnTo>
                    <a:pt x="265798" y="573112"/>
                  </a:lnTo>
                  <a:lnTo>
                    <a:pt x="298234" y="527900"/>
                  </a:lnTo>
                  <a:lnTo>
                    <a:pt x="323265" y="469163"/>
                  </a:lnTo>
                  <a:lnTo>
                    <a:pt x="339852" y="402996"/>
                  </a:lnTo>
                  <a:lnTo>
                    <a:pt x="345452" y="345465"/>
                  </a:lnTo>
                  <a:lnTo>
                    <a:pt x="369074" y="344347"/>
                  </a:lnTo>
                  <a:lnTo>
                    <a:pt x="402996" y="339852"/>
                  </a:lnTo>
                  <a:lnTo>
                    <a:pt x="436613" y="332727"/>
                  </a:lnTo>
                  <a:lnTo>
                    <a:pt x="451459" y="328409"/>
                  </a:lnTo>
                  <a:lnTo>
                    <a:pt x="469163" y="323265"/>
                  </a:lnTo>
                  <a:lnTo>
                    <a:pt x="499846" y="311683"/>
                  </a:lnTo>
                  <a:lnTo>
                    <a:pt x="501167" y="311048"/>
                  </a:lnTo>
                  <a:lnTo>
                    <a:pt x="527900" y="298234"/>
                  </a:lnTo>
                  <a:lnTo>
                    <a:pt x="552564" y="282930"/>
                  </a:lnTo>
                  <a:lnTo>
                    <a:pt x="573100" y="265785"/>
                  </a:lnTo>
                  <a:lnTo>
                    <a:pt x="651700" y="187198"/>
                  </a:lnTo>
                  <a:lnTo>
                    <a:pt x="655523" y="181432"/>
                  </a:lnTo>
                  <a:lnTo>
                    <a:pt x="656805" y="174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4396" y="5397441"/>
              <a:ext cx="264185" cy="26275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52744" y="5096222"/>
              <a:ext cx="265623" cy="26419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11528" y="5056479"/>
              <a:ext cx="647065" cy="647065"/>
            </a:xfrm>
            <a:custGeom>
              <a:avLst/>
              <a:gdLst/>
              <a:ahLst/>
              <a:cxnLst/>
              <a:rect l="l" t="t" r="r" b="b"/>
              <a:pathLst>
                <a:path w="647064" h="647064">
                  <a:moveTo>
                    <a:pt x="646582" y="182092"/>
                  </a:moveTo>
                  <a:lnTo>
                    <a:pt x="621931" y="157454"/>
                  </a:lnTo>
                  <a:lnTo>
                    <a:pt x="543344" y="236029"/>
                  </a:lnTo>
                  <a:lnTo>
                    <a:pt x="527227" y="249440"/>
                  </a:lnTo>
                  <a:lnTo>
                    <a:pt x="481076" y="274510"/>
                  </a:lnTo>
                  <a:lnTo>
                    <a:pt x="423011" y="293801"/>
                  </a:lnTo>
                  <a:lnTo>
                    <a:pt x="360781" y="304520"/>
                  </a:lnTo>
                  <a:lnTo>
                    <a:pt x="341134" y="305447"/>
                  </a:lnTo>
                  <a:lnTo>
                    <a:pt x="342061" y="285775"/>
                  </a:lnTo>
                  <a:lnTo>
                    <a:pt x="352767" y="223545"/>
                  </a:lnTo>
                  <a:lnTo>
                    <a:pt x="372059" y="165481"/>
                  </a:lnTo>
                  <a:lnTo>
                    <a:pt x="397129" y="119354"/>
                  </a:lnTo>
                  <a:lnTo>
                    <a:pt x="489140" y="24650"/>
                  </a:lnTo>
                  <a:lnTo>
                    <a:pt x="464489" y="12"/>
                  </a:lnTo>
                  <a:lnTo>
                    <a:pt x="385889" y="78600"/>
                  </a:lnTo>
                  <a:lnTo>
                    <a:pt x="353441" y="123786"/>
                  </a:lnTo>
                  <a:lnTo>
                    <a:pt x="328422" y="182511"/>
                  </a:lnTo>
                  <a:lnTo>
                    <a:pt x="311835" y="248678"/>
                  </a:lnTo>
                  <a:lnTo>
                    <a:pt x="306222" y="306222"/>
                  </a:lnTo>
                  <a:lnTo>
                    <a:pt x="282600" y="307340"/>
                  </a:lnTo>
                  <a:lnTo>
                    <a:pt x="215061" y="318960"/>
                  </a:lnTo>
                  <a:lnTo>
                    <a:pt x="151815" y="340004"/>
                  </a:lnTo>
                  <a:lnTo>
                    <a:pt x="99110" y="368757"/>
                  </a:lnTo>
                  <a:lnTo>
                    <a:pt x="0" y="464502"/>
                  </a:lnTo>
                  <a:lnTo>
                    <a:pt x="24650" y="489153"/>
                  </a:lnTo>
                  <a:lnTo>
                    <a:pt x="103238" y="410565"/>
                  </a:lnTo>
                  <a:lnTo>
                    <a:pt x="119341" y="397141"/>
                  </a:lnTo>
                  <a:lnTo>
                    <a:pt x="165481" y="372059"/>
                  </a:lnTo>
                  <a:lnTo>
                    <a:pt x="223558" y="352767"/>
                  </a:lnTo>
                  <a:lnTo>
                    <a:pt x="285775" y="342061"/>
                  </a:lnTo>
                  <a:lnTo>
                    <a:pt x="305422" y="341134"/>
                  </a:lnTo>
                  <a:lnTo>
                    <a:pt x="304495" y="360794"/>
                  </a:lnTo>
                  <a:lnTo>
                    <a:pt x="293789" y="423024"/>
                  </a:lnTo>
                  <a:lnTo>
                    <a:pt x="274497" y="481088"/>
                  </a:lnTo>
                  <a:lnTo>
                    <a:pt x="249428" y="527240"/>
                  </a:lnTo>
                  <a:lnTo>
                    <a:pt x="157429" y="621944"/>
                  </a:lnTo>
                  <a:lnTo>
                    <a:pt x="182092" y="646607"/>
                  </a:lnTo>
                  <a:lnTo>
                    <a:pt x="260680" y="568007"/>
                  </a:lnTo>
                  <a:lnTo>
                    <a:pt x="293116" y="522795"/>
                  </a:lnTo>
                  <a:lnTo>
                    <a:pt x="318147" y="464058"/>
                  </a:lnTo>
                  <a:lnTo>
                    <a:pt x="334733" y="397891"/>
                  </a:lnTo>
                  <a:lnTo>
                    <a:pt x="340334" y="340360"/>
                  </a:lnTo>
                  <a:lnTo>
                    <a:pt x="363956" y="339242"/>
                  </a:lnTo>
                  <a:lnTo>
                    <a:pt x="397878" y="334746"/>
                  </a:lnTo>
                  <a:lnTo>
                    <a:pt x="431495" y="327621"/>
                  </a:lnTo>
                  <a:lnTo>
                    <a:pt x="446341" y="323303"/>
                  </a:lnTo>
                  <a:lnTo>
                    <a:pt x="464045" y="318160"/>
                  </a:lnTo>
                  <a:lnTo>
                    <a:pt x="494728" y="306578"/>
                  </a:lnTo>
                  <a:lnTo>
                    <a:pt x="496049" y="305943"/>
                  </a:lnTo>
                  <a:lnTo>
                    <a:pt x="522782" y="293128"/>
                  </a:lnTo>
                  <a:lnTo>
                    <a:pt x="547446" y="277825"/>
                  </a:lnTo>
                  <a:lnTo>
                    <a:pt x="567982" y="260680"/>
                  </a:lnTo>
                  <a:lnTo>
                    <a:pt x="646582" y="1820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59501" y="5402547"/>
              <a:ext cx="253974" cy="25254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57849" y="5101337"/>
              <a:ext cx="255412" cy="25397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58953" y="5132210"/>
              <a:ext cx="65236" cy="6524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845519" y="5259091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28" y="0"/>
                  </a:moveTo>
                  <a:lnTo>
                    <a:pt x="14238" y="1674"/>
                  </a:lnTo>
                  <a:lnTo>
                    <a:pt x="6686" y="6696"/>
                  </a:lnTo>
                  <a:lnTo>
                    <a:pt x="1671" y="14247"/>
                  </a:lnTo>
                  <a:lnTo>
                    <a:pt x="0" y="22837"/>
                  </a:lnTo>
                  <a:lnTo>
                    <a:pt x="1671" y="31427"/>
                  </a:lnTo>
                  <a:lnTo>
                    <a:pt x="6686" y="38979"/>
                  </a:lnTo>
                  <a:lnTo>
                    <a:pt x="14238" y="44001"/>
                  </a:lnTo>
                  <a:lnTo>
                    <a:pt x="22828" y="45675"/>
                  </a:lnTo>
                  <a:lnTo>
                    <a:pt x="31418" y="44001"/>
                  </a:lnTo>
                  <a:lnTo>
                    <a:pt x="38969" y="38979"/>
                  </a:lnTo>
                  <a:lnTo>
                    <a:pt x="43984" y="31427"/>
                  </a:lnTo>
                  <a:lnTo>
                    <a:pt x="45656" y="22837"/>
                  </a:lnTo>
                  <a:lnTo>
                    <a:pt x="43984" y="14247"/>
                  </a:lnTo>
                  <a:lnTo>
                    <a:pt x="38969" y="6696"/>
                  </a:lnTo>
                  <a:lnTo>
                    <a:pt x="31418" y="1674"/>
                  </a:lnTo>
                  <a:lnTo>
                    <a:pt x="22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60808" y="5563849"/>
              <a:ext cx="65233" cy="6523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981861" y="545512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39" y="0"/>
                  </a:moveTo>
                  <a:lnTo>
                    <a:pt x="14245" y="1671"/>
                  </a:lnTo>
                  <a:lnTo>
                    <a:pt x="6686" y="6686"/>
                  </a:lnTo>
                  <a:lnTo>
                    <a:pt x="1671" y="14243"/>
                  </a:lnTo>
                  <a:lnTo>
                    <a:pt x="0" y="22834"/>
                  </a:lnTo>
                  <a:lnTo>
                    <a:pt x="1671" y="31425"/>
                  </a:lnTo>
                  <a:lnTo>
                    <a:pt x="6686" y="38982"/>
                  </a:lnTo>
                  <a:lnTo>
                    <a:pt x="14245" y="43997"/>
                  </a:lnTo>
                  <a:lnTo>
                    <a:pt x="22839" y="45669"/>
                  </a:lnTo>
                  <a:lnTo>
                    <a:pt x="31430" y="43997"/>
                  </a:lnTo>
                  <a:lnTo>
                    <a:pt x="38982" y="38982"/>
                  </a:lnTo>
                  <a:lnTo>
                    <a:pt x="43997" y="31425"/>
                  </a:lnTo>
                  <a:lnTo>
                    <a:pt x="45669" y="22834"/>
                  </a:lnTo>
                  <a:lnTo>
                    <a:pt x="43997" y="14243"/>
                  </a:lnTo>
                  <a:lnTo>
                    <a:pt x="38982" y="6686"/>
                  </a:lnTo>
                  <a:lnTo>
                    <a:pt x="31430" y="1671"/>
                  </a:lnTo>
                  <a:lnTo>
                    <a:pt x="22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120731" y="2896463"/>
            <a:ext cx="2072462" cy="2613583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074595" y="2366472"/>
            <a:ext cx="912088" cy="1127404"/>
          </a:xfrm>
          <a:prstGeom prst="rect">
            <a:avLst/>
          </a:prstGeom>
        </p:spPr>
      </p:pic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527300" y="1316770"/>
            <a:ext cx="473075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Topic </a:t>
            </a:r>
            <a:r>
              <a:rPr spc="-5" dirty="0"/>
              <a:t>4: </a:t>
            </a:r>
            <a:r>
              <a:rPr spc="-10" dirty="0"/>
              <a:t>Working </a:t>
            </a:r>
            <a:r>
              <a:rPr spc="-5" dirty="0"/>
              <a:t>to </a:t>
            </a:r>
            <a:r>
              <a:rPr dirty="0"/>
              <a:t>help </a:t>
            </a:r>
            <a:r>
              <a:rPr spc="-875" dirty="0"/>
              <a:t> </a:t>
            </a:r>
            <a:r>
              <a:rPr spc="-5" dirty="0"/>
              <a:t>young </a:t>
            </a:r>
            <a:r>
              <a:rPr dirty="0"/>
              <a:t>people deal with </a:t>
            </a:r>
            <a:r>
              <a:rPr spc="5" dirty="0"/>
              <a:t> </a:t>
            </a:r>
            <a:r>
              <a:rPr spc="-5" dirty="0"/>
              <a:t>their</a:t>
            </a:r>
            <a:r>
              <a:rPr spc="-10" dirty="0"/>
              <a:t> </a:t>
            </a:r>
            <a:r>
              <a:rPr dirty="0"/>
              <a:t>problems</a:t>
            </a:r>
          </a:p>
        </p:txBody>
      </p:sp>
      <p:pic>
        <p:nvPicPr>
          <p:cNvPr id="36" name="object 3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608906" y="3097707"/>
            <a:ext cx="1934095" cy="23529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108011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Scenario</a:t>
            </a:r>
            <a:r>
              <a:rPr spc="-90" dirty="0"/>
              <a:t> </a:t>
            </a:r>
            <a:r>
              <a:rPr dirty="0"/>
              <a:t>1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7282" y="2018350"/>
            <a:ext cx="11080115" cy="3652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0175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Imagine a friend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yours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has been invited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party by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someone they really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like.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person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they really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like is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called </a:t>
            </a:r>
            <a:r>
              <a:rPr sz="1700" spc="-45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Josh, </a:t>
            </a:r>
            <a:r>
              <a:rPr sz="1700" spc="-15" dirty="0">
                <a:solidFill>
                  <a:srgbClr val="231F20"/>
                </a:solidFill>
                <a:latin typeface="Arial"/>
                <a:cs typeface="Arial"/>
              </a:rPr>
              <a:t>he’s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really confident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two years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above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your friend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school. All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of Josh’s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friends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will be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there – </a:t>
            </a:r>
            <a:r>
              <a:rPr sz="17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they’re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 all pretty popular and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cool,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they’re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also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really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nice!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Arial"/>
              <a:cs typeface="Arial"/>
            </a:endParaRPr>
          </a:p>
          <a:p>
            <a:pPr marL="12700" marR="97155">
              <a:lnSpc>
                <a:spcPct val="100000"/>
              </a:lnSpc>
            </a:pP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At the </a:t>
            </a:r>
            <a:r>
              <a:rPr sz="1700" spc="-25" dirty="0">
                <a:solidFill>
                  <a:srgbClr val="231F20"/>
                </a:solidFill>
                <a:latin typeface="Arial"/>
                <a:cs typeface="Arial"/>
              </a:rPr>
              <a:t>party,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your friend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has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a couple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of drinks and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starts talking to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Josh’s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friends. Some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them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are going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uni or </a:t>
            </a:r>
            <a:r>
              <a:rPr sz="1700" spc="-45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starting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apprenticeships in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a few months, some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taking a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gap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year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are going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to see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how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their music </a:t>
            </a:r>
            <a:r>
              <a:rPr sz="17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works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out.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Arial"/>
              <a:cs typeface="Arial"/>
            </a:endParaRPr>
          </a:p>
          <a:p>
            <a:pPr marL="12700" marR="11430">
              <a:lnSpc>
                <a:spcPct val="100000"/>
              </a:lnSpc>
            </a:pP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As your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friend’s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talking to them,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one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friend starts to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hand out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small tablets to Josh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others.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Josh 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offers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one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1700" spc="-45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friend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as all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others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take theirs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reassuring smile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 and nod.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700" spc="-45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friend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is unsure what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tablets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are and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says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‘no’, but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others all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tell them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night will get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much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better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if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 they take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it. </a:t>
            </a:r>
            <a:r>
              <a:rPr sz="1700" spc="-45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friend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looks at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Josh - they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want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to show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him how grown-up and exciting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are, and desperately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wants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to fit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with his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friends.</a:t>
            </a:r>
            <a:r>
              <a:rPr sz="17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friend took the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tablet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and placed it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their mouth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 as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had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seen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others do.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5" name="object 5"/>
            <p:cNvSpPr/>
            <p:nvPr/>
          </p:nvSpPr>
          <p:spPr>
            <a:xfrm>
              <a:off x="1464971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70" y="746404"/>
                  </a:lnTo>
                  <a:lnTo>
                    <a:pt x="1464970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3014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993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40177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59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52" y="6088659"/>
              <a:ext cx="901" cy="7693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28221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83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83" y="746150"/>
                  </a:lnTo>
                  <a:lnTo>
                    <a:pt x="1464983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84199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15" y="769340"/>
                  </a:lnTo>
                  <a:lnTo>
                    <a:pt x="1544015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113980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Scenario</a:t>
            </a:r>
            <a:r>
              <a:rPr spc="-90" dirty="0"/>
              <a:t> </a:t>
            </a:r>
            <a:r>
              <a:rPr dirty="0"/>
              <a:t>2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7282" y="2018350"/>
            <a:ext cx="11139805" cy="3911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7175" algn="just">
              <a:lnSpc>
                <a:spcPct val="100000"/>
              </a:lnSpc>
              <a:spcBef>
                <a:spcPts val="100"/>
              </a:spcBef>
            </a:pPr>
            <a:r>
              <a:rPr sz="1700" spc="-45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friend started smoking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weed around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six months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ago.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Their mum recently married their stepdad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and now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sz="1700" spc="-45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four step-brothers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sisters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come to stay too. The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house is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really crowded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your friend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needs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to sneak </a:t>
            </a:r>
            <a:r>
              <a:rPr sz="1700" spc="-45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out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sometimes to meet you.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Arial"/>
              <a:cs typeface="Arial"/>
            </a:endParaRPr>
          </a:p>
          <a:p>
            <a:pPr marL="12700" marR="38100">
              <a:lnSpc>
                <a:spcPct val="100000"/>
              </a:lnSpc>
            </a:pP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About a month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ago,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your friend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got introduced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to a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guy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don’t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know called </a:t>
            </a:r>
            <a:r>
              <a:rPr sz="1700" spc="-15" dirty="0">
                <a:solidFill>
                  <a:srgbClr val="231F20"/>
                </a:solidFill>
                <a:latin typeface="Arial"/>
                <a:cs typeface="Arial"/>
              </a:rPr>
              <a:t>Warren.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friend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is always banging </a:t>
            </a:r>
            <a:r>
              <a:rPr sz="1700" spc="-45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7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about</a:t>
            </a:r>
            <a:r>
              <a:rPr sz="17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how</a:t>
            </a:r>
            <a:r>
              <a:rPr sz="17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15" dirty="0">
                <a:solidFill>
                  <a:srgbClr val="231F20"/>
                </a:solidFill>
                <a:latin typeface="Arial"/>
                <a:cs typeface="Arial"/>
              </a:rPr>
              <a:t>Warren’s</a:t>
            </a:r>
            <a:r>
              <a:rPr sz="17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such</a:t>
            </a:r>
            <a:r>
              <a:rPr sz="17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7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good</a:t>
            </a:r>
            <a:r>
              <a:rPr sz="17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guy</a:t>
            </a:r>
            <a:r>
              <a:rPr sz="17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7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sells</a:t>
            </a:r>
            <a:r>
              <a:rPr sz="17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7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best</a:t>
            </a:r>
            <a:r>
              <a:rPr sz="17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weed</a:t>
            </a:r>
            <a:r>
              <a:rPr sz="17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they’ve</a:t>
            </a:r>
            <a:r>
              <a:rPr sz="17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ever</a:t>
            </a:r>
            <a:r>
              <a:rPr sz="17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smoked.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7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friend’s</a:t>
            </a:r>
            <a:r>
              <a:rPr sz="17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now</a:t>
            </a:r>
            <a:r>
              <a:rPr sz="17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smoking </a:t>
            </a:r>
            <a:r>
              <a:rPr sz="17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so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much, missing school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 and is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totally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 disengaged, 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it’s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like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they’re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just handing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their money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 over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1700" spc="-15" dirty="0">
                <a:solidFill>
                  <a:srgbClr val="231F20"/>
                </a:solidFill>
                <a:latin typeface="Arial"/>
                <a:cs typeface="Arial"/>
              </a:rPr>
              <a:t>Warren.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700" spc="-15" dirty="0">
                <a:solidFill>
                  <a:srgbClr val="231F20"/>
                </a:solidFill>
                <a:latin typeface="Arial"/>
                <a:cs typeface="Arial"/>
              </a:rPr>
              <a:t>Warren 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offered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your friend the chance to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earn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some cash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running a small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errand,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taking a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bag of drugs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to a friend </a:t>
            </a:r>
            <a:r>
              <a:rPr sz="1700" spc="-45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and bringing back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cash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return. The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job was easy enough, but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then </a:t>
            </a:r>
            <a:r>
              <a:rPr sz="1700" spc="-15" dirty="0">
                <a:solidFill>
                  <a:srgbClr val="231F20"/>
                </a:solidFill>
                <a:latin typeface="Arial"/>
                <a:cs typeface="Arial"/>
              </a:rPr>
              <a:t>Warren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started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asking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your friend to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do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sz="17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them.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Arial"/>
              <a:cs typeface="Arial"/>
            </a:endParaRPr>
          </a:p>
          <a:p>
            <a:pPr marL="12700" marR="205740">
              <a:lnSpc>
                <a:spcPct val="100000"/>
              </a:lnSpc>
            </a:pPr>
            <a:r>
              <a:rPr sz="1700" spc="-45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friend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was excited at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first,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but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jobs are getting bigger and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harder now and are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taking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him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pretty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 scary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places.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Whenever your friend refuses to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help, </a:t>
            </a:r>
            <a:r>
              <a:rPr sz="1700" spc="-15" dirty="0">
                <a:solidFill>
                  <a:srgbClr val="231F20"/>
                </a:solidFill>
                <a:latin typeface="Arial"/>
                <a:cs typeface="Arial"/>
              </a:rPr>
              <a:t>Warren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hits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them. </a:t>
            </a:r>
            <a:r>
              <a:rPr sz="1700" spc="-45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friend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trapped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but doesn’t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reach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out, </a:t>
            </a:r>
            <a:r>
              <a:rPr sz="1700" spc="-45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only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smokes.</a:t>
            </a:r>
            <a:r>
              <a:rPr sz="17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friend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never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thought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they’d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end up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feeling so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isolated.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5" name="object 5"/>
            <p:cNvSpPr/>
            <p:nvPr/>
          </p:nvSpPr>
          <p:spPr>
            <a:xfrm>
              <a:off x="1464971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70" y="746404"/>
                  </a:lnTo>
                  <a:lnTo>
                    <a:pt x="1464970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3014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993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40177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59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52" y="6088659"/>
              <a:ext cx="901" cy="7693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28221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83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83" y="746150"/>
                  </a:lnTo>
                  <a:lnTo>
                    <a:pt x="1464983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84199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15" y="769340"/>
                  </a:lnTo>
                  <a:lnTo>
                    <a:pt x="1544015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1283718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Part</a:t>
            </a:r>
            <a:r>
              <a:rPr spc="-15" dirty="0"/>
              <a:t> </a:t>
            </a:r>
            <a:r>
              <a:rPr spc="-5" dirty="0"/>
              <a:t>3:</a:t>
            </a:r>
            <a:r>
              <a:rPr spc="-20" dirty="0"/>
              <a:t> </a:t>
            </a:r>
            <a:r>
              <a:rPr spc="-5" dirty="0"/>
              <a:t>Campaign</a:t>
            </a:r>
            <a:r>
              <a:rPr spc="-15" dirty="0"/>
              <a:t> </a:t>
            </a:r>
            <a:r>
              <a:rPr spc="-5" dirty="0"/>
              <a:t>to</a:t>
            </a:r>
            <a:r>
              <a:rPr spc="-15" dirty="0"/>
              <a:t> </a:t>
            </a:r>
            <a:r>
              <a:rPr dirty="0"/>
              <a:t>help</a:t>
            </a:r>
            <a:r>
              <a:rPr spc="-10" dirty="0"/>
              <a:t> </a:t>
            </a:r>
            <a:r>
              <a:rPr spc="-5" dirty="0"/>
              <a:t>young</a:t>
            </a:r>
            <a:r>
              <a:rPr spc="-20" dirty="0"/>
              <a:t> </a:t>
            </a:r>
            <a:r>
              <a:rPr dirty="0"/>
              <a:t>people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08893" y="3097707"/>
            <a:ext cx="1934095" cy="235296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708393" y="5528068"/>
            <a:ext cx="1314450" cy="1330325"/>
          </a:xfrm>
          <a:custGeom>
            <a:avLst/>
            <a:gdLst/>
            <a:ahLst/>
            <a:cxnLst/>
            <a:rect l="l" t="t" r="r" b="b"/>
            <a:pathLst>
              <a:path w="1314450" h="1330325">
                <a:moveTo>
                  <a:pt x="0" y="0"/>
                </a:moveTo>
                <a:lnTo>
                  <a:pt x="0" y="1329931"/>
                </a:lnTo>
                <a:lnTo>
                  <a:pt x="891984" y="1329931"/>
                </a:lnTo>
                <a:lnTo>
                  <a:pt x="1313942" y="1202893"/>
                </a:lnTo>
                <a:lnTo>
                  <a:pt x="1313942" y="395604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1131318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Getting</a:t>
            </a:r>
            <a:r>
              <a:rPr spc="-90" dirty="0"/>
              <a:t> </a:t>
            </a:r>
            <a:r>
              <a:rPr dirty="0"/>
              <a:t>help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10637520" cy="215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Many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young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people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experience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problems.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2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Sometimes you might think 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only person dealing with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problem, but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it’s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not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true.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It’s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good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talk things through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with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someone you can trust – a friend, 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teacher,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parent or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carer. 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But,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there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also lots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 helplines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 organisations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 can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give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advice and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support.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5" name="object 5"/>
            <p:cNvSpPr/>
            <p:nvPr/>
          </p:nvSpPr>
          <p:spPr>
            <a:xfrm>
              <a:off x="1464971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70" y="746404"/>
                  </a:lnTo>
                  <a:lnTo>
                    <a:pt x="1464970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3014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993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40177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59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52" y="6088659"/>
              <a:ext cx="901" cy="7693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28221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83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83" y="746150"/>
                  </a:lnTo>
                  <a:lnTo>
                    <a:pt x="1464983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84199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15" y="769340"/>
                  </a:lnTo>
                  <a:lnTo>
                    <a:pt x="1544015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87983" y="0"/>
            <a:ext cx="4705210" cy="684649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42691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Helping</a:t>
            </a:r>
            <a:r>
              <a:rPr spc="-50" dirty="0"/>
              <a:t> </a:t>
            </a:r>
            <a:r>
              <a:rPr spc="-5" dirty="0"/>
              <a:t>young</a:t>
            </a:r>
            <a:r>
              <a:rPr spc="-45" dirty="0"/>
              <a:t> </a:t>
            </a:r>
            <a:r>
              <a:rPr dirty="0"/>
              <a:t>people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27282" y="2025970"/>
            <a:ext cx="5996940" cy="215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3185">
              <a:lnSpc>
                <a:spcPct val="100000"/>
              </a:lnSpc>
              <a:spcBef>
                <a:spcPts val="100"/>
              </a:spcBef>
            </a:pPr>
            <a:r>
              <a:rPr sz="2000" spc="-50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challenge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create a campaign that can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young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people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deal with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health or drugs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problems.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Whilst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exploring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these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issues 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further,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will also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discover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careers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NHS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 you could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work in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help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people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deal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these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kinds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problems.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87983" y="0"/>
            <a:ext cx="4705210" cy="684649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42691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Helping</a:t>
            </a:r>
            <a:r>
              <a:rPr spc="-50" dirty="0"/>
              <a:t> </a:t>
            </a:r>
            <a:r>
              <a:rPr spc="-5" dirty="0"/>
              <a:t>young</a:t>
            </a:r>
            <a:r>
              <a:rPr spc="-45" dirty="0"/>
              <a:t> </a:t>
            </a:r>
            <a:r>
              <a:rPr dirty="0"/>
              <a:t>people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27282" y="1918020"/>
            <a:ext cx="6567805" cy="1981200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2000" b="1" spc="-5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need</a:t>
            </a:r>
            <a:r>
              <a:rPr sz="20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create</a:t>
            </a:r>
            <a:r>
              <a:rPr sz="20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20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campaign</a:t>
            </a:r>
            <a:r>
              <a:rPr sz="20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that:</a:t>
            </a:r>
            <a:endParaRPr sz="2000">
              <a:latin typeface="Arial"/>
              <a:cs typeface="Arial"/>
            </a:endParaRPr>
          </a:p>
          <a:p>
            <a:pPr marL="300355" marR="5080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Provides tips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 advice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young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people deal with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issues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around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mental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health or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drugs.</a:t>
            </a:r>
            <a:endParaRPr sz="200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Raises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awareness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places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they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go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advice.</a:t>
            </a:r>
            <a:endParaRPr sz="200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Identifies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people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who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help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them.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07696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0" dirty="0"/>
              <a:t>Your</a:t>
            </a:r>
            <a:r>
              <a:rPr spc="-90" dirty="0"/>
              <a:t> </a:t>
            </a:r>
            <a:r>
              <a:rPr spc="-5" dirty="0"/>
              <a:t>challenge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7282" y="1918020"/>
            <a:ext cx="10769600" cy="2787650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2000" b="1" spc="-5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should</a:t>
            </a:r>
            <a:r>
              <a:rPr sz="20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creative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when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thinking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about</a:t>
            </a:r>
            <a:r>
              <a:rPr sz="20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campaign:</a:t>
            </a:r>
            <a:endParaRPr sz="200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How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catch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attention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young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people?</a:t>
            </a:r>
            <a:endParaRPr sz="200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What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channel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should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use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reach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young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people?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may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be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radio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show,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website,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leaflet,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poster,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social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media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campaign,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TV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show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advert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etc.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factsheets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 starting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point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 research,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but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can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also explore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useful websites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highlighted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documents.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5" name="object 5"/>
            <p:cNvSpPr/>
            <p:nvPr/>
          </p:nvSpPr>
          <p:spPr>
            <a:xfrm>
              <a:off x="1464971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70" y="746404"/>
                  </a:lnTo>
                  <a:lnTo>
                    <a:pt x="1464970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3014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993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40177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59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52" y="6088659"/>
              <a:ext cx="901" cy="7693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28221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83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83" y="746150"/>
                  </a:lnTo>
                  <a:lnTo>
                    <a:pt x="1464983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84199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15" y="769340"/>
                  </a:lnTo>
                  <a:lnTo>
                    <a:pt x="1544015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5392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Careers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10659110" cy="23211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355" marR="5080" indent="-288290">
              <a:lnSpc>
                <a:spcPct val="100000"/>
              </a:lnSpc>
              <a:spcBef>
                <a:spcPts val="10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Did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discover any new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careers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helping people with poor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health or drugs problems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sounded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interesting?</a:t>
            </a:r>
            <a:endParaRPr sz="2000" dirty="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What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do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think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it would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like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working with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people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experiencing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these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issues?</a:t>
            </a:r>
            <a:endParaRPr sz="2000" dirty="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What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would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good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challenging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parts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these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jobs?</a:t>
            </a:r>
            <a:endParaRPr sz="2000" dirty="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further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information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about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careers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in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NHS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visit: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u="sng" spc="-5" dirty="0">
                <a:uFill>
                  <a:solidFill>
                    <a:srgbClr val="231F20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stepintothenhs.nhs.uk</a:t>
            </a:r>
            <a:endParaRPr sz="2000" dirty="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further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information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about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NHS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visit: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u="sng" dirty="0">
                <a:uFill>
                  <a:solidFill>
                    <a:srgbClr val="231F20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nhs.uk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5" name="object 5"/>
            <p:cNvSpPr/>
            <p:nvPr/>
          </p:nvSpPr>
          <p:spPr>
            <a:xfrm>
              <a:off x="1464971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70" y="746404"/>
                  </a:lnTo>
                  <a:lnTo>
                    <a:pt x="1464970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3014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993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40177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59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152" y="6088659"/>
              <a:ext cx="901" cy="7693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28221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83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83" y="746150"/>
                  </a:lnTo>
                  <a:lnTo>
                    <a:pt x="1464983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84199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15" y="769340"/>
                  </a:lnTo>
                  <a:lnTo>
                    <a:pt x="1544015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1207518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Part</a:t>
            </a:r>
            <a:r>
              <a:rPr spc="-30" dirty="0"/>
              <a:t> </a:t>
            </a:r>
            <a:r>
              <a:rPr spc="-5" dirty="0"/>
              <a:t>1:</a:t>
            </a:r>
            <a:r>
              <a:rPr spc="-35" dirty="0"/>
              <a:t> </a:t>
            </a:r>
            <a:r>
              <a:rPr spc="-5" dirty="0"/>
              <a:t>Mental</a:t>
            </a:r>
            <a:r>
              <a:rPr spc="-30" dirty="0"/>
              <a:t> </a:t>
            </a:r>
            <a:r>
              <a:rPr dirty="0"/>
              <a:t>health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08893" y="3097707"/>
            <a:ext cx="1934095" cy="235296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708393" y="5528068"/>
            <a:ext cx="1314450" cy="1330325"/>
          </a:xfrm>
          <a:custGeom>
            <a:avLst/>
            <a:gdLst/>
            <a:ahLst/>
            <a:cxnLst/>
            <a:rect l="l" t="t" r="r" b="b"/>
            <a:pathLst>
              <a:path w="1314450" h="1330325">
                <a:moveTo>
                  <a:pt x="0" y="0"/>
                </a:moveTo>
                <a:lnTo>
                  <a:pt x="0" y="1329931"/>
                </a:lnTo>
                <a:lnTo>
                  <a:pt x="891984" y="1329931"/>
                </a:lnTo>
                <a:lnTo>
                  <a:pt x="1313942" y="1202893"/>
                </a:lnTo>
                <a:lnTo>
                  <a:pt x="1313942" y="395604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09956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Feelings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10995660" cy="215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We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deal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different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feelings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emotions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every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231F20"/>
                </a:solidFill>
                <a:latin typeface="Arial"/>
                <a:cs typeface="Arial"/>
              </a:rPr>
              <a:t>day.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Sometimes these can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be positive and easy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cope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with, but other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times they can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stressful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much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harder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manage.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 marR="30099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things that cause you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worry or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stress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 often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shared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young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people and by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talking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someone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help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ease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problem.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5" name="object 5"/>
            <p:cNvSpPr/>
            <p:nvPr/>
          </p:nvSpPr>
          <p:spPr>
            <a:xfrm>
              <a:off x="1464971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70" y="746404"/>
                  </a:lnTo>
                  <a:lnTo>
                    <a:pt x="1464970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3014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993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40177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59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52" y="6088659"/>
              <a:ext cx="901" cy="7693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28221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83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83" y="746150"/>
                  </a:lnTo>
                  <a:lnTo>
                    <a:pt x="1464983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84199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15" y="769340"/>
                  </a:lnTo>
                  <a:lnTo>
                    <a:pt x="1544015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375" y="341375"/>
            <a:ext cx="1584959" cy="63398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25815" y="487679"/>
            <a:ext cx="829051" cy="34137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The </a:t>
            </a:r>
            <a:r>
              <a:rPr spc="-5" dirty="0"/>
              <a:t>Covid-19 </a:t>
            </a:r>
            <a:r>
              <a:rPr dirty="0"/>
              <a:t>pandemic is </a:t>
            </a:r>
            <a:r>
              <a:rPr spc="-5" dirty="0"/>
              <a:t>an experience </a:t>
            </a:r>
            <a:r>
              <a:rPr dirty="0"/>
              <a:t>we have </a:t>
            </a:r>
            <a:r>
              <a:rPr spc="-5" dirty="0"/>
              <a:t>all </a:t>
            </a:r>
            <a:r>
              <a:rPr dirty="0"/>
              <a:t>been </a:t>
            </a:r>
            <a:r>
              <a:rPr spc="-875" dirty="0"/>
              <a:t> </a:t>
            </a:r>
            <a:r>
              <a:rPr spc="-5" dirty="0"/>
              <a:t>through and </a:t>
            </a:r>
            <a:r>
              <a:rPr dirty="0"/>
              <a:t>has influenced </a:t>
            </a:r>
            <a:r>
              <a:rPr spc="-20" dirty="0"/>
              <a:t>everyone’s </a:t>
            </a:r>
            <a:r>
              <a:rPr spc="-5" dirty="0"/>
              <a:t>mental </a:t>
            </a:r>
            <a:r>
              <a:rPr dirty="0"/>
              <a:t>health in </a:t>
            </a:r>
            <a:r>
              <a:rPr spc="5" dirty="0"/>
              <a:t> </a:t>
            </a:r>
            <a:r>
              <a:rPr dirty="0"/>
              <a:t>one</a:t>
            </a:r>
            <a:r>
              <a:rPr spc="-5" dirty="0"/>
              <a:t> </a:t>
            </a:r>
            <a:r>
              <a:rPr dirty="0"/>
              <a:t>way or </a:t>
            </a:r>
            <a:r>
              <a:rPr spc="-30" dirty="0"/>
              <a:t>another.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4032549" y="2735999"/>
            <a:ext cx="8161020" cy="4122420"/>
            <a:chOff x="4032549" y="2735999"/>
            <a:chExt cx="8161020" cy="4122420"/>
          </a:xfrm>
        </p:grpSpPr>
        <p:sp>
          <p:nvSpPr>
            <p:cNvPr id="6" name="object 6"/>
            <p:cNvSpPr/>
            <p:nvPr/>
          </p:nvSpPr>
          <p:spPr>
            <a:xfrm>
              <a:off x="9204967" y="6151270"/>
              <a:ext cx="1314450" cy="706755"/>
            </a:xfrm>
            <a:custGeom>
              <a:avLst/>
              <a:gdLst/>
              <a:ahLst/>
              <a:cxnLst/>
              <a:rect l="l" t="t" r="r" b="b"/>
              <a:pathLst>
                <a:path w="1314450" h="706754">
                  <a:moveTo>
                    <a:pt x="0" y="0"/>
                  </a:moveTo>
                  <a:lnTo>
                    <a:pt x="0" y="706729"/>
                  </a:lnTo>
                  <a:lnTo>
                    <a:pt x="1313942" y="706729"/>
                  </a:lnTo>
                  <a:lnTo>
                    <a:pt x="1313942" y="3956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65102" y="6711162"/>
              <a:ext cx="480059" cy="147320"/>
            </a:xfrm>
            <a:custGeom>
              <a:avLst/>
              <a:gdLst/>
              <a:ahLst/>
              <a:cxnLst/>
              <a:rect l="l" t="t" r="r" b="b"/>
              <a:pathLst>
                <a:path w="480059" h="147320">
                  <a:moveTo>
                    <a:pt x="479971" y="0"/>
                  </a:moveTo>
                  <a:lnTo>
                    <a:pt x="0" y="146837"/>
                  </a:lnTo>
                  <a:lnTo>
                    <a:pt x="479971" y="146837"/>
                  </a:lnTo>
                  <a:lnTo>
                    <a:pt x="479971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65291" y="2735999"/>
              <a:ext cx="3876509" cy="41220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737604" y="5672053"/>
              <a:ext cx="1456055" cy="1186180"/>
            </a:xfrm>
            <a:custGeom>
              <a:avLst/>
              <a:gdLst/>
              <a:ahLst/>
              <a:cxnLst/>
              <a:rect l="l" t="t" r="r" b="b"/>
              <a:pathLst>
                <a:path w="1456054" h="1186179">
                  <a:moveTo>
                    <a:pt x="1455597" y="0"/>
                  </a:moveTo>
                  <a:lnTo>
                    <a:pt x="0" y="438264"/>
                  </a:lnTo>
                  <a:lnTo>
                    <a:pt x="0" y="1185951"/>
                  </a:lnTo>
                  <a:lnTo>
                    <a:pt x="1455597" y="1185951"/>
                  </a:lnTo>
                  <a:lnTo>
                    <a:pt x="1455597" y="0"/>
                  </a:lnTo>
                  <a:close/>
                </a:path>
              </a:pathLst>
            </a:custGeom>
            <a:solidFill>
              <a:srgbClr val="2A31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163757" y="6190894"/>
              <a:ext cx="555625" cy="655955"/>
            </a:xfrm>
            <a:custGeom>
              <a:avLst/>
              <a:gdLst/>
              <a:ahLst/>
              <a:cxnLst/>
              <a:rect l="l" t="t" r="r" b="b"/>
              <a:pathLst>
                <a:path w="555625" h="655954">
                  <a:moveTo>
                    <a:pt x="416674" y="181851"/>
                  </a:moveTo>
                  <a:lnTo>
                    <a:pt x="388010" y="121539"/>
                  </a:lnTo>
                  <a:lnTo>
                    <a:pt x="353847" y="98501"/>
                  </a:lnTo>
                  <a:lnTo>
                    <a:pt x="307949" y="83299"/>
                  </a:lnTo>
                  <a:lnTo>
                    <a:pt x="251434" y="78244"/>
                  </a:lnTo>
                  <a:lnTo>
                    <a:pt x="195948" y="86461"/>
                  </a:lnTo>
                  <a:lnTo>
                    <a:pt x="150190" y="107835"/>
                  </a:lnTo>
                  <a:lnTo>
                    <a:pt x="115671" y="139750"/>
                  </a:lnTo>
                  <a:lnTo>
                    <a:pt x="93853" y="179603"/>
                  </a:lnTo>
                  <a:lnTo>
                    <a:pt x="86245" y="224802"/>
                  </a:lnTo>
                  <a:lnTo>
                    <a:pt x="89166" y="253555"/>
                  </a:lnTo>
                  <a:lnTo>
                    <a:pt x="110769" y="304507"/>
                  </a:lnTo>
                  <a:lnTo>
                    <a:pt x="139153" y="336245"/>
                  </a:lnTo>
                  <a:lnTo>
                    <a:pt x="182194" y="350431"/>
                  </a:lnTo>
                  <a:lnTo>
                    <a:pt x="206413" y="346290"/>
                  </a:lnTo>
                  <a:lnTo>
                    <a:pt x="227101" y="334784"/>
                  </a:lnTo>
                  <a:lnTo>
                    <a:pt x="242785" y="317322"/>
                  </a:lnTo>
                  <a:lnTo>
                    <a:pt x="252031" y="295300"/>
                  </a:lnTo>
                  <a:lnTo>
                    <a:pt x="265023" y="274104"/>
                  </a:lnTo>
                  <a:lnTo>
                    <a:pt x="290195" y="259016"/>
                  </a:lnTo>
                  <a:lnTo>
                    <a:pt x="321411" y="249758"/>
                  </a:lnTo>
                  <a:lnTo>
                    <a:pt x="352475" y="246049"/>
                  </a:lnTo>
                  <a:lnTo>
                    <a:pt x="377469" y="241007"/>
                  </a:lnTo>
                  <a:lnTo>
                    <a:pt x="397878" y="227253"/>
                  </a:lnTo>
                  <a:lnTo>
                    <a:pt x="411632" y="206844"/>
                  </a:lnTo>
                  <a:lnTo>
                    <a:pt x="416674" y="181851"/>
                  </a:lnTo>
                  <a:close/>
                </a:path>
                <a:path w="555625" h="655954">
                  <a:moveTo>
                    <a:pt x="555485" y="362064"/>
                  </a:moveTo>
                  <a:lnTo>
                    <a:pt x="553567" y="354926"/>
                  </a:lnTo>
                  <a:lnTo>
                    <a:pt x="520598" y="302183"/>
                  </a:lnTo>
                  <a:lnTo>
                    <a:pt x="520598" y="368947"/>
                  </a:lnTo>
                  <a:lnTo>
                    <a:pt x="518312" y="372275"/>
                  </a:lnTo>
                  <a:lnTo>
                    <a:pt x="486778" y="384213"/>
                  </a:lnTo>
                  <a:lnTo>
                    <a:pt x="482307" y="390690"/>
                  </a:lnTo>
                  <a:lnTo>
                    <a:pt x="482307" y="506056"/>
                  </a:lnTo>
                  <a:lnTo>
                    <a:pt x="480009" y="517359"/>
                  </a:lnTo>
                  <a:lnTo>
                    <a:pt x="473786" y="526580"/>
                  </a:lnTo>
                  <a:lnTo>
                    <a:pt x="464566" y="532803"/>
                  </a:lnTo>
                  <a:lnTo>
                    <a:pt x="453263" y="535101"/>
                  </a:lnTo>
                  <a:lnTo>
                    <a:pt x="347091" y="535101"/>
                  </a:lnTo>
                  <a:lnTo>
                    <a:pt x="342595" y="536968"/>
                  </a:lnTo>
                  <a:lnTo>
                    <a:pt x="336105" y="543458"/>
                  </a:lnTo>
                  <a:lnTo>
                    <a:pt x="334251" y="547941"/>
                  </a:lnTo>
                  <a:lnTo>
                    <a:pt x="334251" y="591489"/>
                  </a:lnTo>
                  <a:lnTo>
                    <a:pt x="331952" y="602792"/>
                  </a:lnTo>
                  <a:lnTo>
                    <a:pt x="325729" y="612013"/>
                  </a:lnTo>
                  <a:lnTo>
                    <a:pt x="316496" y="618236"/>
                  </a:lnTo>
                  <a:lnTo>
                    <a:pt x="305193" y="620534"/>
                  </a:lnTo>
                  <a:lnTo>
                    <a:pt x="173888" y="620534"/>
                  </a:lnTo>
                  <a:lnTo>
                    <a:pt x="144830" y="591489"/>
                  </a:lnTo>
                  <a:lnTo>
                    <a:pt x="144729" y="472465"/>
                  </a:lnTo>
                  <a:lnTo>
                    <a:pt x="144119" y="464934"/>
                  </a:lnTo>
                  <a:lnTo>
                    <a:pt x="134239" y="424903"/>
                  </a:lnTo>
                  <a:lnTo>
                    <a:pt x="113538" y="390448"/>
                  </a:lnTo>
                  <a:lnTo>
                    <a:pt x="99593" y="376478"/>
                  </a:lnTo>
                  <a:lnTo>
                    <a:pt x="73126" y="349808"/>
                  </a:lnTo>
                  <a:lnTo>
                    <a:pt x="52641" y="314452"/>
                  </a:lnTo>
                  <a:lnTo>
                    <a:pt x="39446" y="273113"/>
                  </a:lnTo>
                  <a:lnTo>
                    <a:pt x="34861" y="228460"/>
                  </a:lnTo>
                  <a:lnTo>
                    <a:pt x="37896" y="192709"/>
                  </a:lnTo>
                  <a:lnTo>
                    <a:pt x="63195" y="125577"/>
                  </a:lnTo>
                  <a:lnTo>
                    <a:pt x="116903" y="71666"/>
                  </a:lnTo>
                  <a:lnTo>
                    <a:pt x="156121" y="52209"/>
                  </a:lnTo>
                  <a:lnTo>
                    <a:pt x="204660" y="39484"/>
                  </a:lnTo>
                  <a:lnTo>
                    <a:pt x="263359" y="34874"/>
                  </a:lnTo>
                  <a:lnTo>
                    <a:pt x="301650" y="36779"/>
                  </a:lnTo>
                  <a:lnTo>
                    <a:pt x="373176" y="53073"/>
                  </a:lnTo>
                  <a:lnTo>
                    <a:pt x="431228" y="87934"/>
                  </a:lnTo>
                  <a:lnTo>
                    <a:pt x="469785" y="144284"/>
                  </a:lnTo>
                  <a:lnTo>
                    <a:pt x="480034" y="182473"/>
                  </a:lnTo>
                  <a:lnTo>
                    <a:pt x="482447" y="208508"/>
                  </a:lnTo>
                  <a:lnTo>
                    <a:pt x="482079" y="217830"/>
                  </a:lnTo>
                  <a:lnTo>
                    <a:pt x="480872" y="228028"/>
                  </a:lnTo>
                  <a:lnTo>
                    <a:pt x="478586" y="239242"/>
                  </a:lnTo>
                  <a:lnTo>
                    <a:pt x="475005" y="251650"/>
                  </a:lnTo>
                  <a:lnTo>
                    <a:pt x="472782" y="258305"/>
                  </a:lnTo>
                  <a:lnTo>
                    <a:pt x="471563" y="265341"/>
                  </a:lnTo>
                  <a:lnTo>
                    <a:pt x="480314" y="303530"/>
                  </a:lnTo>
                  <a:lnTo>
                    <a:pt x="520065" y="367131"/>
                  </a:lnTo>
                  <a:lnTo>
                    <a:pt x="520598" y="368947"/>
                  </a:lnTo>
                  <a:lnTo>
                    <a:pt x="520598" y="302183"/>
                  </a:lnTo>
                  <a:lnTo>
                    <a:pt x="509892" y="285051"/>
                  </a:lnTo>
                  <a:lnTo>
                    <a:pt x="507580" y="281317"/>
                  </a:lnTo>
                  <a:lnTo>
                    <a:pt x="506450" y="277177"/>
                  </a:lnTo>
                  <a:lnTo>
                    <a:pt x="506437" y="269316"/>
                  </a:lnTo>
                  <a:lnTo>
                    <a:pt x="506971" y="265988"/>
                  </a:lnTo>
                  <a:lnTo>
                    <a:pt x="508088" y="262636"/>
                  </a:lnTo>
                  <a:lnTo>
                    <a:pt x="512445" y="247573"/>
                  </a:lnTo>
                  <a:lnTo>
                    <a:pt x="515289" y="233540"/>
                  </a:lnTo>
                  <a:lnTo>
                    <a:pt x="516839" y="220522"/>
                  </a:lnTo>
                  <a:lnTo>
                    <a:pt x="517309" y="208508"/>
                  </a:lnTo>
                  <a:lnTo>
                    <a:pt x="517067" y="199669"/>
                  </a:lnTo>
                  <a:lnTo>
                    <a:pt x="502259" y="131508"/>
                  </a:lnTo>
                  <a:lnTo>
                    <a:pt x="481914" y="93268"/>
                  </a:lnTo>
                  <a:lnTo>
                    <a:pt x="454774" y="62153"/>
                  </a:lnTo>
                  <a:lnTo>
                    <a:pt x="422186" y="38087"/>
                  </a:lnTo>
                  <a:lnTo>
                    <a:pt x="385622" y="20497"/>
                  </a:lnTo>
                  <a:lnTo>
                    <a:pt x="346290" y="8712"/>
                  </a:lnTo>
                  <a:lnTo>
                    <a:pt x="305193" y="2095"/>
                  </a:lnTo>
                  <a:lnTo>
                    <a:pt x="263359" y="0"/>
                  </a:lnTo>
                  <a:lnTo>
                    <a:pt x="198932" y="5067"/>
                  </a:lnTo>
                  <a:lnTo>
                    <a:pt x="143903" y="19583"/>
                  </a:lnTo>
                  <a:lnTo>
                    <a:pt x="98094" y="42303"/>
                  </a:lnTo>
                  <a:lnTo>
                    <a:pt x="61379" y="71983"/>
                  </a:lnTo>
                  <a:lnTo>
                    <a:pt x="33642" y="107061"/>
                  </a:lnTo>
                  <a:lnTo>
                    <a:pt x="14554" y="145821"/>
                  </a:lnTo>
                  <a:lnTo>
                    <a:pt x="3530" y="186791"/>
                  </a:lnTo>
                  <a:lnTo>
                    <a:pt x="0" y="228460"/>
                  </a:lnTo>
                  <a:lnTo>
                    <a:pt x="5334" y="280187"/>
                  </a:lnTo>
                  <a:lnTo>
                    <a:pt x="20662" y="328523"/>
                  </a:lnTo>
                  <a:lnTo>
                    <a:pt x="45339" y="370827"/>
                  </a:lnTo>
                  <a:lnTo>
                    <a:pt x="78079" y="403783"/>
                  </a:lnTo>
                  <a:lnTo>
                    <a:pt x="101841" y="437807"/>
                  </a:lnTo>
                  <a:lnTo>
                    <a:pt x="109969" y="591489"/>
                  </a:lnTo>
                  <a:lnTo>
                    <a:pt x="114985" y="616369"/>
                  </a:lnTo>
                  <a:lnTo>
                    <a:pt x="128689" y="636689"/>
                  </a:lnTo>
                  <a:lnTo>
                    <a:pt x="149009" y="650379"/>
                  </a:lnTo>
                  <a:lnTo>
                    <a:pt x="173888" y="655408"/>
                  </a:lnTo>
                  <a:lnTo>
                    <a:pt x="305193" y="655408"/>
                  </a:lnTo>
                  <a:lnTo>
                    <a:pt x="330073" y="650379"/>
                  </a:lnTo>
                  <a:lnTo>
                    <a:pt x="350393" y="636689"/>
                  </a:lnTo>
                  <a:lnTo>
                    <a:pt x="361276" y="620534"/>
                  </a:lnTo>
                  <a:lnTo>
                    <a:pt x="364083" y="616369"/>
                  </a:lnTo>
                  <a:lnTo>
                    <a:pt x="369112" y="591489"/>
                  </a:lnTo>
                  <a:lnTo>
                    <a:pt x="369112" y="569963"/>
                  </a:lnTo>
                  <a:lnTo>
                    <a:pt x="453326" y="569963"/>
                  </a:lnTo>
                  <a:lnTo>
                    <a:pt x="478142" y="564946"/>
                  </a:lnTo>
                  <a:lnTo>
                    <a:pt x="498462" y="551256"/>
                  </a:lnTo>
                  <a:lnTo>
                    <a:pt x="512152" y="530936"/>
                  </a:lnTo>
                  <a:lnTo>
                    <a:pt x="517182" y="506056"/>
                  </a:lnTo>
                  <a:lnTo>
                    <a:pt x="517182" y="409994"/>
                  </a:lnTo>
                  <a:lnTo>
                    <a:pt x="530669" y="404888"/>
                  </a:lnTo>
                  <a:lnTo>
                    <a:pt x="541108" y="398919"/>
                  </a:lnTo>
                  <a:lnTo>
                    <a:pt x="548919" y="390423"/>
                  </a:lnTo>
                  <a:lnTo>
                    <a:pt x="553808" y="380174"/>
                  </a:lnTo>
                  <a:lnTo>
                    <a:pt x="555472" y="368947"/>
                  </a:lnTo>
                  <a:lnTo>
                    <a:pt x="555485" y="3620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376939" y="2976314"/>
              <a:ext cx="657225" cy="812800"/>
            </a:xfrm>
            <a:custGeom>
              <a:avLst/>
              <a:gdLst/>
              <a:ahLst/>
              <a:cxnLst/>
              <a:rect l="l" t="t" r="r" b="b"/>
              <a:pathLst>
                <a:path w="657225" h="812800">
                  <a:moveTo>
                    <a:pt x="0" y="0"/>
                  </a:moveTo>
                  <a:lnTo>
                    <a:pt x="0" y="812241"/>
                  </a:lnTo>
                  <a:lnTo>
                    <a:pt x="657110" y="611225"/>
                  </a:lnTo>
                  <a:lnTo>
                    <a:pt x="657110" y="2010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20718" y="3691458"/>
              <a:ext cx="2072474" cy="260653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74577" y="3161469"/>
              <a:ext cx="912088" cy="112740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032549" y="5453294"/>
              <a:ext cx="1314450" cy="1405255"/>
            </a:xfrm>
            <a:custGeom>
              <a:avLst/>
              <a:gdLst/>
              <a:ahLst/>
              <a:cxnLst/>
              <a:rect l="l" t="t" r="r" b="b"/>
              <a:pathLst>
                <a:path w="1314450" h="1405254">
                  <a:moveTo>
                    <a:pt x="1313942" y="0"/>
                  </a:moveTo>
                  <a:lnTo>
                    <a:pt x="0" y="395630"/>
                  </a:lnTo>
                  <a:lnTo>
                    <a:pt x="0" y="1202905"/>
                  </a:lnTo>
                  <a:lnTo>
                    <a:pt x="670229" y="1404708"/>
                  </a:lnTo>
                  <a:lnTo>
                    <a:pt x="1313942" y="1404708"/>
                  </a:lnTo>
                  <a:lnTo>
                    <a:pt x="1313942" y="0"/>
                  </a:lnTo>
                  <a:close/>
                </a:path>
              </a:pathLst>
            </a:custGeom>
            <a:solidFill>
              <a:srgbClr val="2A31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167337" y="3358846"/>
              <a:ext cx="657225" cy="812800"/>
            </a:xfrm>
            <a:custGeom>
              <a:avLst/>
              <a:gdLst/>
              <a:ahLst/>
              <a:cxnLst/>
              <a:rect l="l" t="t" r="r" b="b"/>
              <a:pathLst>
                <a:path w="657225" h="812800">
                  <a:moveTo>
                    <a:pt x="0" y="0"/>
                  </a:moveTo>
                  <a:lnTo>
                    <a:pt x="0" y="812228"/>
                  </a:lnTo>
                  <a:lnTo>
                    <a:pt x="657098" y="611225"/>
                  </a:lnTo>
                  <a:lnTo>
                    <a:pt x="657098" y="2010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08893" y="3892702"/>
              <a:ext cx="1934095" cy="235296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708393" y="6323063"/>
              <a:ext cx="1314450" cy="535305"/>
            </a:xfrm>
            <a:custGeom>
              <a:avLst/>
              <a:gdLst/>
              <a:ahLst/>
              <a:cxnLst/>
              <a:rect l="l" t="t" r="r" b="b"/>
              <a:pathLst>
                <a:path w="1314450" h="535304">
                  <a:moveTo>
                    <a:pt x="0" y="0"/>
                  </a:moveTo>
                  <a:lnTo>
                    <a:pt x="0" y="534936"/>
                  </a:lnTo>
                  <a:lnTo>
                    <a:pt x="1313942" y="534936"/>
                  </a:lnTo>
                  <a:lnTo>
                    <a:pt x="1313942" y="39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2654882" y="5307204"/>
            <a:ext cx="1315720" cy="1551305"/>
            <a:chOff x="2654882" y="5307204"/>
            <a:chExt cx="1315720" cy="1551305"/>
          </a:xfrm>
        </p:grpSpPr>
        <p:sp>
          <p:nvSpPr>
            <p:cNvPr id="19" name="object 19"/>
            <p:cNvSpPr/>
            <p:nvPr/>
          </p:nvSpPr>
          <p:spPr>
            <a:xfrm>
              <a:off x="2656343" y="6011278"/>
              <a:ext cx="1314450" cy="847090"/>
            </a:xfrm>
            <a:custGeom>
              <a:avLst/>
              <a:gdLst/>
              <a:ahLst/>
              <a:cxnLst/>
              <a:rect l="l" t="t" r="r" b="b"/>
              <a:pathLst>
                <a:path w="1314450" h="847090">
                  <a:moveTo>
                    <a:pt x="0" y="0"/>
                  </a:moveTo>
                  <a:lnTo>
                    <a:pt x="0" y="846721"/>
                  </a:lnTo>
                  <a:lnTo>
                    <a:pt x="1313942" y="846721"/>
                  </a:lnTo>
                  <a:lnTo>
                    <a:pt x="1313942" y="3956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654871" y="5307215"/>
              <a:ext cx="929640" cy="1551305"/>
            </a:xfrm>
            <a:custGeom>
              <a:avLst/>
              <a:gdLst/>
              <a:ahLst/>
              <a:cxnLst/>
              <a:rect l="l" t="t" r="r" b="b"/>
              <a:pathLst>
                <a:path w="929639" h="1551304">
                  <a:moveTo>
                    <a:pt x="657098" y="0"/>
                  </a:moveTo>
                  <a:lnTo>
                    <a:pt x="0" y="201028"/>
                  </a:lnTo>
                  <a:lnTo>
                    <a:pt x="0" y="611225"/>
                  </a:lnTo>
                  <a:lnTo>
                    <a:pt x="657098" y="812241"/>
                  </a:lnTo>
                  <a:lnTo>
                    <a:pt x="657098" y="0"/>
                  </a:lnTo>
                  <a:close/>
                </a:path>
                <a:path w="929639" h="1551304">
                  <a:moveTo>
                    <a:pt x="929589" y="1376349"/>
                  </a:moveTo>
                  <a:lnTo>
                    <a:pt x="918946" y="1321117"/>
                  </a:lnTo>
                  <a:lnTo>
                    <a:pt x="886993" y="1272501"/>
                  </a:lnTo>
                  <a:lnTo>
                    <a:pt x="876490" y="1263878"/>
                  </a:lnTo>
                  <a:lnTo>
                    <a:pt x="863841" y="1253477"/>
                  </a:lnTo>
                  <a:lnTo>
                    <a:pt x="838060" y="1239888"/>
                  </a:lnTo>
                  <a:lnTo>
                    <a:pt x="810564" y="1231722"/>
                  </a:lnTo>
                  <a:lnTo>
                    <a:pt x="782243" y="1229004"/>
                  </a:lnTo>
                  <a:lnTo>
                    <a:pt x="754214" y="1231671"/>
                  </a:lnTo>
                  <a:lnTo>
                    <a:pt x="701433" y="1252969"/>
                  </a:lnTo>
                  <a:lnTo>
                    <a:pt x="401586" y="1546059"/>
                  </a:lnTo>
                  <a:lnTo>
                    <a:pt x="397700" y="1550784"/>
                  </a:lnTo>
                  <a:lnTo>
                    <a:pt x="446354" y="1550784"/>
                  </a:lnTo>
                  <a:lnTo>
                    <a:pt x="702945" y="1296377"/>
                  </a:lnTo>
                  <a:lnTo>
                    <a:pt x="720509" y="1282166"/>
                  </a:lnTo>
                  <a:lnTo>
                    <a:pt x="739990" y="1272006"/>
                  </a:lnTo>
                  <a:lnTo>
                    <a:pt x="760780" y="1265923"/>
                  </a:lnTo>
                  <a:lnTo>
                    <a:pt x="782243" y="1263878"/>
                  </a:lnTo>
                  <a:lnTo>
                    <a:pt x="803935" y="1265961"/>
                  </a:lnTo>
                  <a:lnTo>
                    <a:pt x="844575" y="1282547"/>
                  </a:lnTo>
                  <a:lnTo>
                    <a:pt x="876439" y="1314627"/>
                  </a:lnTo>
                  <a:lnTo>
                    <a:pt x="892683" y="1354899"/>
                  </a:lnTo>
                  <a:lnTo>
                    <a:pt x="894715" y="1376349"/>
                  </a:lnTo>
                  <a:lnTo>
                    <a:pt x="892632" y="1398054"/>
                  </a:lnTo>
                  <a:lnTo>
                    <a:pt x="886409" y="1419047"/>
                  </a:lnTo>
                  <a:lnTo>
                    <a:pt x="876046" y="1438694"/>
                  </a:lnTo>
                  <a:lnTo>
                    <a:pt x="861542" y="1456359"/>
                  </a:lnTo>
                  <a:lnTo>
                    <a:pt x="766292" y="1550784"/>
                  </a:lnTo>
                  <a:lnTo>
                    <a:pt x="815822" y="1550784"/>
                  </a:lnTo>
                  <a:lnTo>
                    <a:pt x="886104" y="1481112"/>
                  </a:lnTo>
                  <a:lnTo>
                    <a:pt x="905116" y="1457960"/>
                  </a:lnTo>
                  <a:lnTo>
                    <a:pt x="918718" y="1432179"/>
                  </a:lnTo>
                  <a:lnTo>
                    <a:pt x="926871" y="1404683"/>
                  </a:lnTo>
                  <a:lnTo>
                    <a:pt x="929589" y="1376349"/>
                  </a:ln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99211" y="6630432"/>
              <a:ext cx="217082" cy="227564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669032" y="5265774"/>
            <a:ext cx="1909445" cy="1592580"/>
            <a:chOff x="669032" y="5265774"/>
            <a:chExt cx="1909445" cy="1592580"/>
          </a:xfrm>
        </p:grpSpPr>
        <p:sp>
          <p:nvSpPr>
            <p:cNvPr id="23" name="object 23"/>
            <p:cNvSpPr/>
            <p:nvPr/>
          </p:nvSpPr>
          <p:spPr>
            <a:xfrm>
              <a:off x="1264237" y="5412731"/>
              <a:ext cx="1314450" cy="1445895"/>
            </a:xfrm>
            <a:custGeom>
              <a:avLst/>
              <a:gdLst/>
              <a:ahLst/>
              <a:cxnLst/>
              <a:rect l="l" t="t" r="r" b="b"/>
              <a:pathLst>
                <a:path w="1314450" h="1445895">
                  <a:moveTo>
                    <a:pt x="1313942" y="0"/>
                  </a:moveTo>
                  <a:lnTo>
                    <a:pt x="0" y="395617"/>
                  </a:lnTo>
                  <a:lnTo>
                    <a:pt x="0" y="1202905"/>
                  </a:lnTo>
                  <a:lnTo>
                    <a:pt x="805014" y="1445272"/>
                  </a:lnTo>
                  <a:lnTo>
                    <a:pt x="1313942" y="1445272"/>
                  </a:lnTo>
                  <a:lnTo>
                    <a:pt x="1313942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69032" y="5265774"/>
              <a:ext cx="554990" cy="688975"/>
            </a:xfrm>
            <a:custGeom>
              <a:avLst/>
              <a:gdLst/>
              <a:ahLst/>
              <a:cxnLst/>
              <a:rect l="l" t="t" r="r" b="b"/>
              <a:pathLst>
                <a:path w="554990" h="688975">
                  <a:moveTo>
                    <a:pt x="0" y="0"/>
                  </a:moveTo>
                  <a:lnTo>
                    <a:pt x="0" y="688593"/>
                  </a:lnTo>
                  <a:lnTo>
                    <a:pt x="554469" y="518185"/>
                  </a:lnTo>
                  <a:lnTo>
                    <a:pt x="554469" y="1704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606384" y="5846368"/>
              <a:ext cx="657225" cy="657225"/>
            </a:xfrm>
            <a:custGeom>
              <a:avLst/>
              <a:gdLst/>
              <a:ahLst/>
              <a:cxnLst/>
              <a:rect l="l" t="t" r="r" b="b"/>
              <a:pathLst>
                <a:path w="657225" h="657225">
                  <a:moveTo>
                    <a:pt x="656805" y="174879"/>
                  </a:moveTo>
                  <a:lnTo>
                    <a:pt x="655535" y="168313"/>
                  </a:lnTo>
                  <a:lnTo>
                    <a:pt x="651700" y="162547"/>
                  </a:lnTo>
                  <a:lnTo>
                    <a:pt x="645934" y="158724"/>
                  </a:lnTo>
                  <a:lnTo>
                    <a:pt x="639381" y="157454"/>
                  </a:lnTo>
                  <a:lnTo>
                    <a:pt x="632815" y="158737"/>
                  </a:lnTo>
                  <a:lnTo>
                    <a:pt x="627049" y="162560"/>
                  </a:lnTo>
                  <a:lnTo>
                    <a:pt x="548462" y="241134"/>
                  </a:lnTo>
                  <a:lnTo>
                    <a:pt x="532358" y="254546"/>
                  </a:lnTo>
                  <a:lnTo>
                    <a:pt x="486206" y="279615"/>
                  </a:lnTo>
                  <a:lnTo>
                    <a:pt x="428129" y="298907"/>
                  </a:lnTo>
                  <a:lnTo>
                    <a:pt x="365912" y="309626"/>
                  </a:lnTo>
                  <a:lnTo>
                    <a:pt x="346252" y="310553"/>
                  </a:lnTo>
                  <a:lnTo>
                    <a:pt x="347179" y="290880"/>
                  </a:lnTo>
                  <a:lnTo>
                    <a:pt x="357898" y="228650"/>
                  </a:lnTo>
                  <a:lnTo>
                    <a:pt x="377177" y="170586"/>
                  </a:lnTo>
                  <a:lnTo>
                    <a:pt x="402259" y="124460"/>
                  </a:lnTo>
                  <a:lnTo>
                    <a:pt x="494258" y="29756"/>
                  </a:lnTo>
                  <a:lnTo>
                    <a:pt x="498094" y="23990"/>
                  </a:lnTo>
                  <a:lnTo>
                    <a:pt x="499364" y="17437"/>
                  </a:lnTo>
                  <a:lnTo>
                    <a:pt x="498094" y="10871"/>
                  </a:lnTo>
                  <a:lnTo>
                    <a:pt x="494258" y="5105"/>
                  </a:lnTo>
                  <a:lnTo>
                    <a:pt x="488492" y="1282"/>
                  </a:lnTo>
                  <a:lnTo>
                    <a:pt x="481939" y="0"/>
                  </a:lnTo>
                  <a:lnTo>
                    <a:pt x="475373" y="1282"/>
                  </a:lnTo>
                  <a:lnTo>
                    <a:pt x="391007" y="83705"/>
                  </a:lnTo>
                  <a:lnTo>
                    <a:pt x="358559" y="128892"/>
                  </a:lnTo>
                  <a:lnTo>
                    <a:pt x="333540" y="187617"/>
                  </a:lnTo>
                  <a:lnTo>
                    <a:pt x="316953" y="253784"/>
                  </a:lnTo>
                  <a:lnTo>
                    <a:pt x="311340" y="311327"/>
                  </a:lnTo>
                  <a:lnTo>
                    <a:pt x="287731" y="312445"/>
                  </a:lnTo>
                  <a:lnTo>
                    <a:pt x="220179" y="324065"/>
                  </a:lnTo>
                  <a:lnTo>
                    <a:pt x="156946" y="345109"/>
                  </a:lnTo>
                  <a:lnTo>
                    <a:pt x="104228" y="373862"/>
                  </a:lnTo>
                  <a:lnTo>
                    <a:pt x="5118" y="469607"/>
                  </a:lnTo>
                  <a:lnTo>
                    <a:pt x="0" y="481939"/>
                  </a:lnTo>
                  <a:lnTo>
                    <a:pt x="1282" y="488492"/>
                  </a:lnTo>
                  <a:lnTo>
                    <a:pt x="5105" y="494258"/>
                  </a:lnTo>
                  <a:lnTo>
                    <a:pt x="10896" y="498094"/>
                  </a:lnTo>
                  <a:lnTo>
                    <a:pt x="17437" y="499376"/>
                  </a:lnTo>
                  <a:lnTo>
                    <a:pt x="24003" y="498094"/>
                  </a:lnTo>
                  <a:lnTo>
                    <a:pt x="29768" y="494258"/>
                  </a:lnTo>
                  <a:lnTo>
                    <a:pt x="108356" y="415671"/>
                  </a:lnTo>
                  <a:lnTo>
                    <a:pt x="124460" y="402247"/>
                  </a:lnTo>
                  <a:lnTo>
                    <a:pt x="170599" y="377164"/>
                  </a:lnTo>
                  <a:lnTo>
                    <a:pt x="228676" y="357873"/>
                  </a:lnTo>
                  <a:lnTo>
                    <a:pt x="290906" y="347167"/>
                  </a:lnTo>
                  <a:lnTo>
                    <a:pt x="310540" y="346240"/>
                  </a:lnTo>
                  <a:lnTo>
                    <a:pt x="309626" y="365912"/>
                  </a:lnTo>
                  <a:lnTo>
                    <a:pt x="298919" y="428129"/>
                  </a:lnTo>
                  <a:lnTo>
                    <a:pt x="279628" y="486194"/>
                  </a:lnTo>
                  <a:lnTo>
                    <a:pt x="254546" y="532345"/>
                  </a:lnTo>
                  <a:lnTo>
                    <a:pt x="162547" y="627049"/>
                  </a:lnTo>
                  <a:lnTo>
                    <a:pt x="158724" y="632815"/>
                  </a:lnTo>
                  <a:lnTo>
                    <a:pt x="157441" y="639381"/>
                  </a:lnTo>
                  <a:lnTo>
                    <a:pt x="158724" y="645934"/>
                  </a:lnTo>
                  <a:lnTo>
                    <a:pt x="162547" y="651700"/>
                  </a:lnTo>
                  <a:lnTo>
                    <a:pt x="168313" y="655535"/>
                  </a:lnTo>
                  <a:lnTo>
                    <a:pt x="174879" y="656818"/>
                  </a:lnTo>
                  <a:lnTo>
                    <a:pt x="181432" y="655548"/>
                  </a:lnTo>
                  <a:lnTo>
                    <a:pt x="265798" y="573112"/>
                  </a:lnTo>
                  <a:lnTo>
                    <a:pt x="298246" y="527900"/>
                  </a:lnTo>
                  <a:lnTo>
                    <a:pt x="323265" y="469163"/>
                  </a:lnTo>
                  <a:lnTo>
                    <a:pt x="339852" y="402996"/>
                  </a:lnTo>
                  <a:lnTo>
                    <a:pt x="345452" y="345465"/>
                  </a:lnTo>
                  <a:lnTo>
                    <a:pt x="369074" y="344347"/>
                  </a:lnTo>
                  <a:lnTo>
                    <a:pt x="436613" y="332727"/>
                  </a:lnTo>
                  <a:lnTo>
                    <a:pt x="499859" y="311683"/>
                  </a:lnTo>
                  <a:lnTo>
                    <a:pt x="501180" y="311048"/>
                  </a:lnTo>
                  <a:lnTo>
                    <a:pt x="527913" y="298234"/>
                  </a:lnTo>
                  <a:lnTo>
                    <a:pt x="552577" y="282930"/>
                  </a:lnTo>
                  <a:lnTo>
                    <a:pt x="573100" y="265785"/>
                  </a:lnTo>
                  <a:lnTo>
                    <a:pt x="651700" y="187198"/>
                  </a:lnTo>
                  <a:lnTo>
                    <a:pt x="655535" y="181444"/>
                  </a:lnTo>
                  <a:lnTo>
                    <a:pt x="656805" y="174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54378" y="6192437"/>
              <a:ext cx="264185" cy="26275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52725" y="5891218"/>
              <a:ext cx="265623" cy="26419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611503" y="5851474"/>
              <a:ext cx="647065" cy="647065"/>
            </a:xfrm>
            <a:custGeom>
              <a:avLst/>
              <a:gdLst/>
              <a:ahLst/>
              <a:cxnLst/>
              <a:rect l="l" t="t" r="r" b="b"/>
              <a:pathLst>
                <a:path w="647064" h="647064">
                  <a:moveTo>
                    <a:pt x="646582" y="182092"/>
                  </a:moveTo>
                  <a:lnTo>
                    <a:pt x="621931" y="157454"/>
                  </a:lnTo>
                  <a:lnTo>
                    <a:pt x="543344" y="236029"/>
                  </a:lnTo>
                  <a:lnTo>
                    <a:pt x="527240" y="249440"/>
                  </a:lnTo>
                  <a:lnTo>
                    <a:pt x="481088" y="274510"/>
                  </a:lnTo>
                  <a:lnTo>
                    <a:pt x="423011" y="293801"/>
                  </a:lnTo>
                  <a:lnTo>
                    <a:pt x="360794" y="304520"/>
                  </a:lnTo>
                  <a:lnTo>
                    <a:pt x="341134" y="305447"/>
                  </a:lnTo>
                  <a:lnTo>
                    <a:pt x="342061" y="285775"/>
                  </a:lnTo>
                  <a:lnTo>
                    <a:pt x="352780" y="223545"/>
                  </a:lnTo>
                  <a:lnTo>
                    <a:pt x="372059" y="165481"/>
                  </a:lnTo>
                  <a:lnTo>
                    <a:pt x="397141" y="119354"/>
                  </a:lnTo>
                  <a:lnTo>
                    <a:pt x="489140" y="24650"/>
                  </a:lnTo>
                  <a:lnTo>
                    <a:pt x="464489" y="12"/>
                  </a:lnTo>
                  <a:lnTo>
                    <a:pt x="385889" y="78600"/>
                  </a:lnTo>
                  <a:lnTo>
                    <a:pt x="353441" y="123786"/>
                  </a:lnTo>
                  <a:lnTo>
                    <a:pt x="328422" y="182511"/>
                  </a:lnTo>
                  <a:lnTo>
                    <a:pt x="311835" y="248678"/>
                  </a:lnTo>
                  <a:lnTo>
                    <a:pt x="306222" y="306222"/>
                  </a:lnTo>
                  <a:lnTo>
                    <a:pt x="282613" y="307340"/>
                  </a:lnTo>
                  <a:lnTo>
                    <a:pt x="215061" y="318960"/>
                  </a:lnTo>
                  <a:lnTo>
                    <a:pt x="151828" y="340004"/>
                  </a:lnTo>
                  <a:lnTo>
                    <a:pt x="99110" y="368757"/>
                  </a:lnTo>
                  <a:lnTo>
                    <a:pt x="0" y="464502"/>
                  </a:lnTo>
                  <a:lnTo>
                    <a:pt x="24650" y="489153"/>
                  </a:lnTo>
                  <a:lnTo>
                    <a:pt x="103238" y="410565"/>
                  </a:lnTo>
                  <a:lnTo>
                    <a:pt x="119341" y="397141"/>
                  </a:lnTo>
                  <a:lnTo>
                    <a:pt x="165481" y="372059"/>
                  </a:lnTo>
                  <a:lnTo>
                    <a:pt x="223558" y="352767"/>
                  </a:lnTo>
                  <a:lnTo>
                    <a:pt x="285788" y="342061"/>
                  </a:lnTo>
                  <a:lnTo>
                    <a:pt x="305422" y="341134"/>
                  </a:lnTo>
                  <a:lnTo>
                    <a:pt x="304507" y="360807"/>
                  </a:lnTo>
                  <a:lnTo>
                    <a:pt x="293801" y="423024"/>
                  </a:lnTo>
                  <a:lnTo>
                    <a:pt x="274510" y="481088"/>
                  </a:lnTo>
                  <a:lnTo>
                    <a:pt x="249428" y="527240"/>
                  </a:lnTo>
                  <a:lnTo>
                    <a:pt x="157429" y="621944"/>
                  </a:lnTo>
                  <a:lnTo>
                    <a:pt x="182092" y="646607"/>
                  </a:lnTo>
                  <a:lnTo>
                    <a:pt x="260680" y="568007"/>
                  </a:lnTo>
                  <a:lnTo>
                    <a:pt x="293128" y="522795"/>
                  </a:lnTo>
                  <a:lnTo>
                    <a:pt x="318147" y="464058"/>
                  </a:lnTo>
                  <a:lnTo>
                    <a:pt x="334733" y="397891"/>
                  </a:lnTo>
                  <a:lnTo>
                    <a:pt x="340334" y="340360"/>
                  </a:lnTo>
                  <a:lnTo>
                    <a:pt x="363956" y="339242"/>
                  </a:lnTo>
                  <a:lnTo>
                    <a:pt x="431495" y="327621"/>
                  </a:lnTo>
                  <a:lnTo>
                    <a:pt x="494741" y="306578"/>
                  </a:lnTo>
                  <a:lnTo>
                    <a:pt x="496062" y="305943"/>
                  </a:lnTo>
                  <a:lnTo>
                    <a:pt x="522795" y="293128"/>
                  </a:lnTo>
                  <a:lnTo>
                    <a:pt x="547458" y="277825"/>
                  </a:lnTo>
                  <a:lnTo>
                    <a:pt x="567982" y="260680"/>
                  </a:lnTo>
                  <a:lnTo>
                    <a:pt x="646582" y="1820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59483" y="6197542"/>
              <a:ext cx="253974" cy="25254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57830" y="5896333"/>
              <a:ext cx="255412" cy="25397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58934" y="5927206"/>
              <a:ext cx="65236" cy="6524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845500" y="6054088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28" y="0"/>
                  </a:moveTo>
                  <a:lnTo>
                    <a:pt x="14238" y="1674"/>
                  </a:lnTo>
                  <a:lnTo>
                    <a:pt x="6686" y="6696"/>
                  </a:lnTo>
                  <a:lnTo>
                    <a:pt x="1671" y="14247"/>
                  </a:lnTo>
                  <a:lnTo>
                    <a:pt x="0" y="22837"/>
                  </a:lnTo>
                  <a:lnTo>
                    <a:pt x="1671" y="31427"/>
                  </a:lnTo>
                  <a:lnTo>
                    <a:pt x="6686" y="38979"/>
                  </a:lnTo>
                  <a:lnTo>
                    <a:pt x="14238" y="44001"/>
                  </a:lnTo>
                  <a:lnTo>
                    <a:pt x="22828" y="45675"/>
                  </a:lnTo>
                  <a:lnTo>
                    <a:pt x="31418" y="44001"/>
                  </a:lnTo>
                  <a:lnTo>
                    <a:pt x="38969" y="38979"/>
                  </a:lnTo>
                  <a:lnTo>
                    <a:pt x="43984" y="31427"/>
                  </a:lnTo>
                  <a:lnTo>
                    <a:pt x="45656" y="22837"/>
                  </a:lnTo>
                  <a:lnTo>
                    <a:pt x="43984" y="14247"/>
                  </a:lnTo>
                  <a:lnTo>
                    <a:pt x="38969" y="6696"/>
                  </a:lnTo>
                  <a:lnTo>
                    <a:pt x="31418" y="1674"/>
                  </a:lnTo>
                  <a:lnTo>
                    <a:pt x="22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60789" y="6358844"/>
              <a:ext cx="65233" cy="6523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981842" y="6250122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39" y="0"/>
                  </a:moveTo>
                  <a:lnTo>
                    <a:pt x="14245" y="1671"/>
                  </a:lnTo>
                  <a:lnTo>
                    <a:pt x="6686" y="6686"/>
                  </a:lnTo>
                  <a:lnTo>
                    <a:pt x="1671" y="14243"/>
                  </a:lnTo>
                  <a:lnTo>
                    <a:pt x="0" y="22834"/>
                  </a:lnTo>
                  <a:lnTo>
                    <a:pt x="1671" y="31425"/>
                  </a:lnTo>
                  <a:lnTo>
                    <a:pt x="6686" y="38982"/>
                  </a:lnTo>
                  <a:lnTo>
                    <a:pt x="14245" y="43997"/>
                  </a:lnTo>
                  <a:lnTo>
                    <a:pt x="22839" y="45669"/>
                  </a:lnTo>
                  <a:lnTo>
                    <a:pt x="31430" y="43997"/>
                  </a:lnTo>
                  <a:lnTo>
                    <a:pt x="38982" y="38982"/>
                  </a:lnTo>
                  <a:lnTo>
                    <a:pt x="43997" y="31425"/>
                  </a:lnTo>
                  <a:lnTo>
                    <a:pt x="45669" y="22834"/>
                  </a:lnTo>
                  <a:lnTo>
                    <a:pt x="43997" y="14243"/>
                  </a:lnTo>
                  <a:lnTo>
                    <a:pt x="38982" y="6686"/>
                  </a:lnTo>
                  <a:lnTo>
                    <a:pt x="31430" y="1671"/>
                  </a:lnTo>
                  <a:lnTo>
                    <a:pt x="22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/>
          <p:nvPr/>
        </p:nvSpPr>
        <p:spPr>
          <a:xfrm>
            <a:off x="550914" y="6265161"/>
            <a:ext cx="657225" cy="593090"/>
          </a:xfrm>
          <a:custGeom>
            <a:avLst/>
            <a:gdLst/>
            <a:ahLst/>
            <a:cxnLst/>
            <a:rect l="l" t="t" r="r" b="b"/>
            <a:pathLst>
              <a:path w="657225" h="593090">
                <a:moveTo>
                  <a:pt x="657098" y="0"/>
                </a:moveTo>
                <a:lnTo>
                  <a:pt x="0" y="201041"/>
                </a:lnTo>
                <a:lnTo>
                  <a:pt x="0" y="592836"/>
                </a:lnTo>
                <a:lnTo>
                  <a:pt x="657098" y="592836"/>
                </a:lnTo>
                <a:lnTo>
                  <a:pt x="657098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9175" y="4199501"/>
            <a:ext cx="330200" cy="410209"/>
          </a:xfrm>
          <a:custGeom>
            <a:avLst/>
            <a:gdLst/>
            <a:ahLst/>
            <a:cxnLst/>
            <a:rect l="l" t="t" r="r" b="b"/>
            <a:pathLst>
              <a:path w="330200" h="410210">
                <a:moveTo>
                  <a:pt x="0" y="0"/>
                </a:moveTo>
                <a:lnTo>
                  <a:pt x="0" y="409956"/>
                </a:lnTo>
                <a:lnTo>
                  <a:pt x="330111" y="308508"/>
                </a:lnTo>
                <a:lnTo>
                  <a:pt x="330111" y="101460"/>
                </a:lnTo>
                <a:lnTo>
                  <a:pt x="0" y="0"/>
                </a:lnTo>
                <a:close/>
              </a:path>
            </a:pathLst>
          </a:custGeom>
          <a:solidFill>
            <a:srgbClr val="FFB7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6485962"/>
            <a:ext cx="497840" cy="372110"/>
          </a:xfrm>
          <a:custGeom>
            <a:avLst/>
            <a:gdLst/>
            <a:ahLst/>
            <a:cxnLst/>
            <a:rect l="l" t="t" r="r" b="b"/>
            <a:pathLst>
              <a:path w="497840" h="372109">
                <a:moveTo>
                  <a:pt x="497725" y="0"/>
                </a:moveTo>
                <a:lnTo>
                  <a:pt x="0" y="152285"/>
                </a:lnTo>
                <a:lnTo>
                  <a:pt x="0" y="372033"/>
                </a:lnTo>
                <a:lnTo>
                  <a:pt x="497725" y="372033"/>
                </a:lnTo>
                <a:lnTo>
                  <a:pt x="497725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09800"/>
            <a:ext cx="12191999" cy="42428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1283718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Examples</a:t>
            </a:r>
            <a:r>
              <a:rPr spc="-50" dirty="0"/>
              <a:t> </a:t>
            </a:r>
            <a:r>
              <a:rPr dirty="0"/>
              <a:t>of</a:t>
            </a:r>
            <a:r>
              <a:rPr spc="-45" dirty="0"/>
              <a:t> </a:t>
            </a:r>
            <a:r>
              <a:rPr spc="-5" dirty="0"/>
              <a:t>stress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119641" y="3228200"/>
            <a:ext cx="1856739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Relationships</a:t>
            </a:r>
            <a:endParaRPr sz="2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05332" y="2903258"/>
            <a:ext cx="165481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33375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Making </a:t>
            </a:r>
            <a:r>
              <a:rPr sz="22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2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keeping</a:t>
            </a:r>
            <a:endParaRPr sz="2200">
              <a:latin typeface="Arial"/>
              <a:cs typeface="Arial"/>
            </a:endParaRPr>
          </a:p>
          <a:p>
            <a:pPr marL="361950">
              <a:lnSpc>
                <a:spcPct val="100000"/>
              </a:lnSpc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friends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5822" y="5041785"/>
            <a:ext cx="149987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Arguments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17198" y="5041785"/>
            <a:ext cx="9264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Exams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28289" y="4874145"/>
            <a:ext cx="8337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3975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Body </a:t>
            </a:r>
            <a:r>
              <a:rPr sz="2200" b="1" spc="-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image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11395" y="2725000"/>
            <a:ext cx="1532255" cy="136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Knowing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 what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want </a:t>
            </a:r>
            <a:r>
              <a:rPr sz="2200" b="1" spc="-5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2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200" b="1" spc="-5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future</a:t>
            </a:r>
            <a:endParaRPr sz="2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48690" y="5041785"/>
            <a:ext cx="112712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Bullying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300" y="1316770"/>
            <a:ext cx="50152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Maintaining</a:t>
            </a:r>
            <a:r>
              <a:rPr spc="-45" dirty="0"/>
              <a:t> </a:t>
            </a:r>
            <a:r>
              <a:rPr spc="-5" dirty="0"/>
              <a:t>mental</a:t>
            </a:r>
            <a:r>
              <a:rPr spc="-45" dirty="0"/>
              <a:t> </a:t>
            </a:r>
            <a:r>
              <a:rPr dirty="0"/>
              <a:t>health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7300" y="2025970"/>
            <a:ext cx="5066665" cy="3613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Here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five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things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help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maintain </a:t>
            </a:r>
            <a:r>
              <a:rPr sz="2000" spc="-5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good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mental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health:</a:t>
            </a:r>
            <a:endParaRPr sz="2000" dirty="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Relax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reduce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stress</a:t>
            </a:r>
            <a:endParaRPr sz="2000" dirty="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Find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ways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learn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creative</a:t>
            </a:r>
            <a:endParaRPr sz="2000" dirty="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Spend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time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nature</a:t>
            </a:r>
            <a:endParaRPr sz="2000" dirty="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Connect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others</a:t>
            </a:r>
            <a:endParaRPr sz="2000" dirty="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Get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enough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sleep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exercise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Arial"/>
              <a:cs typeface="Arial"/>
            </a:endParaRPr>
          </a:p>
          <a:p>
            <a:pPr marL="48260" marR="56134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Organise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these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five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factors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into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2000" spc="-5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importance.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48742" y="959501"/>
            <a:ext cx="5644451" cy="58984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375" y="341375"/>
            <a:ext cx="1584959" cy="63398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25815" y="487679"/>
            <a:ext cx="829051" cy="34137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204967" y="5356275"/>
            <a:ext cx="1314450" cy="1501775"/>
          </a:xfrm>
          <a:custGeom>
            <a:avLst/>
            <a:gdLst/>
            <a:ahLst/>
            <a:cxnLst/>
            <a:rect l="l" t="t" r="r" b="b"/>
            <a:pathLst>
              <a:path w="1314450" h="1501775">
                <a:moveTo>
                  <a:pt x="0" y="0"/>
                </a:moveTo>
                <a:lnTo>
                  <a:pt x="0" y="1501724"/>
                </a:lnTo>
                <a:lnTo>
                  <a:pt x="321386" y="1501724"/>
                </a:lnTo>
                <a:lnTo>
                  <a:pt x="1313942" y="1202905"/>
                </a:lnTo>
                <a:lnTo>
                  <a:pt x="1313942" y="395617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32560" y="4658307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29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29" y="1598498"/>
                </a:lnTo>
                <a:lnTo>
                  <a:pt x="1313929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56339" y="5216280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0" y="0"/>
                </a:moveTo>
                <a:lnTo>
                  <a:pt x="0" y="1598485"/>
                </a:lnTo>
                <a:lnTo>
                  <a:pt x="1313942" y="1202905"/>
                </a:lnTo>
                <a:lnTo>
                  <a:pt x="1313942" y="395630"/>
                </a:lnTo>
                <a:lnTo>
                  <a:pt x="0" y="0"/>
                </a:lnTo>
                <a:close/>
              </a:path>
            </a:pathLst>
          </a:custGeom>
          <a:solidFill>
            <a:srgbClr val="FFB7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64241" y="4617734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42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42" y="1598485"/>
                </a:lnTo>
                <a:lnTo>
                  <a:pt x="1313942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737605" y="4877051"/>
            <a:ext cx="1456055" cy="1981200"/>
          </a:xfrm>
          <a:custGeom>
            <a:avLst/>
            <a:gdLst/>
            <a:ahLst/>
            <a:cxnLst/>
            <a:rect l="l" t="t" r="r" b="b"/>
            <a:pathLst>
              <a:path w="1456054" h="1981200">
                <a:moveTo>
                  <a:pt x="1455597" y="0"/>
                </a:moveTo>
                <a:lnTo>
                  <a:pt x="0" y="438264"/>
                </a:lnTo>
                <a:lnTo>
                  <a:pt x="0" y="1560398"/>
                </a:lnTo>
                <a:lnTo>
                  <a:pt x="1396911" y="1980945"/>
                </a:lnTo>
                <a:lnTo>
                  <a:pt x="1455597" y="1980945"/>
                </a:lnTo>
                <a:lnTo>
                  <a:pt x="1455597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87978" y="5916166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12"/>
                </a:lnTo>
                <a:lnTo>
                  <a:pt x="657098" y="812228"/>
                </a:lnTo>
                <a:lnTo>
                  <a:pt x="657098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67338" y="2563849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28"/>
                </a:lnTo>
                <a:lnTo>
                  <a:pt x="657098" y="611225"/>
                </a:lnTo>
                <a:lnTo>
                  <a:pt x="657098" y="201028"/>
                </a:lnTo>
                <a:lnTo>
                  <a:pt x="0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376939" y="2181317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41"/>
                </a:lnTo>
                <a:lnTo>
                  <a:pt x="657110" y="611225"/>
                </a:lnTo>
                <a:lnTo>
                  <a:pt x="657110" y="201041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0914" y="5470165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41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9175" y="3404505"/>
            <a:ext cx="330200" cy="410209"/>
          </a:xfrm>
          <a:custGeom>
            <a:avLst/>
            <a:gdLst/>
            <a:ahLst/>
            <a:cxnLst/>
            <a:rect l="l" t="t" r="r" b="b"/>
            <a:pathLst>
              <a:path w="330200" h="410210">
                <a:moveTo>
                  <a:pt x="0" y="0"/>
                </a:moveTo>
                <a:lnTo>
                  <a:pt x="0" y="409956"/>
                </a:lnTo>
                <a:lnTo>
                  <a:pt x="330111" y="308508"/>
                </a:lnTo>
                <a:lnTo>
                  <a:pt x="330111" y="101460"/>
                </a:lnTo>
                <a:lnTo>
                  <a:pt x="0" y="0"/>
                </a:lnTo>
                <a:close/>
              </a:path>
            </a:pathLst>
          </a:custGeom>
          <a:solidFill>
            <a:srgbClr val="FFB71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65291" y="1941004"/>
            <a:ext cx="3876509" cy="475499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669032" y="4470778"/>
            <a:ext cx="554990" cy="688975"/>
          </a:xfrm>
          <a:custGeom>
            <a:avLst/>
            <a:gdLst/>
            <a:ahLst/>
            <a:cxnLst/>
            <a:rect l="l" t="t" r="r" b="b"/>
            <a:pathLst>
              <a:path w="554990" h="688975">
                <a:moveTo>
                  <a:pt x="0" y="0"/>
                </a:moveTo>
                <a:lnTo>
                  <a:pt x="0" y="688593"/>
                </a:lnTo>
                <a:lnTo>
                  <a:pt x="554469" y="518185"/>
                </a:lnTo>
                <a:lnTo>
                  <a:pt x="554469" y="170421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5690975"/>
            <a:ext cx="497840" cy="812800"/>
          </a:xfrm>
          <a:custGeom>
            <a:avLst/>
            <a:gdLst/>
            <a:ahLst/>
            <a:cxnLst/>
            <a:rect l="l" t="t" r="r" b="b"/>
            <a:pathLst>
              <a:path w="497840" h="812800">
                <a:moveTo>
                  <a:pt x="497725" y="0"/>
                </a:moveTo>
                <a:lnTo>
                  <a:pt x="0" y="152273"/>
                </a:lnTo>
                <a:lnTo>
                  <a:pt x="0" y="659980"/>
                </a:lnTo>
                <a:lnTo>
                  <a:pt x="497725" y="812241"/>
                </a:lnTo>
                <a:lnTo>
                  <a:pt x="497725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54882" y="4512208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3012964" y="5741222"/>
            <a:ext cx="571500" cy="569595"/>
            <a:chOff x="3012964" y="5741222"/>
            <a:chExt cx="571500" cy="569595"/>
          </a:xfrm>
        </p:grpSpPr>
        <p:sp>
          <p:nvSpPr>
            <p:cNvPr id="19" name="object 19"/>
            <p:cNvSpPr/>
            <p:nvPr/>
          </p:nvSpPr>
          <p:spPr>
            <a:xfrm>
              <a:off x="3012964" y="5741222"/>
              <a:ext cx="571500" cy="569595"/>
            </a:xfrm>
            <a:custGeom>
              <a:avLst/>
              <a:gdLst/>
              <a:ahLst/>
              <a:cxnLst/>
              <a:rect l="l" t="t" r="r" b="b"/>
              <a:pathLst>
                <a:path w="571500" h="569595">
                  <a:moveTo>
                    <a:pt x="67368" y="501109"/>
                  </a:moveTo>
                  <a:lnTo>
                    <a:pt x="42608" y="525653"/>
                  </a:lnTo>
                  <a:lnTo>
                    <a:pt x="65755" y="544665"/>
                  </a:lnTo>
                  <a:lnTo>
                    <a:pt x="91525" y="558258"/>
                  </a:lnTo>
                  <a:lnTo>
                    <a:pt x="119025" y="566420"/>
                  </a:lnTo>
                  <a:lnTo>
                    <a:pt x="147358" y="569137"/>
                  </a:lnTo>
                  <a:lnTo>
                    <a:pt x="175376" y="566484"/>
                  </a:lnTo>
                  <a:lnTo>
                    <a:pt x="202599" y="558504"/>
                  </a:lnTo>
                  <a:lnTo>
                    <a:pt x="228161" y="545195"/>
                  </a:lnTo>
                  <a:lnTo>
                    <a:pt x="241668" y="534263"/>
                  </a:lnTo>
                  <a:lnTo>
                    <a:pt x="147358" y="534263"/>
                  </a:lnTo>
                  <a:lnTo>
                    <a:pt x="125655" y="532180"/>
                  </a:lnTo>
                  <a:lnTo>
                    <a:pt x="104659" y="525956"/>
                  </a:lnTo>
                  <a:lnTo>
                    <a:pt x="85012" y="515595"/>
                  </a:lnTo>
                  <a:lnTo>
                    <a:pt x="67368" y="501109"/>
                  </a:lnTo>
                  <a:close/>
                </a:path>
                <a:path w="571500" h="569595">
                  <a:moveTo>
                    <a:pt x="518408" y="34874"/>
                  </a:moveTo>
                  <a:lnTo>
                    <a:pt x="424154" y="34874"/>
                  </a:lnTo>
                  <a:lnTo>
                    <a:pt x="445853" y="36953"/>
                  </a:lnTo>
                  <a:lnTo>
                    <a:pt x="466842" y="43175"/>
                  </a:lnTo>
                  <a:lnTo>
                    <a:pt x="504139" y="68059"/>
                  </a:lnTo>
                  <a:lnTo>
                    <a:pt x="528507" y="105102"/>
                  </a:lnTo>
                  <a:lnTo>
                    <a:pt x="536625" y="147345"/>
                  </a:lnTo>
                  <a:lnTo>
                    <a:pt x="534544" y="169046"/>
                  </a:lnTo>
                  <a:lnTo>
                    <a:pt x="517957" y="209690"/>
                  </a:lnTo>
                  <a:lnTo>
                    <a:pt x="226656" y="501777"/>
                  </a:lnTo>
                  <a:lnTo>
                    <a:pt x="189607" y="526140"/>
                  </a:lnTo>
                  <a:lnTo>
                    <a:pt x="147358" y="534263"/>
                  </a:lnTo>
                  <a:lnTo>
                    <a:pt x="241668" y="534263"/>
                  </a:lnTo>
                  <a:lnTo>
                    <a:pt x="528015" y="252107"/>
                  </a:lnTo>
                  <a:lnTo>
                    <a:pt x="560625" y="203169"/>
                  </a:lnTo>
                  <a:lnTo>
                    <a:pt x="571500" y="147345"/>
                  </a:lnTo>
                  <a:lnTo>
                    <a:pt x="568844" y="119331"/>
                  </a:lnTo>
                  <a:lnTo>
                    <a:pt x="560860" y="92106"/>
                  </a:lnTo>
                  <a:lnTo>
                    <a:pt x="547547" y="66538"/>
                  </a:lnTo>
                  <a:lnTo>
                    <a:pt x="528904" y="43497"/>
                  </a:lnTo>
                  <a:lnTo>
                    <a:pt x="518408" y="34874"/>
                  </a:lnTo>
                  <a:close/>
                </a:path>
                <a:path w="571500" h="569595">
                  <a:moveTo>
                    <a:pt x="424154" y="0"/>
                  </a:moveTo>
                  <a:lnTo>
                    <a:pt x="368906" y="10645"/>
                  </a:lnTo>
                  <a:lnTo>
                    <a:pt x="320306" y="42608"/>
                  </a:lnTo>
                  <a:lnTo>
                    <a:pt x="43497" y="317055"/>
                  </a:lnTo>
                  <a:lnTo>
                    <a:pt x="10875" y="365961"/>
                  </a:lnTo>
                  <a:lnTo>
                    <a:pt x="0" y="421792"/>
                  </a:lnTo>
                  <a:lnTo>
                    <a:pt x="2655" y="449813"/>
                  </a:lnTo>
                  <a:lnTo>
                    <a:pt x="10641" y="477042"/>
                  </a:lnTo>
                  <a:lnTo>
                    <a:pt x="23958" y="502611"/>
                  </a:lnTo>
                  <a:lnTo>
                    <a:pt x="42608" y="525653"/>
                  </a:lnTo>
                  <a:lnTo>
                    <a:pt x="67363" y="501103"/>
                  </a:lnTo>
                  <a:lnTo>
                    <a:pt x="53153" y="483541"/>
                  </a:lnTo>
                  <a:lnTo>
                    <a:pt x="43003" y="464050"/>
                  </a:lnTo>
                  <a:lnTo>
                    <a:pt x="36914" y="443261"/>
                  </a:lnTo>
                  <a:lnTo>
                    <a:pt x="34874" y="421792"/>
                  </a:lnTo>
                  <a:lnTo>
                    <a:pt x="36960" y="400085"/>
                  </a:lnTo>
                  <a:lnTo>
                    <a:pt x="53544" y="359461"/>
                  </a:lnTo>
                  <a:lnTo>
                    <a:pt x="344855" y="67373"/>
                  </a:lnTo>
                  <a:lnTo>
                    <a:pt x="381904" y="42999"/>
                  </a:lnTo>
                  <a:lnTo>
                    <a:pt x="424154" y="34874"/>
                  </a:lnTo>
                  <a:lnTo>
                    <a:pt x="518408" y="34874"/>
                  </a:lnTo>
                  <a:lnTo>
                    <a:pt x="505748" y="24472"/>
                  </a:lnTo>
                  <a:lnTo>
                    <a:pt x="479972" y="10875"/>
                  </a:lnTo>
                  <a:lnTo>
                    <a:pt x="452475" y="2715"/>
                  </a:lnTo>
                  <a:lnTo>
                    <a:pt x="424154" y="0"/>
                  </a:lnTo>
                  <a:close/>
                </a:path>
                <a:path w="571500" h="569595">
                  <a:moveTo>
                    <a:pt x="67360" y="501103"/>
                  </a:moveTo>
                  <a:lnTo>
                    <a:pt x="42608" y="525653"/>
                  </a:lnTo>
                  <a:lnTo>
                    <a:pt x="67373" y="501116"/>
                  </a:lnTo>
                  <a:close/>
                </a:path>
                <a:path w="571500" h="569595">
                  <a:moveTo>
                    <a:pt x="67363" y="501103"/>
                  </a:move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99212" y="5835435"/>
              <a:ext cx="217081" cy="290558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11163758" y="5395899"/>
            <a:ext cx="555625" cy="655955"/>
          </a:xfrm>
          <a:custGeom>
            <a:avLst/>
            <a:gdLst/>
            <a:ahLst/>
            <a:cxnLst/>
            <a:rect l="l" t="t" r="r" b="b"/>
            <a:pathLst>
              <a:path w="555625" h="655954">
                <a:moveTo>
                  <a:pt x="416674" y="181851"/>
                </a:moveTo>
                <a:lnTo>
                  <a:pt x="388010" y="121539"/>
                </a:lnTo>
                <a:lnTo>
                  <a:pt x="353847" y="98501"/>
                </a:lnTo>
                <a:lnTo>
                  <a:pt x="307949" y="83299"/>
                </a:lnTo>
                <a:lnTo>
                  <a:pt x="251434" y="78244"/>
                </a:lnTo>
                <a:lnTo>
                  <a:pt x="195948" y="86461"/>
                </a:lnTo>
                <a:lnTo>
                  <a:pt x="150190" y="107835"/>
                </a:lnTo>
                <a:lnTo>
                  <a:pt x="115671" y="139738"/>
                </a:lnTo>
                <a:lnTo>
                  <a:pt x="93853" y="179603"/>
                </a:lnTo>
                <a:lnTo>
                  <a:pt x="86245" y="224802"/>
                </a:lnTo>
                <a:lnTo>
                  <a:pt x="89166" y="253555"/>
                </a:lnTo>
                <a:lnTo>
                  <a:pt x="110769" y="304507"/>
                </a:lnTo>
                <a:lnTo>
                  <a:pt x="139153" y="336245"/>
                </a:lnTo>
                <a:lnTo>
                  <a:pt x="182194" y="350431"/>
                </a:lnTo>
                <a:lnTo>
                  <a:pt x="206413" y="346290"/>
                </a:lnTo>
                <a:lnTo>
                  <a:pt x="227101" y="334784"/>
                </a:lnTo>
                <a:lnTo>
                  <a:pt x="242785" y="317322"/>
                </a:lnTo>
                <a:lnTo>
                  <a:pt x="252031" y="295300"/>
                </a:lnTo>
                <a:lnTo>
                  <a:pt x="265023" y="274104"/>
                </a:lnTo>
                <a:lnTo>
                  <a:pt x="290195" y="259016"/>
                </a:lnTo>
                <a:lnTo>
                  <a:pt x="321411" y="249758"/>
                </a:lnTo>
                <a:lnTo>
                  <a:pt x="352475" y="246049"/>
                </a:lnTo>
                <a:lnTo>
                  <a:pt x="377469" y="241007"/>
                </a:lnTo>
                <a:lnTo>
                  <a:pt x="397878" y="227253"/>
                </a:lnTo>
                <a:lnTo>
                  <a:pt x="411632" y="206844"/>
                </a:lnTo>
                <a:lnTo>
                  <a:pt x="416674" y="181851"/>
                </a:lnTo>
                <a:close/>
              </a:path>
              <a:path w="555625" h="655954">
                <a:moveTo>
                  <a:pt x="555485" y="362064"/>
                </a:moveTo>
                <a:lnTo>
                  <a:pt x="553567" y="354926"/>
                </a:lnTo>
                <a:lnTo>
                  <a:pt x="520598" y="302183"/>
                </a:lnTo>
                <a:lnTo>
                  <a:pt x="520598" y="368947"/>
                </a:lnTo>
                <a:lnTo>
                  <a:pt x="518312" y="372275"/>
                </a:lnTo>
                <a:lnTo>
                  <a:pt x="486778" y="384213"/>
                </a:lnTo>
                <a:lnTo>
                  <a:pt x="482307" y="390690"/>
                </a:lnTo>
                <a:lnTo>
                  <a:pt x="482307" y="506056"/>
                </a:lnTo>
                <a:lnTo>
                  <a:pt x="480009" y="517359"/>
                </a:lnTo>
                <a:lnTo>
                  <a:pt x="473786" y="526580"/>
                </a:lnTo>
                <a:lnTo>
                  <a:pt x="464566" y="532803"/>
                </a:lnTo>
                <a:lnTo>
                  <a:pt x="453263" y="535101"/>
                </a:lnTo>
                <a:lnTo>
                  <a:pt x="347091" y="535101"/>
                </a:lnTo>
                <a:lnTo>
                  <a:pt x="342595" y="536968"/>
                </a:lnTo>
                <a:lnTo>
                  <a:pt x="336105" y="543458"/>
                </a:lnTo>
                <a:lnTo>
                  <a:pt x="334251" y="547941"/>
                </a:lnTo>
                <a:lnTo>
                  <a:pt x="334251" y="591489"/>
                </a:lnTo>
                <a:lnTo>
                  <a:pt x="331952" y="602792"/>
                </a:lnTo>
                <a:lnTo>
                  <a:pt x="325729" y="612013"/>
                </a:lnTo>
                <a:lnTo>
                  <a:pt x="316496" y="618236"/>
                </a:lnTo>
                <a:lnTo>
                  <a:pt x="305193" y="620534"/>
                </a:lnTo>
                <a:lnTo>
                  <a:pt x="173888" y="620534"/>
                </a:lnTo>
                <a:lnTo>
                  <a:pt x="144830" y="591489"/>
                </a:lnTo>
                <a:lnTo>
                  <a:pt x="144729" y="472465"/>
                </a:lnTo>
                <a:lnTo>
                  <a:pt x="144119" y="464934"/>
                </a:lnTo>
                <a:lnTo>
                  <a:pt x="134239" y="424903"/>
                </a:lnTo>
                <a:lnTo>
                  <a:pt x="113538" y="390448"/>
                </a:lnTo>
                <a:lnTo>
                  <a:pt x="99593" y="376478"/>
                </a:lnTo>
                <a:lnTo>
                  <a:pt x="73126" y="349796"/>
                </a:lnTo>
                <a:lnTo>
                  <a:pt x="52641" y="314452"/>
                </a:lnTo>
                <a:lnTo>
                  <a:pt x="39446" y="273113"/>
                </a:lnTo>
                <a:lnTo>
                  <a:pt x="34861" y="228460"/>
                </a:lnTo>
                <a:lnTo>
                  <a:pt x="37896" y="192709"/>
                </a:lnTo>
                <a:lnTo>
                  <a:pt x="63195" y="125577"/>
                </a:lnTo>
                <a:lnTo>
                  <a:pt x="116903" y="71666"/>
                </a:lnTo>
                <a:lnTo>
                  <a:pt x="156121" y="52209"/>
                </a:lnTo>
                <a:lnTo>
                  <a:pt x="204660" y="39471"/>
                </a:lnTo>
                <a:lnTo>
                  <a:pt x="263359" y="34874"/>
                </a:lnTo>
                <a:lnTo>
                  <a:pt x="301650" y="36779"/>
                </a:lnTo>
                <a:lnTo>
                  <a:pt x="373176" y="53073"/>
                </a:lnTo>
                <a:lnTo>
                  <a:pt x="431228" y="87934"/>
                </a:lnTo>
                <a:lnTo>
                  <a:pt x="469785" y="144284"/>
                </a:lnTo>
                <a:lnTo>
                  <a:pt x="480034" y="182473"/>
                </a:lnTo>
                <a:lnTo>
                  <a:pt x="482447" y="208508"/>
                </a:lnTo>
                <a:lnTo>
                  <a:pt x="482079" y="217830"/>
                </a:lnTo>
                <a:lnTo>
                  <a:pt x="480872" y="228028"/>
                </a:lnTo>
                <a:lnTo>
                  <a:pt x="478586" y="239242"/>
                </a:lnTo>
                <a:lnTo>
                  <a:pt x="475005" y="251650"/>
                </a:lnTo>
                <a:lnTo>
                  <a:pt x="472782" y="258305"/>
                </a:lnTo>
                <a:lnTo>
                  <a:pt x="471563" y="265341"/>
                </a:lnTo>
                <a:lnTo>
                  <a:pt x="480314" y="303530"/>
                </a:lnTo>
                <a:lnTo>
                  <a:pt x="520065" y="367131"/>
                </a:lnTo>
                <a:lnTo>
                  <a:pt x="520598" y="368947"/>
                </a:lnTo>
                <a:lnTo>
                  <a:pt x="520598" y="302183"/>
                </a:lnTo>
                <a:lnTo>
                  <a:pt x="509892" y="285051"/>
                </a:lnTo>
                <a:lnTo>
                  <a:pt x="507580" y="281317"/>
                </a:lnTo>
                <a:lnTo>
                  <a:pt x="506450" y="277177"/>
                </a:lnTo>
                <a:lnTo>
                  <a:pt x="506437" y="269316"/>
                </a:lnTo>
                <a:lnTo>
                  <a:pt x="506971" y="265988"/>
                </a:lnTo>
                <a:lnTo>
                  <a:pt x="508088" y="262636"/>
                </a:lnTo>
                <a:lnTo>
                  <a:pt x="512445" y="247573"/>
                </a:lnTo>
                <a:lnTo>
                  <a:pt x="515289" y="233540"/>
                </a:lnTo>
                <a:lnTo>
                  <a:pt x="516839" y="220522"/>
                </a:lnTo>
                <a:lnTo>
                  <a:pt x="517309" y="208508"/>
                </a:lnTo>
                <a:lnTo>
                  <a:pt x="517067" y="199669"/>
                </a:lnTo>
                <a:lnTo>
                  <a:pt x="502259" y="131508"/>
                </a:lnTo>
                <a:lnTo>
                  <a:pt x="481914" y="93268"/>
                </a:lnTo>
                <a:lnTo>
                  <a:pt x="454774" y="62153"/>
                </a:lnTo>
                <a:lnTo>
                  <a:pt x="422186" y="38087"/>
                </a:lnTo>
                <a:lnTo>
                  <a:pt x="385622" y="20497"/>
                </a:lnTo>
                <a:lnTo>
                  <a:pt x="346290" y="8712"/>
                </a:lnTo>
                <a:lnTo>
                  <a:pt x="305193" y="2095"/>
                </a:lnTo>
                <a:lnTo>
                  <a:pt x="263359" y="0"/>
                </a:lnTo>
                <a:lnTo>
                  <a:pt x="198932" y="5067"/>
                </a:lnTo>
                <a:lnTo>
                  <a:pt x="143903" y="19570"/>
                </a:lnTo>
                <a:lnTo>
                  <a:pt x="98094" y="42303"/>
                </a:lnTo>
                <a:lnTo>
                  <a:pt x="61379" y="71983"/>
                </a:lnTo>
                <a:lnTo>
                  <a:pt x="33642" y="107061"/>
                </a:lnTo>
                <a:lnTo>
                  <a:pt x="14554" y="145821"/>
                </a:lnTo>
                <a:lnTo>
                  <a:pt x="3530" y="186791"/>
                </a:lnTo>
                <a:lnTo>
                  <a:pt x="0" y="228460"/>
                </a:lnTo>
                <a:lnTo>
                  <a:pt x="5334" y="280187"/>
                </a:lnTo>
                <a:lnTo>
                  <a:pt x="20662" y="328523"/>
                </a:lnTo>
                <a:lnTo>
                  <a:pt x="45339" y="370814"/>
                </a:lnTo>
                <a:lnTo>
                  <a:pt x="78079" y="403783"/>
                </a:lnTo>
                <a:lnTo>
                  <a:pt x="101841" y="437807"/>
                </a:lnTo>
                <a:lnTo>
                  <a:pt x="109969" y="591489"/>
                </a:lnTo>
                <a:lnTo>
                  <a:pt x="114985" y="616369"/>
                </a:lnTo>
                <a:lnTo>
                  <a:pt x="128689" y="636689"/>
                </a:lnTo>
                <a:lnTo>
                  <a:pt x="149009" y="650379"/>
                </a:lnTo>
                <a:lnTo>
                  <a:pt x="173888" y="655408"/>
                </a:lnTo>
                <a:lnTo>
                  <a:pt x="305193" y="655408"/>
                </a:lnTo>
                <a:lnTo>
                  <a:pt x="330073" y="650379"/>
                </a:lnTo>
                <a:lnTo>
                  <a:pt x="350393" y="636689"/>
                </a:lnTo>
                <a:lnTo>
                  <a:pt x="361276" y="620534"/>
                </a:lnTo>
                <a:lnTo>
                  <a:pt x="364083" y="616369"/>
                </a:lnTo>
                <a:lnTo>
                  <a:pt x="369112" y="591489"/>
                </a:lnTo>
                <a:lnTo>
                  <a:pt x="369112" y="569963"/>
                </a:lnTo>
                <a:lnTo>
                  <a:pt x="453326" y="569963"/>
                </a:lnTo>
                <a:lnTo>
                  <a:pt x="478142" y="564946"/>
                </a:lnTo>
                <a:lnTo>
                  <a:pt x="498462" y="551256"/>
                </a:lnTo>
                <a:lnTo>
                  <a:pt x="512152" y="530936"/>
                </a:lnTo>
                <a:lnTo>
                  <a:pt x="517182" y="506056"/>
                </a:lnTo>
                <a:lnTo>
                  <a:pt x="517182" y="409994"/>
                </a:lnTo>
                <a:lnTo>
                  <a:pt x="530669" y="404888"/>
                </a:lnTo>
                <a:lnTo>
                  <a:pt x="541108" y="398919"/>
                </a:lnTo>
                <a:lnTo>
                  <a:pt x="548919" y="390423"/>
                </a:lnTo>
                <a:lnTo>
                  <a:pt x="553808" y="380174"/>
                </a:lnTo>
                <a:lnTo>
                  <a:pt x="555472" y="368947"/>
                </a:lnTo>
                <a:lnTo>
                  <a:pt x="555485" y="362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606392" y="5051369"/>
            <a:ext cx="657225" cy="657225"/>
            <a:chOff x="1606392" y="5051369"/>
            <a:chExt cx="657225" cy="657225"/>
          </a:xfrm>
        </p:grpSpPr>
        <p:sp>
          <p:nvSpPr>
            <p:cNvPr id="23" name="object 23"/>
            <p:cNvSpPr/>
            <p:nvPr/>
          </p:nvSpPr>
          <p:spPr>
            <a:xfrm>
              <a:off x="1606384" y="5051374"/>
              <a:ext cx="657225" cy="657225"/>
            </a:xfrm>
            <a:custGeom>
              <a:avLst/>
              <a:gdLst/>
              <a:ahLst/>
              <a:cxnLst/>
              <a:rect l="l" t="t" r="r" b="b"/>
              <a:pathLst>
                <a:path w="657225" h="657225">
                  <a:moveTo>
                    <a:pt x="656805" y="174879"/>
                  </a:moveTo>
                  <a:lnTo>
                    <a:pt x="655535" y="168313"/>
                  </a:lnTo>
                  <a:lnTo>
                    <a:pt x="651700" y="162547"/>
                  </a:lnTo>
                  <a:lnTo>
                    <a:pt x="645934" y="158724"/>
                  </a:lnTo>
                  <a:lnTo>
                    <a:pt x="639381" y="157454"/>
                  </a:lnTo>
                  <a:lnTo>
                    <a:pt x="632815" y="158724"/>
                  </a:lnTo>
                  <a:lnTo>
                    <a:pt x="627049" y="162560"/>
                  </a:lnTo>
                  <a:lnTo>
                    <a:pt x="548462" y="241134"/>
                  </a:lnTo>
                  <a:lnTo>
                    <a:pt x="532358" y="254546"/>
                  </a:lnTo>
                  <a:lnTo>
                    <a:pt x="486206" y="279615"/>
                  </a:lnTo>
                  <a:lnTo>
                    <a:pt x="428129" y="298907"/>
                  </a:lnTo>
                  <a:lnTo>
                    <a:pt x="365912" y="309626"/>
                  </a:lnTo>
                  <a:lnTo>
                    <a:pt x="346252" y="310553"/>
                  </a:lnTo>
                  <a:lnTo>
                    <a:pt x="347179" y="290880"/>
                  </a:lnTo>
                  <a:lnTo>
                    <a:pt x="357898" y="228650"/>
                  </a:lnTo>
                  <a:lnTo>
                    <a:pt x="377177" y="170586"/>
                  </a:lnTo>
                  <a:lnTo>
                    <a:pt x="402259" y="124460"/>
                  </a:lnTo>
                  <a:lnTo>
                    <a:pt x="494258" y="29756"/>
                  </a:lnTo>
                  <a:lnTo>
                    <a:pt x="498094" y="23990"/>
                  </a:lnTo>
                  <a:lnTo>
                    <a:pt x="499364" y="17424"/>
                  </a:lnTo>
                  <a:lnTo>
                    <a:pt x="498094" y="10871"/>
                  </a:lnTo>
                  <a:lnTo>
                    <a:pt x="494258" y="5105"/>
                  </a:lnTo>
                  <a:lnTo>
                    <a:pt x="488492" y="1282"/>
                  </a:lnTo>
                  <a:lnTo>
                    <a:pt x="481939" y="0"/>
                  </a:lnTo>
                  <a:lnTo>
                    <a:pt x="475373" y="1282"/>
                  </a:lnTo>
                  <a:lnTo>
                    <a:pt x="391007" y="83705"/>
                  </a:lnTo>
                  <a:lnTo>
                    <a:pt x="358559" y="128892"/>
                  </a:lnTo>
                  <a:lnTo>
                    <a:pt x="333540" y="187617"/>
                  </a:lnTo>
                  <a:lnTo>
                    <a:pt x="316953" y="253784"/>
                  </a:lnTo>
                  <a:lnTo>
                    <a:pt x="311340" y="311327"/>
                  </a:lnTo>
                  <a:lnTo>
                    <a:pt x="287731" y="312445"/>
                  </a:lnTo>
                  <a:lnTo>
                    <a:pt x="220179" y="324065"/>
                  </a:lnTo>
                  <a:lnTo>
                    <a:pt x="156946" y="345109"/>
                  </a:lnTo>
                  <a:lnTo>
                    <a:pt x="104228" y="373862"/>
                  </a:lnTo>
                  <a:lnTo>
                    <a:pt x="5118" y="469607"/>
                  </a:lnTo>
                  <a:lnTo>
                    <a:pt x="0" y="481939"/>
                  </a:lnTo>
                  <a:lnTo>
                    <a:pt x="1282" y="488492"/>
                  </a:lnTo>
                  <a:lnTo>
                    <a:pt x="5105" y="494258"/>
                  </a:lnTo>
                  <a:lnTo>
                    <a:pt x="10896" y="498094"/>
                  </a:lnTo>
                  <a:lnTo>
                    <a:pt x="17437" y="499364"/>
                  </a:lnTo>
                  <a:lnTo>
                    <a:pt x="24003" y="498094"/>
                  </a:lnTo>
                  <a:lnTo>
                    <a:pt x="29768" y="494258"/>
                  </a:lnTo>
                  <a:lnTo>
                    <a:pt x="108356" y="415671"/>
                  </a:lnTo>
                  <a:lnTo>
                    <a:pt x="124460" y="402247"/>
                  </a:lnTo>
                  <a:lnTo>
                    <a:pt x="170599" y="377164"/>
                  </a:lnTo>
                  <a:lnTo>
                    <a:pt x="228676" y="357873"/>
                  </a:lnTo>
                  <a:lnTo>
                    <a:pt x="290906" y="347167"/>
                  </a:lnTo>
                  <a:lnTo>
                    <a:pt x="310540" y="346240"/>
                  </a:lnTo>
                  <a:lnTo>
                    <a:pt x="309626" y="365899"/>
                  </a:lnTo>
                  <a:lnTo>
                    <a:pt x="298919" y="428129"/>
                  </a:lnTo>
                  <a:lnTo>
                    <a:pt x="279628" y="486194"/>
                  </a:lnTo>
                  <a:lnTo>
                    <a:pt x="254546" y="532345"/>
                  </a:lnTo>
                  <a:lnTo>
                    <a:pt x="162547" y="627049"/>
                  </a:lnTo>
                  <a:lnTo>
                    <a:pt x="158724" y="632815"/>
                  </a:lnTo>
                  <a:lnTo>
                    <a:pt x="157441" y="639368"/>
                  </a:lnTo>
                  <a:lnTo>
                    <a:pt x="158724" y="645934"/>
                  </a:lnTo>
                  <a:lnTo>
                    <a:pt x="162547" y="651700"/>
                  </a:lnTo>
                  <a:lnTo>
                    <a:pt x="168313" y="655535"/>
                  </a:lnTo>
                  <a:lnTo>
                    <a:pt x="174879" y="656818"/>
                  </a:lnTo>
                  <a:lnTo>
                    <a:pt x="181432" y="655535"/>
                  </a:lnTo>
                  <a:lnTo>
                    <a:pt x="265798" y="573112"/>
                  </a:lnTo>
                  <a:lnTo>
                    <a:pt x="298246" y="527900"/>
                  </a:lnTo>
                  <a:lnTo>
                    <a:pt x="323265" y="469163"/>
                  </a:lnTo>
                  <a:lnTo>
                    <a:pt x="339852" y="402996"/>
                  </a:lnTo>
                  <a:lnTo>
                    <a:pt x="345452" y="345465"/>
                  </a:lnTo>
                  <a:lnTo>
                    <a:pt x="369074" y="344347"/>
                  </a:lnTo>
                  <a:lnTo>
                    <a:pt x="436613" y="332727"/>
                  </a:lnTo>
                  <a:lnTo>
                    <a:pt x="499859" y="311683"/>
                  </a:lnTo>
                  <a:lnTo>
                    <a:pt x="501180" y="311048"/>
                  </a:lnTo>
                  <a:lnTo>
                    <a:pt x="527913" y="298234"/>
                  </a:lnTo>
                  <a:lnTo>
                    <a:pt x="552577" y="282930"/>
                  </a:lnTo>
                  <a:lnTo>
                    <a:pt x="573100" y="265785"/>
                  </a:lnTo>
                  <a:lnTo>
                    <a:pt x="651700" y="187198"/>
                  </a:lnTo>
                  <a:lnTo>
                    <a:pt x="655535" y="181432"/>
                  </a:lnTo>
                  <a:lnTo>
                    <a:pt x="656805" y="174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4378" y="5397441"/>
              <a:ext cx="264185" cy="26275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52725" y="5096222"/>
              <a:ext cx="265623" cy="26419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11503" y="5056479"/>
              <a:ext cx="647065" cy="647065"/>
            </a:xfrm>
            <a:custGeom>
              <a:avLst/>
              <a:gdLst/>
              <a:ahLst/>
              <a:cxnLst/>
              <a:rect l="l" t="t" r="r" b="b"/>
              <a:pathLst>
                <a:path w="647064" h="647064">
                  <a:moveTo>
                    <a:pt x="646582" y="182092"/>
                  </a:moveTo>
                  <a:lnTo>
                    <a:pt x="621931" y="157454"/>
                  </a:lnTo>
                  <a:lnTo>
                    <a:pt x="543344" y="236029"/>
                  </a:lnTo>
                  <a:lnTo>
                    <a:pt x="527240" y="249440"/>
                  </a:lnTo>
                  <a:lnTo>
                    <a:pt x="481088" y="274510"/>
                  </a:lnTo>
                  <a:lnTo>
                    <a:pt x="423011" y="293801"/>
                  </a:lnTo>
                  <a:lnTo>
                    <a:pt x="360794" y="304520"/>
                  </a:lnTo>
                  <a:lnTo>
                    <a:pt x="341134" y="305447"/>
                  </a:lnTo>
                  <a:lnTo>
                    <a:pt x="342061" y="285775"/>
                  </a:lnTo>
                  <a:lnTo>
                    <a:pt x="352780" y="223545"/>
                  </a:lnTo>
                  <a:lnTo>
                    <a:pt x="372059" y="165481"/>
                  </a:lnTo>
                  <a:lnTo>
                    <a:pt x="397141" y="119354"/>
                  </a:lnTo>
                  <a:lnTo>
                    <a:pt x="489140" y="24650"/>
                  </a:lnTo>
                  <a:lnTo>
                    <a:pt x="464489" y="12"/>
                  </a:lnTo>
                  <a:lnTo>
                    <a:pt x="385889" y="78600"/>
                  </a:lnTo>
                  <a:lnTo>
                    <a:pt x="353441" y="123786"/>
                  </a:lnTo>
                  <a:lnTo>
                    <a:pt x="328422" y="182511"/>
                  </a:lnTo>
                  <a:lnTo>
                    <a:pt x="311835" y="248678"/>
                  </a:lnTo>
                  <a:lnTo>
                    <a:pt x="306222" y="306222"/>
                  </a:lnTo>
                  <a:lnTo>
                    <a:pt x="282613" y="307340"/>
                  </a:lnTo>
                  <a:lnTo>
                    <a:pt x="215061" y="318960"/>
                  </a:lnTo>
                  <a:lnTo>
                    <a:pt x="151828" y="340004"/>
                  </a:lnTo>
                  <a:lnTo>
                    <a:pt x="99110" y="368757"/>
                  </a:lnTo>
                  <a:lnTo>
                    <a:pt x="0" y="464502"/>
                  </a:lnTo>
                  <a:lnTo>
                    <a:pt x="24650" y="489153"/>
                  </a:lnTo>
                  <a:lnTo>
                    <a:pt x="103238" y="410565"/>
                  </a:lnTo>
                  <a:lnTo>
                    <a:pt x="119341" y="397141"/>
                  </a:lnTo>
                  <a:lnTo>
                    <a:pt x="165481" y="372059"/>
                  </a:lnTo>
                  <a:lnTo>
                    <a:pt x="223558" y="352767"/>
                  </a:lnTo>
                  <a:lnTo>
                    <a:pt x="285788" y="342061"/>
                  </a:lnTo>
                  <a:lnTo>
                    <a:pt x="305422" y="341134"/>
                  </a:lnTo>
                  <a:lnTo>
                    <a:pt x="304507" y="360794"/>
                  </a:lnTo>
                  <a:lnTo>
                    <a:pt x="293801" y="423024"/>
                  </a:lnTo>
                  <a:lnTo>
                    <a:pt x="274510" y="481088"/>
                  </a:lnTo>
                  <a:lnTo>
                    <a:pt x="249428" y="527240"/>
                  </a:lnTo>
                  <a:lnTo>
                    <a:pt x="157429" y="621944"/>
                  </a:lnTo>
                  <a:lnTo>
                    <a:pt x="182092" y="646607"/>
                  </a:lnTo>
                  <a:lnTo>
                    <a:pt x="260680" y="568007"/>
                  </a:lnTo>
                  <a:lnTo>
                    <a:pt x="293128" y="522795"/>
                  </a:lnTo>
                  <a:lnTo>
                    <a:pt x="318147" y="464058"/>
                  </a:lnTo>
                  <a:lnTo>
                    <a:pt x="334733" y="397891"/>
                  </a:lnTo>
                  <a:lnTo>
                    <a:pt x="340334" y="340360"/>
                  </a:lnTo>
                  <a:lnTo>
                    <a:pt x="363956" y="339242"/>
                  </a:lnTo>
                  <a:lnTo>
                    <a:pt x="431495" y="327621"/>
                  </a:lnTo>
                  <a:lnTo>
                    <a:pt x="494741" y="306578"/>
                  </a:lnTo>
                  <a:lnTo>
                    <a:pt x="496062" y="305943"/>
                  </a:lnTo>
                  <a:lnTo>
                    <a:pt x="522795" y="293128"/>
                  </a:lnTo>
                  <a:lnTo>
                    <a:pt x="547458" y="277825"/>
                  </a:lnTo>
                  <a:lnTo>
                    <a:pt x="567982" y="260680"/>
                  </a:lnTo>
                  <a:lnTo>
                    <a:pt x="646582" y="1820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59483" y="5402547"/>
              <a:ext cx="253974" cy="25254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57830" y="5101337"/>
              <a:ext cx="255412" cy="25397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58934" y="5132210"/>
              <a:ext cx="65236" cy="6524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845500" y="5259091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28" y="0"/>
                  </a:moveTo>
                  <a:lnTo>
                    <a:pt x="14238" y="1674"/>
                  </a:lnTo>
                  <a:lnTo>
                    <a:pt x="6686" y="6696"/>
                  </a:lnTo>
                  <a:lnTo>
                    <a:pt x="1671" y="14247"/>
                  </a:lnTo>
                  <a:lnTo>
                    <a:pt x="0" y="22837"/>
                  </a:lnTo>
                  <a:lnTo>
                    <a:pt x="1671" y="31427"/>
                  </a:lnTo>
                  <a:lnTo>
                    <a:pt x="6686" y="38979"/>
                  </a:lnTo>
                  <a:lnTo>
                    <a:pt x="14238" y="44001"/>
                  </a:lnTo>
                  <a:lnTo>
                    <a:pt x="22828" y="45675"/>
                  </a:lnTo>
                  <a:lnTo>
                    <a:pt x="31418" y="44001"/>
                  </a:lnTo>
                  <a:lnTo>
                    <a:pt x="38969" y="38979"/>
                  </a:lnTo>
                  <a:lnTo>
                    <a:pt x="43984" y="31427"/>
                  </a:lnTo>
                  <a:lnTo>
                    <a:pt x="45656" y="22837"/>
                  </a:lnTo>
                  <a:lnTo>
                    <a:pt x="43984" y="14247"/>
                  </a:lnTo>
                  <a:lnTo>
                    <a:pt x="38969" y="6696"/>
                  </a:lnTo>
                  <a:lnTo>
                    <a:pt x="31418" y="1674"/>
                  </a:lnTo>
                  <a:lnTo>
                    <a:pt x="22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60789" y="5563849"/>
              <a:ext cx="65233" cy="6523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981842" y="545512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39" y="0"/>
                  </a:moveTo>
                  <a:lnTo>
                    <a:pt x="14245" y="1671"/>
                  </a:lnTo>
                  <a:lnTo>
                    <a:pt x="6686" y="6686"/>
                  </a:lnTo>
                  <a:lnTo>
                    <a:pt x="1671" y="14243"/>
                  </a:lnTo>
                  <a:lnTo>
                    <a:pt x="0" y="22834"/>
                  </a:lnTo>
                  <a:lnTo>
                    <a:pt x="1671" y="31425"/>
                  </a:lnTo>
                  <a:lnTo>
                    <a:pt x="6686" y="38982"/>
                  </a:lnTo>
                  <a:lnTo>
                    <a:pt x="14245" y="43997"/>
                  </a:lnTo>
                  <a:lnTo>
                    <a:pt x="22839" y="45669"/>
                  </a:lnTo>
                  <a:lnTo>
                    <a:pt x="31430" y="43997"/>
                  </a:lnTo>
                  <a:lnTo>
                    <a:pt x="38982" y="38982"/>
                  </a:lnTo>
                  <a:lnTo>
                    <a:pt x="43997" y="31425"/>
                  </a:lnTo>
                  <a:lnTo>
                    <a:pt x="45669" y="22834"/>
                  </a:lnTo>
                  <a:lnTo>
                    <a:pt x="43997" y="14243"/>
                  </a:lnTo>
                  <a:lnTo>
                    <a:pt x="38982" y="6686"/>
                  </a:lnTo>
                  <a:lnTo>
                    <a:pt x="31430" y="1671"/>
                  </a:lnTo>
                  <a:lnTo>
                    <a:pt x="22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120718" y="2896463"/>
            <a:ext cx="2072474" cy="2606548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074577" y="2366472"/>
            <a:ext cx="912088" cy="1127404"/>
          </a:xfrm>
          <a:prstGeom prst="rect">
            <a:avLst/>
          </a:prstGeom>
        </p:spPr>
      </p:pic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527281" y="1316770"/>
            <a:ext cx="11192101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Part</a:t>
            </a:r>
            <a:r>
              <a:rPr spc="-45" dirty="0"/>
              <a:t> </a:t>
            </a:r>
            <a:r>
              <a:rPr spc="-5" dirty="0"/>
              <a:t>2:</a:t>
            </a:r>
            <a:r>
              <a:rPr spc="-50" dirty="0"/>
              <a:t> </a:t>
            </a:r>
            <a:r>
              <a:rPr spc="-5" dirty="0"/>
              <a:t>Drugs</a:t>
            </a:r>
          </a:p>
        </p:txBody>
      </p:sp>
      <p:pic>
        <p:nvPicPr>
          <p:cNvPr id="36" name="object 3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608893" y="3097707"/>
            <a:ext cx="1934095" cy="2352967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5708393" y="5528068"/>
            <a:ext cx="1314450" cy="1330325"/>
          </a:xfrm>
          <a:custGeom>
            <a:avLst/>
            <a:gdLst/>
            <a:ahLst/>
            <a:cxnLst/>
            <a:rect l="l" t="t" r="r" b="b"/>
            <a:pathLst>
              <a:path w="1314450" h="1330325">
                <a:moveTo>
                  <a:pt x="0" y="0"/>
                </a:moveTo>
                <a:lnTo>
                  <a:pt x="0" y="1329931"/>
                </a:lnTo>
                <a:lnTo>
                  <a:pt x="891984" y="1329931"/>
                </a:lnTo>
                <a:lnTo>
                  <a:pt x="1313942" y="1202893"/>
                </a:lnTo>
                <a:lnTo>
                  <a:pt x="1313942" y="395604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1207518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What</a:t>
            </a:r>
            <a:r>
              <a:rPr spc="-15" dirty="0"/>
              <a:t> </a:t>
            </a:r>
            <a:r>
              <a:rPr dirty="0"/>
              <a:t>leads</a:t>
            </a:r>
            <a:r>
              <a:rPr spc="-15" dirty="0"/>
              <a:t> </a:t>
            </a:r>
            <a:r>
              <a:rPr spc="-5" dirty="0"/>
              <a:t>young</a:t>
            </a:r>
            <a:r>
              <a:rPr spc="-20" dirty="0"/>
              <a:t> </a:t>
            </a:r>
            <a:r>
              <a:rPr dirty="0"/>
              <a:t>people</a:t>
            </a:r>
            <a:r>
              <a:rPr spc="-10" dirty="0"/>
              <a:t> </a:t>
            </a:r>
            <a:r>
              <a:rPr spc="-5" dirty="0"/>
              <a:t>to</a:t>
            </a:r>
            <a:r>
              <a:rPr spc="-15" dirty="0"/>
              <a:t> </a:t>
            </a:r>
            <a:r>
              <a:rPr spc="-5" dirty="0"/>
              <a:t>take</a:t>
            </a:r>
            <a:r>
              <a:rPr spc="-15" dirty="0"/>
              <a:t> </a:t>
            </a:r>
            <a:r>
              <a:rPr dirty="0"/>
              <a:t>drugs?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08893" y="3097707"/>
            <a:ext cx="1934095" cy="235296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708393" y="5528068"/>
            <a:ext cx="1314450" cy="1330325"/>
          </a:xfrm>
          <a:custGeom>
            <a:avLst/>
            <a:gdLst/>
            <a:ahLst/>
            <a:cxnLst/>
            <a:rect l="l" t="t" r="r" b="b"/>
            <a:pathLst>
              <a:path w="1314450" h="1330325">
                <a:moveTo>
                  <a:pt x="0" y="0"/>
                </a:moveTo>
                <a:lnTo>
                  <a:pt x="0" y="1329931"/>
                </a:lnTo>
                <a:lnTo>
                  <a:pt x="891984" y="1329931"/>
                </a:lnTo>
                <a:lnTo>
                  <a:pt x="1313942" y="1202893"/>
                </a:lnTo>
                <a:lnTo>
                  <a:pt x="1313942" y="395604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09829" y="540005"/>
            <a:ext cx="5774055" cy="5771515"/>
            <a:chOff x="3209829" y="540005"/>
            <a:chExt cx="5774055" cy="5771515"/>
          </a:xfrm>
        </p:grpSpPr>
        <p:sp>
          <p:nvSpPr>
            <p:cNvPr id="3" name="object 3"/>
            <p:cNvSpPr/>
            <p:nvPr/>
          </p:nvSpPr>
          <p:spPr>
            <a:xfrm>
              <a:off x="6213090" y="540005"/>
              <a:ext cx="2066925" cy="1871980"/>
            </a:xfrm>
            <a:custGeom>
              <a:avLst/>
              <a:gdLst/>
              <a:ahLst/>
              <a:cxnLst/>
              <a:rect l="l" t="t" r="r" b="b"/>
              <a:pathLst>
                <a:path w="2066925" h="1871980">
                  <a:moveTo>
                    <a:pt x="0" y="0"/>
                  </a:moveTo>
                  <a:lnTo>
                    <a:pt x="0" y="1405496"/>
                  </a:lnTo>
                  <a:lnTo>
                    <a:pt x="50457" y="1410360"/>
                  </a:lnTo>
                  <a:lnTo>
                    <a:pt x="100585" y="1416932"/>
                  </a:lnTo>
                  <a:lnTo>
                    <a:pt x="150342" y="1425191"/>
                  </a:lnTo>
                  <a:lnTo>
                    <a:pt x="199689" y="1435116"/>
                  </a:lnTo>
                  <a:lnTo>
                    <a:pt x="248584" y="1446689"/>
                  </a:lnTo>
                  <a:lnTo>
                    <a:pt x="296989" y="1459888"/>
                  </a:lnTo>
                  <a:lnTo>
                    <a:pt x="344862" y="1474694"/>
                  </a:lnTo>
                  <a:lnTo>
                    <a:pt x="392164" y="1491085"/>
                  </a:lnTo>
                  <a:lnTo>
                    <a:pt x="438854" y="1509043"/>
                  </a:lnTo>
                  <a:lnTo>
                    <a:pt x="484893" y="1528546"/>
                  </a:lnTo>
                  <a:lnTo>
                    <a:pt x="530239" y="1549574"/>
                  </a:lnTo>
                  <a:lnTo>
                    <a:pt x="574852" y="1572107"/>
                  </a:lnTo>
                  <a:lnTo>
                    <a:pt x="660671" y="1621041"/>
                  </a:lnTo>
                  <a:lnTo>
                    <a:pt x="702468" y="1647696"/>
                  </a:lnTo>
                  <a:lnTo>
                    <a:pt x="743370" y="1675735"/>
                  </a:lnTo>
                  <a:lnTo>
                    <a:pt x="783340" y="1705135"/>
                  </a:lnTo>
                  <a:lnTo>
                    <a:pt x="822338" y="1735873"/>
                  </a:lnTo>
                  <a:lnTo>
                    <a:pt x="860325" y="1767924"/>
                  </a:lnTo>
                  <a:lnTo>
                    <a:pt x="897262" y="1801265"/>
                  </a:lnTo>
                  <a:lnTo>
                    <a:pt x="933109" y="1835874"/>
                  </a:lnTo>
                  <a:lnTo>
                    <a:pt x="967828" y="1871726"/>
                  </a:lnTo>
                  <a:lnTo>
                    <a:pt x="2066696" y="995489"/>
                  </a:lnTo>
                  <a:lnTo>
                    <a:pt x="2031861" y="956069"/>
                  </a:lnTo>
                  <a:lnTo>
                    <a:pt x="1996354" y="917337"/>
                  </a:lnTo>
                  <a:lnTo>
                    <a:pt x="1960187" y="879300"/>
                  </a:lnTo>
                  <a:lnTo>
                    <a:pt x="1923370" y="841964"/>
                  </a:lnTo>
                  <a:lnTo>
                    <a:pt x="1885918" y="805336"/>
                  </a:lnTo>
                  <a:lnTo>
                    <a:pt x="1847841" y="769423"/>
                  </a:lnTo>
                  <a:lnTo>
                    <a:pt x="1809151" y="734231"/>
                  </a:lnTo>
                  <a:lnTo>
                    <a:pt x="1769862" y="699765"/>
                  </a:lnTo>
                  <a:lnTo>
                    <a:pt x="1729984" y="666034"/>
                  </a:lnTo>
                  <a:lnTo>
                    <a:pt x="1689529" y="633043"/>
                  </a:lnTo>
                  <a:lnTo>
                    <a:pt x="1648510" y="600798"/>
                  </a:lnTo>
                  <a:lnTo>
                    <a:pt x="1648650" y="600608"/>
                  </a:lnTo>
                  <a:lnTo>
                    <a:pt x="1579684" y="549147"/>
                  </a:lnTo>
                  <a:lnTo>
                    <a:pt x="1533268" y="516202"/>
                  </a:lnTo>
                  <a:lnTo>
                    <a:pt x="1476287" y="477577"/>
                  </a:lnTo>
                  <a:lnTo>
                    <a:pt x="1428977" y="447017"/>
                  </a:lnTo>
                  <a:lnTo>
                    <a:pt x="1372793" y="412308"/>
                  </a:lnTo>
                  <a:lnTo>
                    <a:pt x="1310601" y="375881"/>
                  </a:lnTo>
                  <a:lnTo>
                    <a:pt x="1237297" y="335622"/>
                  </a:lnTo>
                  <a:lnTo>
                    <a:pt x="1180464" y="306184"/>
                  </a:lnTo>
                  <a:lnTo>
                    <a:pt x="1106290" y="270230"/>
                  </a:lnTo>
                  <a:lnTo>
                    <a:pt x="1033665" y="237439"/>
                  </a:lnTo>
                  <a:lnTo>
                    <a:pt x="964020" y="208206"/>
                  </a:lnTo>
                  <a:lnTo>
                    <a:pt x="909006" y="186571"/>
                  </a:lnTo>
                  <a:lnTo>
                    <a:pt x="858634" y="167817"/>
                  </a:lnTo>
                  <a:lnTo>
                    <a:pt x="858570" y="168059"/>
                  </a:lnTo>
                  <a:lnTo>
                    <a:pt x="810128" y="151111"/>
                  </a:lnTo>
                  <a:lnTo>
                    <a:pt x="761370" y="135017"/>
                  </a:lnTo>
                  <a:lnTo>
                    <a:pt x="712310" y="119780"/>
                  </a:lnTo>
                  <a:lnTo>
                    <a:pt x="662958" y="105409"/>
                  </a:lnTo>
                  <a:lnTo>
                    <a:pt x="613325" y="91907"/>
                  </a:lnTo>
                  <a:lnTo>
                    <a:pt x="563424" y="79283"/>
                  </a:lnTo>
                  <a:lnTo>
                    <a:pt x="513264" y="67541"/>
                  </a:lnTo>
                  <a:lnTo>
                    <a:pt x="462859" y="56688"/>
                  </a:lnTo>
                  <a:lnTo>
                    <a:pt x="412218" y="46729"/>
                  </a:lnTo>
                  <a:lnTo>
                    <a:pt x="361354" y="37672"/>
                  </a:lnTo>
                  <a:lnTo>
                    <a:pt x="310277" y="29521"/>
                  </a:lnTo>
                  <a:lnTo>
                    <a:pt x="259000" y="22283"/>
                  </a:lnTo>
                  <a:lnTo>
                    <a:pt x="207534" y="15964"/>
                  </a:lnTo>
                  <a:lnTo>
                    <a:pt x="155889" y="10571"/>
                  </a:lnTo>
                  <a:lnTo>
                    <a:pt x="104077" y="6108"/>
                  </a:lnTo>
                  <a:lnTo>
                    <a:pt x="52110" y="2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26068" y="1717249"/>
              <a:ext cx="1657350" cy="2237105"/>
            </a:xfrm>
            <a:custGeom>
              <a:avLst/>
              <a:gdLst/>
              <a:ahLst/>
              <a:cxnLst/>
              <a:rect l="l" t="t" r="r" b="b"/>
              <a:pathLst>
                <a:path w="1657350" h="2237104">
                  <a:moveTo>
                    <a:pt x="1098880" y="0"/>
                  </a:moveTo>
                  <a:lnTo>
                    <a:pt x="0" y="876287"/>
                  </a:lnTo>
                  <a:lnTo>
                    <a:pt x="27655" y="918770"/>
                  </a:lnTo>
                  <a:lnTo>
                    <a:pt x="53770" y="962060"/>
                  </a:lnTo>
                  <a:lnTo>
                    <a:pt x="78334" y="1006112"/>
                  </a:lnTo>
                  <a:lnTo>
                    <a:pt x="101340" y="1050882"/>
                  </a:lnTo>
                  <a:lnTo>
                    <a:pt x="122777" y="1096326"/>
                  </a:lnTo>
                  <a:lnTo>
                    <a:pt x="142636" y="1142399"/>
                  </a:lnTo>
                  <a:lnTo>
                    <a:pt x="160909" y="1189059"/>
                  </a:lnTo>
                  <a:lnTo>
                    <a:pt x="177585" y="1236260"/>
                  </a:lnTo>
                  <a:lnTo>
                    <a:pt x="192656" y="1283959"/>
                  </a:lnTo>
                  <a:lnTo>
                    <a:pt x="206112" y="1332112"/>
                  </a:lnTo>
                  <a:lnTo>
                    <a:pt x="217944" y="1380673"/>
                  </a:lnTo>
                  <a:lnTo>
                    <a:pt x="228142" y="1429600"/>
                  </a:lnTo>
                  <a:lnTo>
                    <a:pt x="243389" y="1527209"/>
                  </a:lnTo>
                  <a:lnTo>
                    <a:pt x="248607" y="1576511"/>
                  </a:lnTo>
                  <a:lnTo>
                    <a:pt x="252186" y="1625976"/>
                  </a:lnTo>
                  <a:lnTo>
                    <a:pt x="254120" y="1675559"/>
                  </a:lnTo>
                  <a:lnTo>
                    <a:pt x="254402" y="1725214"/>
                  </a:lnTo>
                  <a:lnTo>
                    <a:pt x="253027" y="1774896"/>
                  </a:lnTo>
                  <a:lnTo>
                    <a:pt x="249989" y="1824561"/>
                  </a:lnTo>
                  <a:lnTo>
                    <a:pt x="245282" y="1874162"/>
                  </a:lnTo>
                  <a:lnTo>
                    <a:pt x="238899" y="1923656"/>
                  </a:lnTo>
                  <a:lnTo>
                    <a:pt x="1609090" y="2236495"/>
                  </a:lnTo>
                  <a:lnTo>
                    <a:pt x="1618190" y="2184685"/>
                  </a:lnTo>
                  <a:lnTo>
                    <a:pt x="1626334" y="2132777"/>
                  </a:lnTo>
                  <a:lnTo>
                    <a:pt x="1633523" y="2080786"/>
                  </a:lnTo>
                  <a:lnTo>
                    <a:pt x="1639759" y="2028724"/>
                  </a:lnTo>
                  <a:lnTo>
                    <a:pt x="1645046" y="1976607"/>
                  </a:lnTo>
                  <a:lnTo>
                    <a:pt x="1649385" y="1924446"/>
                  </a:lnTo>
                  <a:lnTo>
                    <a:pt x="1652779" y="1872255"/>
                  </a:lnTo>
                  <a:lnTo>
                    <a:pt x="1655231" y="1820049"/>
                  </a:lnTo>
                  <a:lnTo>
                    <a:pt x="1656743" y="1767841"/>
                  </a:lnTo>
                  <a:lnTo>
                    <a:pt x="1657317" y="1715643"/>
                  </a:lnTo>
                  <a:lnTo>
                    <a:pt x="1656956" y="1663471"/>
                  </a:lnTo>
                  <a:lnTo>
                    <a:pt x="1657184" y="1663446"/>
                  </a:lnTo>
                  <a:lnTo>
                    <a:pt x="1654420" y="1577453"/>
                  </a:lnTo>
                  <a:lnTo>
                    <a:pt x="1651241" y="1520617"/>
                  </a:lnTo>
                  <a:lnTo>
                    <a:pt x="1645912" y="1451991"/>
                  </a:lnTo>
                  <a:lnTo>
                    <a:pt x="1640308" y="1395944"/>
                  </a:lnTo>
                  <a:lnTo>
                    <a:pt x="1632426" y="1330378"/>
                  </a:lnTo>
                  <a:lnTo>
                    <a:pt x="1622120" y="1259052"/>
                  </a:lnTo>
                  <a:lnTo>
                    <a:pt x="1607896" y="1176629"/>
                  </a:lnTo>
                  <a:lnTo>
                    <a:pt x="1595475" y="1113840"/>
                  </a:lnTo>
                  <a:lnTo>
                    <a:pt x="1577343" y="1033432"/>
                  </a:lnTo>
                  <a:lnTo>
                    <a:pt x="1557693" y="956208"/>
                  </a:lnTo>
                  <a:lnTo>
                    <a:pt x="1537137" y="883530"/>
                  </a:lnTo>
                  <a:lnTo>
                    <a:pt x="1519753" y="827024"/>
                  </a:lnTo>
                  <a:lnTo>
                    <a:pt x="1503019" y="775944"/>
                  </a:lnTo>
                  <a:lnTo>
                    <a:pt x="1502778" y="776058"/>
                  </a:lnTo>
                  <a:lnTo>
                    <a:pt x="1485826" y="727617"/>
                  </a:lnTo>
                  <a:lnTo>
                    <a:pt x="1468011" y="679462"/>
                  </a:lnTo>
                  <a:lnTo>
                    <a:pt x="1449336" y="631604"/>
                  </a:lnTo>
                  <a:lnTo>
                    <a:pt x="1429804" y="584058"/>
                  </a:lnTo>
                  <a:lnTo>
                    <a:pt x="1409415" y="536835"/>
                  </a:lnTo>
                  <a:lnTo>
                    <a:pt x="1388173" y="489948"/>
                  </a:lnTo>
                  <a:lnTo>
                    <a:pt x="1366081" y="443410"/>
                  </a:lnTo>
                  <a:lnTo>
                    <a:pt x="1343140" y="397233"/>
                  </a:lnTo>
                  <a:lnTo>
                    <a:pt x="1319352" y="351431"/>
                  </a:lnTo>
                  <a:lnTo>
                    <a:pt x="1294721" y="306015"/>
                  </a:lnTo>
                  <a:lnTo>
                    <a:pt x="1269249" y="260999"/>
                  </a:lnTo>
                  <a:lnTo>
                    <a:pt x="1242938" y="216395"/>
                  </a:lnTo>
                  <a:lnTo>
                    <a:pt x="1215790" y="172216"/>
                  </a:lnTo>
                  <a:lnTo>
                    <a:pt x="1187808" y="128474"/>
                  </a:lnTo>
                  <a:lnTo>
                    <a:pt x="1158994" y="85182"/>
                  </a:lnTo>
                  <a:lnTo>
                    <a:pt x="1129350" y="42353"/>
                  </a:lnTo>
                  <a:lnTo>
                    <a:pt x="1098880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843384" y="3867746"/>
              <a:ext cx="2040255" cy="2106295"/>
            </a:xfrm>
            <a:custGeom>
              <a:avLst/>
              <a:gdLst/>
              <a:ahLst/>
              <a:cxnLst/>
              <a:rect l="l" t="t" r="r" b="b"/>
              <a:pathLst>
                <a:path w="2040254" h="2106295">
                  <a:moveTo>
                    <a:pt x="669937" y="0"/>
                  </a:moveTo>
                  <a:lnTo>
                    <a:pt x="653962" y="48108"/>
                  </a:lnTo>
                  <a:lnTo>
                    <a:pt x="636397" y="95514"/>
                  </a:lnTo>
                  <a:lnTo>
                    <a:pt x="617271" y="142185"/>
                  </a:lnTo>
                  <a:lnTo>
                    <a:pt x="596611" y="188084"/>
                  </a:lnTo>
                  <a:lnTo>
                    <a:pt x="574447" y="233177"/>
                  </a:lnTo>
                  <a:lnTo>
                    <a:pt x="550806" y="277429"/>
                  </a:lnTo>
                  <a:lnTo>
                    <a:pt x="525719" y="320806"/>
                  </a:lnTo>
                  <a:lnTo>
                    <a:pt x="499212" y="363273"/>
                  </a:lnTo>
                  <a:lnTo>
                    <a:pt x="471314" y="404795"/>
                  </a:lnTo>
                  <a:lnTo>
                    <a:pt x="442055" y="445336"/>
                  </a:lnTo>
                  <a:lnTo>
                    <a:pt x="411462" y="484864"/>
                  </a:lnTo>
                  <a:lnTo>
                    <a:pt x="379564" y="523341"/>
                  </a:lnTo>
                  <a:lnTo>
                    <a:pt x="312754" y="596121"/>
                  </a:lnTo>
                  <a:lnTo>
                    <a:pt x="277463" y="630937"/>
                  </a:lnTo>
                  <a:lnTo>
                    <a:pt x="241023" y="664574"/>
                  </a:lnTo>
                  <a:lnTo>
                    <a:pt x="203464" y="696997"/>
                  </a:lnTo>
                  <a:lnTo>
                    <a:pt x="164818" y="728175"/>
                  </a:lnTo>
                  <a:lnTo>
                    <a:pt x="125117" y="758075"/>
                  </a:lnTo>
                  <a:lnTo>
                    <a:pt x="84393" y="786664"/>
                  </a:lnTo>
                  <a:lnTo>
                    <a:pt x="42676" y="813908"/>
                  </a:lnTo>
                  <a:lnTo>
                    <a:pt x="0" y="839774"/>
                  </a:lnTo>
                  <a:lnTo>
                    <a:pt x="609676" y="2106104"/>
                  </a:lnTo>
                  <a:lnTo>
                    <a:pt x="655858" y="2080918"/>
                  </a:lnTo>
                  <a:lnTo>
                    <a:pt x="701520" y="2054923"/>
                  </a:lnTo>
                  <a:lnTo>
                    <a:pt x="746650" y="2028129"/>
                  </a:lnTo>
                  <a:lnTo>
                    <a:pt x="791242" y="2000548"/>
                  </a:lnTo>
                  <a:lnTo>
                    <a:pt x="835285" y="1972189"/>
                  </a:lnTo>
                  <a:lnTo>
                    <a:pt x="878772" y="1943062"/>
                  </a:lnTo>
                  <a:lnTo>
                    <a:pt x="921692" y="1913177"/>
                  </a:lnTo>
                  <a:lnTo>
                    <a:pt x="964038" y="1882545"/>
                  </a:lnTo>
                  <a:lnTo>
                    <a:pt x="1005800" y="1851176"/>
                  </a:lnTo>
                  <a:lnTo>
                    <a:pt x="1046970" y="1819080"/>
                  </a:lnTo>
                  <a:lnTo>
                    <a:pt x="1087539" y="1786267"/>
                  </a:lnTo>
                  <a:lnTo>
                    <a:pt x="1087691" y="1786432"/>
                  </a:lnTo>
                  <a:lnTo>
                    <a:pt x="1153210" y="1730650"/>
                  </a:lnTo>
                  <a:lnTo>
                    <a:pt x="1195661" y="1692729"/>
                  </a:lnTo>
                  <a:lnTo>
                    <a:pt x="1245996" y="1645783"/>
                  </a:lnTo>
                  <a:lnTo>
                    <a:pt x="1286314" y="1606456"/>
                  </a:lnTo>
                  <a:lnTo>
                    <a:pt x="1332673" y="1559411"/>
                  </a:lnTo>
                  <a:lnTo>
                    <a:pt x="1382013" y="1506893"/>
                  </a:lnTo>
                  <a:lnTo>
                    <a:pt x="1437576" y="1444383"/>
                  </a:lnTo>
                  <a:lnTo>
                    <a:pt x="1478927" y="1395514"/>
                  </a:lnTo>
                  <a:lnTo>
                    <a:pt x="1530492" y="1331217"/>
                  </a:lnTo>
                  <a:lnTo>
                    <a:pt x="1578622" y="1267701"/>
                  </a:lnTo>
                  <a:lnTo>
                    <a:pt x="1622628" y="1206316"/>
                  </a:lnTo>
                  <a:lnTo>
                    <a:pt x="1655965" y="1157497"/>
                  </a:lnTo>
                  <a:lnTo>
                    <a:pt x="1685467" y="1112558"/>
                  </a:lnTo>
                  <a:lnTo>
                    <a:pt x="1685239" y="1112443"/>
                  </a:lnTo>
                  <a:lnTo>
                    <a:pt x="1712542" y="1068989"/>
                  </a:lnTo>
                  <a:lnTo>
                    <a:pt x="1739084" y="1025037"/>
                  </a:lnTo>
                  <a:lnTo>
                    <a:pt x="1764857" y="980600"/>
                  </a:lnTo>
                  <a:lnTo>
                    <a:pt x="1789852" y="935685"/>
                  </a:lnTo>
                  <a:lnTo>
                    <a:pt x="1814061" y="890302"/>
                  </a:lnTo>
                  <a:lnTo>
                    <a:pt x="1837475" y="844463"/>
                  </a:lnTo>
                  <a:lnTo>
                    <a:pt x="1860086" y="798175"/>
                  </a:lnTo>
                  <a:lnTo>
                    <a:pt x="1881886" y="751449"/>
                  </a:lnTo>
                  <a:lnTo>
                    <a:pt x="1902866" y="704295"/>
                  </a:lnTo>
                  <a:lnTo>
                    <a:pt x="1923017" y="656723"/>
                  </a:lnTo>
                  <a:lnTo>
                    <a:pt x="1942332" y="608742"/>
                  </a:lnTo>
                  <a:lnTo>
                    <a:pt x="1960802" y="560361"/>
                  </a:lnTo>
                  <a:lnTo>
                    <a:pt x="1978418" y="511591"/>
                  </a:lnTo>
                  <a:lnTo>
                    <a:pt x="1995172" y="462442"/>
                  </a:lnTo>
                  <a:lnTo>
                    <a:pt x="2011056" y="412923"/>
                  </a:lnTo>
                  <a:lnTo>
                    <a:pt x="2026061" y="363043"/>
                  </a:lnTo>
                  <a:lnTo>
                    <a:pt x="2040178" y="312813"/>
                  </a:lnTo>
                  <a:lnTo>
                    <a:pt x="669937" y="0"/>
                  </a:lnTo>
                  <a:close/>
                </a:path>
              </a:pathLst>
            </a:custGeom>
            <a:solidFill>
              <a:srgbClr val="0066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49600" y="4808358"/>
              <a:ext cx="2294255" cy="1503045"/>
            </a:xfrm>
            <a:custGeom>
              <a:avLst/>
              <a:gdLst/>
              <a:ahLst/>
              <a:cxnLst/>
              <a:rect l="l" t="t" r="r" b="b"/>
              <a:pathLst>
                <a:path w="2294254" h="1503045">
                  <a:moveTo>
                    <a:pt x="609955" y="0"/>
                  </a:moveTo>
                  <a:lnTo>
                    <a:pt x="0" y="1266202"/>
                  </a:lnTo>
                  <a:lnTo>
                    <a:pt x="48486" y="1286605"/>
                  </a:lnTo>
                  <a:lnTo>
                    <a:pt x="97280" y="1306097"/>
                  </a:lnTo>
                  <a:lnTo>
                    <a:pt x="146368" y="1324678"/>
                  </a:lnTo>
                  <a:lnTo>
                    <a:pt x="195735" y="1342346"/>
                  </a:lnTo>
                  <a:lnTo>
                    <a:pt x="245370" y="1359101"/>
                  </a:lnTo>
                  <a:lnTo>
                    <a:pt x="295257" y="1374942"/>
                  </a:lnTo>
                  <a:lnTo>
                    <a:pt x="345383" y="1389868"/>
                  </a:lnTo>
                  <a:lnTo>
                    <a:pt x="395734" y="1403878"/>
                  </a:lnTo>
                  <a:lnTo>
                    <a:pt x="446298" y="1416972"/>
                  </a:lnTo>
                  <a:lnTo>
                    <a:pt x="497059" y="1429149"/>
                  </a:lnTo>
                  <a:lnTo>
                    <a:pt x="548005" y="1440408"/>
                  </a:lnTo>
                  <a:lnTo>
                    <a:pt x="547966" y="1440624"/>
                  </a:lnTo>
                  <a:lnTo>
                    <a:pt x="632421" y="1457074"/>
                  </a:lnTo>
                  <a:lnTo>
                    <a:pt x="688536" y="1466624"/>
                  </a:lnTo>
                  <a:lnTo>
                    <a:pt x="756629" y="1476708"/>
                  </a:lnTo>
                  <a:lnTo>
                    <a:pt x="812514" y="1483721"/>
                  </a:lnTo>
                  <a:lnTo>
                    <a:pt x="878198" y="1490622"/>
                  </a:lnTo>
                  <a:lnTo>
                    <a:pt x="950023" y="1496466"/>
                  </a:lnTo>
                  <a:lnTo>
                    <a:pt x="1033538" y="1500936"/>
                  </a:lnTo>
                  <a:lnTo>
                    <a:pt x="1097534" y="1502791"/>
                  </a:lnTo>
                  <a:lnTo>
                    <a:pt x="1179950" y="1503013"/>
                  </a:lnTo>
                  <a:lnTo>
                    <a:pt x="1259611" y="1501051"/>
                  </a:lnTo>
                  <a:lnTo>
                    <a:pt x="1335044" y="1497184"/>
                  </a:lnTo>
                  <a:lnTo>
                    <a:pt x="1393997" y="1492802"/>
                  </a:lnTo>
                  <a:lnTo>
                    <a:pt x="1447520" y="1487855"/>
                  </a:lnTo>
                  <a:lnTo>
                    <a:pt x="1447469" y="1487601"/>
                  </a:lnTo>
                  <a:lnTo>
                    <a:pt x="1498469" y="1481856"/>
                  </a:lnTo>
                  <a:lnTo>
                    <a:pt x="1549382" y="1475205"/>
                  </a:lnTo>
                  <a:lnTo>
                    <a:pt x="1600195" y="1467650"/>
                  </a:lnTo>
                  <a:lnTo>
                    <a:pt x="1650897" y="1459189"/>
                  </a:lnTo>
                  <a:lnTo>
                    <a:pt x="1701473" y="1449822"/>
                  </a:lnTo>
                  <a:lnTo>
                    <a:pt x="1751912" y="1439548"/>
                  </a:lnTo>
                  <a:lnTo>
                    <a:pt x="1802199" y="1428367"/>
                  </a:lnTo>
                  <a:lnTo>
                    <a:pt x="1852323" y="1416279"/>
                  </a:lnTo>
                  <a:lnTo>
                    <a:pt x="1902271" y="1403283"/>
                  </a:lnTo>
                  <a:lnTo>
                    <a:pt x="1952029" y="1389379"/>
                  </a:lnTo>
                  <a:lnTo>
                    <a:pt x="2001584" y="1374565"/>
                  </a:lnTo>
                  <a:lnTo>
                    <a:pt x="2050925" y="1358843"/>
                  </a:lnTo>
                  <a:lnTo>
                    <a:pt x="2100038" y="1342210"/>
                  </a:lnTo>
                  <a:lnTo>
                    <a:pt x="2148909" y="1324667"/>
                  </a:lnTo>
                  <a:lnTo>
                    <a:pt x="2197527" y="1306213"/>
                  </a:lnTo>
                  <a:lnTo>
                    <a:pt x="2245878" y="1286848"/>
                  </a:lnTo>
                  <a:lnTo>
                    <a:pt x="2293950" y="1266570"/>
                  </a:lnTo>
                  <a:lnTo>
                    <a:pt x="1684223" y="215"/>
                  </a:lnTo>
                  <a:lnTo>
                    <a:pt x="1636650" y="17722"/>
                  </a:lnTo>
                  <a:lnTo>
                    <a:pt x="1588635" y="33548"/>
                  </a:lnTo>
                  <a:lnTo>
                    <a:pt x="1540221" y="47692"/>
                  </a:lnTo>
                  <a:lnTo>
                    <a:pt x="1491455" y="60155"/>
                  </a:lnTo>
                  <a:lnTo>
                    <a:pt x="1442380" y="70939"/>
                  </a:lnTo>
                  <a:lnTo>
                    <a:pt x="1393042" y="80044"/>
                  </a:lnTo>
                  <a:lnTo>
                    <a:pt x="1343486" y="87472"/>
                  </a:lnTo>
                  <a:lnTo>
                    <a:pt x="1293756" y="93222"/>
                  </a:lnTo>
                  <a:lnTo>
                    <a:pt x="1243898" y="97295"/>
                  </a:lnTo>
                  <a:lnTo>
                    <a:pt x="1193957" y="99693"/>
                  </a:lnTo>
                  <a:lnTo>
                    <a:pt x="1143977" y="100417"/>
                  </a:lnTo>
                  <a:lnTo>
                    <a:pt x="1094003" y="99466"/>
                  </a:lnTo>
                  <a:lnTo>
                    <a:pt x="995457" y="92626"/>
                  </a:lnTo>
                  <a:lnTo>
                    <a:pt x="946232" y="86739"/>
                  </a:lnTo>
                  <a:lnTo>
                    <a:pt x="897213" y="79218"/>
                  </a:lnTo>
                  <a:lnTo>
                    <a:pt x="848445" y="70068"/>
                  </a:lnTo>
                  <a:lnTo>
                    <a:pt x="799973" y="59291"/>
                  </a:lnTo>
                  <a:lnTo>
                    <a:pt x="751843" y="46892"/>
                  </a:lnTo>
                  <a:lnTo>
                    <a:pt x="704099" y="32874"/>
                  </a:lnTo>
                  <a:lnTo>
                    <a:pt x="656788" y="17242"/>
                  </a:lnTo>
                  <a:lnTo>
                    <a:pt x="609955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310035" y="3867490"/>
              <a:ext cx="2040255" cy="2106295"/>
            </a:xfrm>
            <a:custGeom>
              <a:avLst/>
              <a:gdLst/>
              <a:ahLst/>
              <a:cxnLst/>
              <a:rect l="l" t="t" r="r" b="b"/>
              <a:pathLst>
                <a:path w="2040254" h="2106295">
                  <a:moveTo>
                    <a:pt x="1370253" y="0"/>
                  </a:moveTo>
                  <a:lnTo>
                    <a:pt x="0" y="312534"/>
                  </a:lnTo>
                  <a:lnTo>
                    <a:pt x="14274" y="363164"/>
                  </a:lnTo>
                  <a:lnTo>
                    <a:pt x="29454" y="413466"/>
                  </a:lnTo>
                  <a:lnTo>
                    <a:pt x="45530" y="463428"/>
                  </a:lnTo>
                  <a:lnTo>
                    <a:pt x="62494" y="513040"/>
                  </a:lnTo>
                  <a:lnTo>
                    <a:pt x="80340" y="562291"/>
                  </a:lnTo>
                  <a:lnTo>
                    <a:pt x="99058" y="611170"/>
                  </a:lnTo>
                  <a:lnTo>
                    <a:pt x="118640" y="659665"/>
                  </a:lnTo>
                  <a:lnTo>
                    <a:pt x="139080" y="707765"/>
                  </a:lnTo>
                  <a:lnTo>
                    <a:pt x="160368" y="755461"/>
                  </a:lnTo>
                  <a:lnTo>
                    <a:pt x="182498" y="802740"/>
                  </a:lnTo>
                  <a:lnTo>
                    <a:pt x="205460" y="849591"/>
                  </a:lnTo>
                  <a:lnTo>
                    <a:pt x="205257" y="849706"/>
                  </a:lnTo>
                  <a:lnTo>
                    <a:pt x="238277" y="913333"/>
                  </a:lnTo>
                  <a:lnTo>
                    <a:pt x="264439" y="961263"/>
                  </a:lnTo>
                  <a:lnTo>
                    <a:pt x="301180" y="1025289"/>
                  </a:lnTo>
                  <a:lnTo>
                    <a:pt x="336513" y="1083413"/>
                  </a:lnTo>
                  <a:lnTo>
                    <a:pt x="372064" y="1139075"/>
                  </a:lnTo>
                  <a:lnTo>
                    <a:pt x="412280" y="1198867"/>
                  </a:lnTo>
                  <a:lnTo>
                    <a:pt x="460844" y="1266952"/>
                  </a:lnTo>
                  <a:lnTo>
                    <a:pt x="499287" y="1318145"/>
                  </a:lnTo>
                  <a:lnTo>
                    <a:pt x="550506" y="1382718"/>
                  </a:lnTo>
                  <a:lnTo>
                    <a:pt x="601713" y="1443774"/>
                  </a:lnTo>
                  <a:lnTo>
                    <a:pt x="651757" y="1500348"/>
                  </a:lnTo>
                  <a:lnTo>
                    <a:pt x="691939" y="1543710"/>
                  </a:lnTo>
                  <a:lnTo>
                    <a:pt x="729183" y="1582483"/>
                  </a:lnTo>
                  <a:lnTo>
                    <a:pt x="729348" y="1582280"/>
                  </a:lnTo>
                  <a:lnTo>
                    <a:pt x="765637" y="1618570"/>
                  </a:lnTo>
                  <a:lnTo>
                    <a:pt x="802579" y="1654229"/>
                  </a:lnTo>
                  <a:lnTo>
                    <a:pt x="840166" y="1689246"/>
                  </a:lnTo>
                  <a:lnTo>
                    <a:pt x="878391" y="1723611"/>
                  </a:lnTo>
                  <a:lnTo>
                    <a:pt x="917247" y="1757313"/>
                  </a:lnTo>
                  <a:lnTo>
                    <a:pt x="956726" y="1790343"/>
                  </a:lnTo>
                  <a:lnTo>
                    <a:pt x="996819" y="1822688"/>
                  </a:lnTo>
                  <a:lnTo>
                    <a:pt x="1037521" y="1854340"/>
                  </a:lnTo>
                  <a:lnTo>
                    <a:pt x="1078822" y="1885288"/>
                  </a:lnTo>
                  <a:lnTo>
                    <a:pt x="1120716" y="1915522"/>
                  </a:lnTo>
                  <a:lnTo>
                    <a:pt x="1163194" y="1945031"/>
                  </a:lnTo>
                  <a:lnTo>
                    <a:pt x="1206249" y="1973804"/>
                  </a:lnTo>
                  <a:lnTo>
                    <a:pt x="1249874" y="2001832"/>
                  </a:lnTo>
                  <a:lnTo>
                    <a:pt x="1294061" y="2029104"/>
                  </a:lnTo>
                  <a:lnTo>
                    <a:pt x="1338803" y="2055610"/>
                  </a:lnTo>
                  <a:lnTo>
                    <a:pt x="1384091" y="2081339"/>
                  </a:lnTo>
                  <a:lnTo>
                    <a:pt x="1429918" y="2106282"/>
                  </a:lnTo>
                  <a:lnTo>
                    <a:pt x="2039874" y="840041"/>
                  </a:lnTo>
                  <a:lnTo>
                    <a:pt x="1996524" y="813758"/>
                  </a:lnTo>
                  <a:lnTo>
                    <a:pt x="1954214" y="786081"/>
                  </a:lnTo>
                  <a:lnTo>
                    <a:pt x="1912969" y="757045"/>
                  </a:lnTo>
                  <a:lnTo>
                    <a:pt x="1872819" y="726687"/>
                  </a:lnTo>
                  <a:lnTo>
                    <a:pt x="1833789" y="695041"/>
                  </a:lnTo>
                  <a:lnTo>
                    <a:pt x="1795908" y="662144"/>
                  </a:lnTo>
                  <a:lnTo>
                    <a:pt x="1759203" y="628031"/>
                  </a:lnTo>
                  <a:lnTo>
                    <a:pt x="1723702" y="592736"/>
                  </a:lnTo>
                  <a:lnTo>
                    <a:pt x="1689431" y="556297"/>
                  </a:lnTo>
                  <a:lnTo>
                    <a:pt x="1656420" y="518747"/>
                  </a:lnTo>
                  <a:lnTo>
                    <a:pt x="1624694" y="480123"/>
                  </a:lnTo>
                  <a:lnTo>
                    <a:pt x="1594281" y="440461"/>
                  </a:lnTo>
                  <a:lnTo>
                    <a:pt x="1538190" y="359135"/>
                  </a:lnTo>
                  <a:lnTo>
                    <a:pt x="1512104" y="316980"/>
                  </a:lnTo>
                  <a:lnTo>
                    <a:pt x="1487423" y="273967"/>
                  </a:lnTo>
                  <a:lnTo>
                    <a:pt x="1464172" y="230133"/>
                  </a:lnTo>
                  <a:lnTo>
                    <a:pt x="1442376" y="185518"/>
                  </a:lnTo>
                  <a:lnTo>
                    <a:pt x="1422062" y="140158"/>
                  </a:lnTo>
                  <a:lnTo>
                    <a:pt x="1403253" y="94093"/>
                  </a:lnTo>
                  <a:lnTo>
                    <a:pt x="1385975" y="47361"/>
                  </a:lnTo>
                  <a:lnTo>
                    <a:pt x="1370253" y="0"/>
                  </a:lnTo>
                  <a:close/>
                </a:path>
              </a:pathLst>
            </a:custGeom>
            <a:solidFill>
              <a:srgbClr val="2A31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09829" y="1716944"/>
              <a:ext cx="1657985" cy="2236470"/>
            </a:xfrm>
            <a:custGeom>
              <a:avLst/>
              <a:gdLst/>
              <a:ahLst/>
              <a:cxnLst/>
              <a:rect l="l" t="t" r="r" b="b"/>
              <a:pathLst>
                <a:path w="1657985" h="2236470">
                  <a:moveTo>
                    <a:pt x="559217" y="0"/>
                  </a:moveTo>
                  <a:lnTo>
                    <a:pt x="528533" y="42729"/>
                  </a:lnTo>
                  <a:lnTo>
                    <a:pt x="498669" y="85961"/>
                  </a:lnTo>
                  <a:lnTo>
                    <a:pt x="469630" y="129682"/>
                  </a:lnTo>
                  <a:lnTo>
                    <a:pt x="441418" y="173879"/>
                  </a:lnTo>
                  <a:lnTo>
                    <a:pt x="414038" y="218538"/>
                  </a:lnTo>
                  <a:lnTo>
                    <a:pt x="387493" y="263647"/>
                  </a:lnTo>
                  <a:lnTo>
                    <a:pt x="361786" y="309193"/>
                  </a:lnTo>
                  <a:lnTo>
                    <a:pt x="336922" y="355162"/>
                  </a:lnTo>
                  <a:lnTo>
                    <a:pt x="312904" y="401541"/>
                  </a:lnTo>
                  <a:lnTo>
                    <a:pt x="289736" y="448317"/>
                  </a:lnTo>
                  <a:lnTo>
                    <a:pt x="267422" y="495477"/>
                  </a:lnTo>
                  <a:lnTo>
                    <a:pt x="267206" y="495401"/>
                  </a:lnTo>
                  <a:lnTo>
                    <a:pt x="232370" y="574079"/>
                  </a:lnTo>
                  <a:lnTo>
                    <a:pt x="210572" y="626659"/>
                  </a:lnTo>
                  <a:lnTo>
                    <a:pt x="185584" y="690795"/>
                  </a:lnTo>
                  <a:lnTo>
                    <a:pt x="162735" y="753807"/>
                  </a:lnTo>
                  <a:lnTo>
                    <a:pt x="144961" y="806218"/>
                  </a:lnTo>
                  <a:lnTo>
                    <a:pt x="123289" y="874941"/>
                  </a:lnTo>
                  <a:lnTo>
                    <a:pt x="100340" y="955370"/>
                  </a:lnTo>
                  <a:lnTo>
                    <a:pt x="84275" y="1017333"/>
                  </a:lnTo>
                  <a:lnTo>
                    <a:pt x="65714" y="1097641"/>
                  </a:lnTo>
                  <a:lnTo>
                    <a:pt x="49896" y="1175740"/>
                  </a:lnTo>
                  <a:lnTo>
                    <a:pt x="36886" y="1250144"/>
                  </a:lnTo>
                  <a:lnTo>
                    <a:pt x="28028" y="1308592"/>
                  </a:lnTo>
                  <a:lnTo>
                    <a:pt x="20940" y="1361884"/>
                  </a:lnTo>
                  <a:lnTo>
                    <a:pt x="21207" y="1361884"/>
                  </a:lnTo>
                  <a:lnTo>
                    <a:pt x="15457" y="1412882"/>
                  </a:lnTo>
                  <a:lnTo>
                    <a:pt x="10609" y="1463997"/>
                  </a:lnTo>
                  <a:lnTo>
                    <a:pt x="6664" y="1515216"/>
                  </a:lnTo>
                  <a:lnTo>
                    <a:pt x="3628" y="1566528"/>
                  </a:lnTo>
                  <a:lnTo>
                    <a:pt x="1503" y="1617920"/>
                  </a:lnTo>
                  <a:lnTo>
                    <a:pt x="292" y="1669379"/>
                  </a:lnTo>
                  <a:lnTo>
                    <a:pt x="0" y="1720893"/>
                  </a:lnTo>
                  <a:lnTo>
                    <a:pt x="628" y="1772450"/>
                  </a:lnTo>
                  <a:lnTo>
                    <a:pt x="2180" y="1824037"/>
                  </a:lnTo>
                  <a:lnTo>
                    <a:pt x="4661" y="1875641"/>
                  </a:lnTo>
                  <a:lnTo>
                    <a:pt x="8073" y="1927251"/>
                  </a:lnTo>
                  <a:lnTo>
                    <a:pt x="12419" y="1978854"/>
                  </a:lnTo>
                  <a:lnTo>
                    <a:pt x="17703" y="2030438"/>
                  </a:lnTo>
                  <a:lnTo>
                    <a:pt x="23928" y="2081990"/>
                  </a:lnTo>
                  <a:lnTo>
                    <a:pt x="31097" y="2133497"/>
                  </a:lnTo>
                  <a:lnTo>
                    <a:pt x="39215" y="2184948"/>
                  </a:lnTo>
                  <a:lnTo>
                    <a:pt x="48283" y="2236330"/>
                  </a:lnTo>
                  <a:lnTo>
                    <a:pt x="1418588" y="1923745"/>
                  </a:lnTo>
                  <a:lnTo>
                    <a:pt x="1412110" y="1873470"/>
                  </a:lnTo>
                  <a:lnTo>
                    <a:pt x="1407370" y="1823136"/>
                  </a:lnTo>
                  <a:lnTo>
                    <a:pt x="1404357" y="1772789"/>
                  </a:lnTo>
                  <a:lnTo>
                    <a:pt x="1403060" y="1722471"/>
                  </a:lnTo>
                  <a:lnTo>
                    <a:pt x="1403468" y="1672227"/>
                  </a:lnTo>
                  <a:lnTo>
                    <a:pt x="1405572" y="1622099"/>
                  </a:lnTo>
                  <a:lnTo>
                    <a:pt x="1409359" y="1572132"/>
                  </a:lnTo>
                  <a:lnTo>
                    <a:pt x="1414820" y="1522369"/>
                  </a:lnTo>
                  <a:lnTo>
                    <a:pt x="1421943" y="1472854"/>
                  </a:lnTo>
                  <a:lnTo>
                    <a:pt x="1430719" y="1423631"/>
                  </a:lnTo>
                  <a:lnTo>
                    <a:pt x="1441135" y="1374744"/>
                  </a:lnTo>
                  <a:lnTo>
                    <a:pt x="1453183" y="1326235"/>
                  </a:lnTo>
                  <a:lnTo>
                    <a:pt x="1481802" y="1231680"/>
                  </a:lnTo>
                  <a:lnTo>
                    <a:pt x="1498496" y="1185002"/>
                  </a:lnTo>
                  <a:lnTo>
                    <a:pt x="1516738" y="1138889"/>
                  </a:lnTo>
                  <a:lnTo>
                    <a:pt x="1536512" y="1093382"/>
                  </a:lnTo>
                  <a:lnTo>
                    <a:pt x="1557807" y="1048525"/>
                  </a:lnTo>
                  <a:lnTo>
                    <a:pt x="1580606" y="1004362"/>
                  </a:lnTo>
                  <a:lnTo>
                    <a:pt x="1604896" y="960935"/>
                  </a:lnTo>
                  <a:lnTo>
                    <a:pt x="1630664" y="918288"/>
                  </a:lnTo>
                  <a:lnTo>
                    <a:pt x="1657894" y="876465"/>
                  </a:lnTo>
                  <a:lnTo>
                    <a:pt x="55921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13962" y="540166"/>
              <a:ext cx="2067560" cy="1871345"/>
            </a:xfrm>
            <a:custGeom>
              <a:avLst/>
              <a:gdLst/>
              <a:ahLst/>
              <a:cxnLst/>
              <a:rect l="l" t="t" r="r" b="b"/>
              <a:pathLst>
                <a:path w="2067560" h="1871345">
                  <a:moveTo>
                    <a:pt x="2067013" y="0"/>
                  </a:moveTo>
                  <a:lnTo>
                    <a:pt x="2014477" y="2650"/>
                  </a:lnTo>
                  <a:lnTo>
                    <a:pt x="1962058" y="6255"/>
                  </a:lnTo>
                  <a:lnTo>
                    <a:pt x="1909771" y="10809"/>
                  </a:lnTo>
                  <a:lnTo>
                    <a:pt x="1857627" y="16307"/>
                  </a:lnTo>
                  <a:lnTo>
                    <a:pt x="1805639" y="22744"/>
                  </a:lnTo>
                  <a:lnTo>
                    <a:pt x="1753820" y="30113"/>
                  </a:lnTo>
                  <a:lnTo>
                    <a:pt x="1702182" y="38411"/>
                  </a:lnTo>
                  <a:lnTo>
                    <a:pt x="1650739" y="47631"/>
                  </a:lnTo>
                  <a:lnTo>
                    <a:pt x="1599502" y="57767"/>
                  </a:lnTo>
                  <a:lnTo>
                    <a:pt x="1548484" y="68816"/>
                  </a:lnTo>
                  <a:lnTo>
                    <a:pt x="1497698" y="80772"/>
                  </a:lnTo>
                  <a:lnTo>
                    <a:pt x="1497622" y="80556"/>
                  </a:lnTo>
                  <a:lnTo>
                    <a:pt x="1414399" y="102374"/>
                  </a:lnTo>
                  <a:lnTo>
                    <a:pt x="1359693" y="118115"/>
                  </a:lnTo>
                  <a:lnTo>
                    <a:pt x="1293961" y="138571"/>
                  </a:lnTo>
                  <a:lnTo>
                    <a:pt x="1240569" y="156500"/>
                  </a:lnTo>
                  <a:lnTo>
                    <a:pt x="1178399" y="178771"/>
                  </a:lnTo>
                  <a:lnTo>
                    <a:pt x="1111148" y="204673"/>
                  </a:lnTo>
                  <a:lnTo>
                    <a:pt x="1033957" y="236867"/>
                  </a:lnTo>
                  <a:lnTo>
                    <a:pt x="975499" y="262953"/>
                  </a:lnTo>
                  <a:lnTo>
                    <a:pt x="901147" y="298507"/>
                  </a:lnTo>
                  <a:lnTo>
                    <a:pt x="830224" y="334835"/>
                  </a:lnTo>
                  <a:lnTo>
                    <a:pt x="763934" y="371044"/>
                  </a:lnTo>
                  <a:lnTo>
                    <a:pt x="712712" y="400569"/>
                  </a:lnTo>
                  <a:lnTo>
                    <a:pt x="666635" y="428244"/>
                  </a:lnTo>
                  <a:lnTo>
                    <a:pt x="666788" y="428447"/>
                  </a:lnTo>
                  <a:lnTo>
                    <a:pt x="623331" y="455749"/>
                  </a:lnTo>
                  <a:lnTo>
                    <a:pt x="580345" y="483829"/>
                  </a:lnTo>
                  <a:lnTo>
                    <a:pt x="537841" y="512680"/>
                  </a:lnTo>
                  <a:lnTo>
                    <a:pt x="495831" y="542299"/>
                  </a:lnTo>
                  <a:lnTo>
                    <a:pt x="454326" y="572680"/>
                  </a:lnTo>
                  <a:lnTo>
                    <a:pt x="413338" y="603817"/>
                  </a:lnTo>
                  <a:lnTo>
                    <a:pt x="372880" y="635707"/>
                  </a:lnTo>
                  <a:lnTo>
                    <a:pt x="332962" y="668343"/>
                  </a:lnTo>
                  <a:lnTo>
                    <a:pt x="293598" y="701720"/>
                  </a:lnTo>
                  <a:lnTo>
                    <a:pt x="254798" y="735834"/>
                  </a:lnTo>
                  <a:lnTo>
                    <a:pt x="216574" y="770680"/>
                  </a:lnTo>
                  <a:lnTo>
                    <a:pt x="178939" y="806252"/>
                  </a:lnTo>
                  <a:lnTo>
                    <a:pt x="141903" y="842545"/>
                  </a:lnTo>
                  <a:lnTo>
                    <a:pt x="105480" y="879554"/>
                  </a:lnTo>
                  <a:lnTo>
                    <a:pt x="69680" y="917275"/>
                  </a:lnTo>
                  <a:lnTo>
                    <a:pt x="34516" y="955701"/>
                  </a:lnTo>
                  <a:lnTo>
                    <a:pt x="0" y="994829"/>
                  </a:lnTo>
                  <a:lnTo>
                    <a:pt x="1098727" y="1871294"/>
                  </a:lnTo>
                  <a:lnTo>
                    <a:pt x="1133996" y="1834884"/>
                  </a:lnTo>
                  <a:lnTo>
                    <a:pt x="1170393" y="1799797"/>
                  </a:lnTo>
                  <a:lnTo>
                    <a:pt x="1207878" y="1766051"/>
                  </a:lnTo>
                  <a:lnTo>
                    <a:pt x="1246410" y="1733666"/>
                  </a:lnTo>
                  <a:lnTo>
                    <a:pt x="1285949" y="1702660"/>
                  </a:lnTo>
                  <a:lnTo>
                    <a:pt x="1326453" y="1673051"/>
                  </a:lnTo>
                  <a:lnTo>
                    <a:pt x="1367880" y="1644860"/>
                  </a:lnTo>
                  <a:lnTo>
                    <a:pt x="1410192" y="1618105"/>
                  </a:lnTo>
                  <a:lnTo>
                    <a:pt x="1453345" y="1592804"/>
                  </a:lnTo>
                  <a:lnTo>
                    <a:pt x="1497299" y="1568976"/>
                  </a:lnTo>
                  <a:lnTo>
                    <a:pt x="1542014" y="1546640"/>
                  </a:lnTo>
                  <a:lnTo>
                    <a:pt x="1587449" y="1525816"/>
                  </a:lnTo>
                  <a:lnTo>
                    <a:pt x="1679216" y="1489233"/>
                  </a:lnTo>
                  <a:lnTo>
                    <a:pt x="1726122" y="1473183"/>
                  </a:lnTo>
                  <a:lnTo>
                    <a:pt x="1773552" y="1458695"/>
                  </a:lnTo>
                  <a:lnTo>
                    <a:pt x="1821463" y="1445784"/>
                  </a:lnTo>
                  <a:lnTo>
                    <a:pt x="1869812" y="1434467"/>
                  </a:lnTo>
                  <a:lnTo>
                    <a:pt x="1918557" y="1424759"/>
                  </a:lnTo>
                  <a:lnTo>
                    <a:pt x="1967654" y="1416675"/>
                  </a:lnTo>
                  <a:lnTo>
                    <a:pt x="2017061" y="1410232"/>
                  </a:lnTo>
                  <a:lnTo>
                    <a:pt x="2066734" y="1405445"/>
                  </a:lnTo>
                  <a:lnTo>
                    <a:pt x="2067013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071900" y="2419503"/>
            <a:ext cx="2050414" cy="200723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 indent="-635" algn="ctr">
              <a:lnSpc>
                <a:spcPts val="3800"/>
              </a:lnSpc>
              <a:spcBef>
                <a:spcPts val="560"/>
              </a:spcBef>
            </a:pPr>
            <a:r>
              <a:rPr sz="3500" b="1" dirty="0">
                <a:solidFill>
                  <a:srgbClr val="2A317D"/>
                </a:solidFill>
                <a:latin typeface="Arial"/>
                <a:cs typeface="Arial"/>
              </a:rPr>
              <a:t>Some </a:t>
            </a:r>
            <a:r>
              <a:rPr sz="3500" b="1" spc="5" dirty="0">
                <a:solidFill>
                  <a:srgbClr val="2A317D"/>
                </a:solidFill>
                <a:latin typeface="Arial"/>
                <a:cs typeface="Arial"/>
              </a:rPr>
              <a:t> </a:t>
            </a:r>
            <a:r>
              <a:rPr sz="3500" b="1" spc="-5" dirty="0">
                <a:solidFill>
                  <a:srgbClr val="2A317D"/>
                </a:solidFill>
                <a:latin typeface="Arial"/>
                <a:cs typeface="Arial"/>
              </a:rPr>
              <a:t>reasons </a:t>
            </a:r>
            <a:r>
              <a:rPr sz="3500" b="1" dirty="0">
                <a:solidFill>
                  <a:srgbClr val="2A317D"/>
                </a:solidFill>
                <a:latin typeface="Arial"/>
                <a:cs typeface="Arial"/>
              </a:rPr>
              <a:t> </a:t>
            </a:r>
            <a:r>
              <a:rPr sz="3500" b="1" spc="-5" dirty="0">
                <a:solidFill>
                  <a:srgbClr val="2A317D"/>
                </a:solidFill>
                <a:latin typeface="Arial"/>
                <a:cs typeface="Arial"/>
              </a:rPr>
              <a:t>for</a:t>
            </a:r>
            <a:r>
              <a:rPr sz="3500" b="1" spc="-95" dirty="0">
                <a:solidFill>
                  <a:srgbClr val="2A317D"/>
                </a:solidFill>
                <a:latin typeface="Arial"/>
                <a:cs typeface="Arial"/>
              </a:rPr>
              <a:t> </a:t>
            </a:r>
            <a:r>
              <a:rPr sz="3500" b="1" spc="-5" dirty="0">
                <a:solidFill>
                  <a:srgbClr val="2A317D"/>
                </a:solidFill>
                <a:latin typeface="Arial"/>
                <a:cs typeface="Arial"/>
              </a:rPr>
              <a:t>taking </a:t>
            </a:r>
            <a:r>
              <a:rPr sz="3500" b="1" spc="-955" dirty="0">
                <a:solidFill>
                  <a:srgbClr val="2A317D"/>
                </a:solidFill>
                <a:latin typeface="Arial"/>
                <a:cs typeface="Arial"/>
              </a:rPr>
              <a:t> </a:t>
            </a:r>
            <a:r>
              <a:rPr sz="3500" b="1" dirty="0">
                <a:solidFill>
                  <a:srgbClr val="2A317D"/>
                </a:solidFill>
                <a:latin typeface="Arial"/>
                <a:cs typeface="Arial"/>
              </a:rPr>
              <a:t>drugs</a:t>
            </a:r>
            <a:endParaRPr sz="35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517717" y="1144089"/>
            <a:ext cx="104521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7650">
              <a:lnSpc>
                <a:spcPct val="100000"/>
              </a:lnSpc>
              <a:spcBef>
                <a:spcPts val="100"/>
              </a:spcBef>
            </a:pPr>
            <a:r>
              <a:rPr sz="1900" dirty="0">
                <a:solidFill>
                  <a:srgbClr val="FFFFFF"/>
                </a:solidFill>
              </a:rPr>
              <a:t>Peer </a:t>
            </a:r>
            <a:r>
              <a:rPr sz="1900" spc="5" dirty="0">
                <a:solidFill>
                  <a:srgbClr val="FFFFFF"/>
                </a:solidFill>
              </a:rPr>
              <a:t> </a:t>
            </a:r>
            <a:r>
              <a:rPr sz="1900" dirty="0">
                <a:solidFill>
                  <a:srgbClr val="FFFFFF"/>
                </a:solidFill>
              </a:rPr>
              <a:t>pressure</a:t>
            </a:r>
            <a:endParaRPr sz="1900"/>
          </a:p>
        </p:txBody>
      </p:sp>
      <p:sp>
        <p:nvSpPr>
          <p:cNvPr id="12" name="object 12"/>
          <p:cNvSpPr txBox="1"/>
          <p:nvPr/>
        </p:nvSpPr>
        <p:spPr>
          <a:xfrm>
            <a:off x="7699363" y="2789031"/>
            <a:ext cx="107124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Curiosity</a:t>
            </a:r>
            <a:endParaRPr sz="1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75026" y="2789031"/>
            <a:ext cx="115252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Escapism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81488" y="1288628"/>
            <a:ext cx="133985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Experiment</a:t>
            </a:r>
            <a:endParaRPr sz="1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78472" y="4699886"/>
            <a:ext cx="46799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Fun</a:t>
            </a:r>
            <a:endParaRPr sz="19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55654" y="5393865"/>
            <a:ext cx="108458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Boredom</a:t>
            </a:r>
            <a:endParaRPr sz="1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57727" y="4642215"/>
            <a:ext cx="124587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5" dirty="0">
                <a:solidFill>
                  <a:srgbClr val="FFFFFF"/>
                </a:solidFill>
                <a:latin typeface="Arial"/>
                <a:cs typeface="Arial"/>
              </a:rPr>
              <a:t>Relaxation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0A8D76E3D42C46A8FA461C1AAF9565" ma:contentTypeVersion="14" ma:contentTypeDescription="Create a new document." ma:contentTypeScope="" ma:versionID="a95bc0f88227b5e3c9a0a206893e0b43">
  <xsd:schema xmlns:xsd="http://www.w3.org/2001/XMLSchema" xmlns:xs="http://www.w3.org/2001/XMLSchema" xmlns:p="http://schemas.microsoft.com/office/2006/metadata/properties" xmlns:ns2="49b40b59-b3c4-41fc-857f-9f1632628cca" xmlns:ns3="0b246be7-fe4a-4442-b37a-e696c52f782b" targetNamespace="http://schemas.microsoft.com/office/2006/metadata/properties" ma:root="true" ma:fieldsID="0e2fc771e66058d170d76f0f9f6f07ab" ns2:_="" ns3:_="">
    <xsd:import namespace="49b40b59-b3c4-41fc-857f-9f1632628cca"/>
    <xsd:import namespace="0b246be7-fe4a-4442-b37a-e696c52f78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Extrainform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40b59-b3c4-41fc-857f-9f1632628c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Extrainformation" ma:index="20" nillable="true" ma:displayName="Extra information" ma:format="Dropdown" ma:internalName="Extrainformation">
      <xsd:simpleType>
        <xsd:restriction base="dms:Text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246be7-fe4a-4442-b37a-e696c52f78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xtrainformation xmlns="49b40b59-b3c4-41fc-857f-9f1632628cca" xsi:nil="true"/>
  </documentManagement>
</p:properties>
</file>

<file path=customXml/itemProps1.xml><?xml version="1.0" encoding="utf-8"?>
<ds:datastoreItem xmlns:ds="http://schemas.openxmlformats.org/officeDocument/2006/customXml" ds:itemID="{05EAF129-66C0-45C2-9A47-E2E2C28687D1}"/>
</file>

<file path=customXml/itemProps2.xml><?xml version="1.0" encoding="utf-8"?>
<ds:datastoreItem xmlns:ds="http://schemas.openxmlformats.org/officeDocument/2006/customXml" ds:itemID="{063FCF72-2721-4E16-813F-23394C462CED}"/>
</file>

<file path=customXml/itemProps3.xml><?xml version="1.0" encoding="utf-8"?>
<ds:datastoreItem xmlns:ds="http://schemas.openxmlformats.org/officeDocument/2006/customXml" ds:itemID="{669E7B48-6087-4079-B308-454283B5BB9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981</Words>
  <Application>Microsoft Macintosh PowerPoint</Application>
  <PresentationFormat>Widescreen</PresentationFormat>
  <Paragraphs>80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Topic 4: Working to help  young people deal with  their problems</vt:lpstr>
      <vt:lpstr>Part 1: Mental health</vt:lpstr>
      <vt:lpstr>Feelings</vt:lpstr>
      <vt:lpstr>The Covid-19 pandemic is an experience we have all been  through and has influenced everyone’s mental health in  one way or another.</vt:lpstr>
      <vt:lpstr>Examples of stress</vt:lpstr>
      <vt:lpstr>Maintaining mental health</vt:lpstr>
      <vt:lpstr>Part 2: Drugs</vt:lpstr>
      <vt:lpstr>What leads young people to take drugs?</vt:lpstr>
      <vt:lpstr>Peer  pressure</vt:lpstr>
      <vt:lpstr>Scenario 1</vt:lpstr>
      <vt:lpstr>Scenario 2</vt:lpstr>
      <vt:lpstr>Part 3: Campaign to help young people</vt:lpstr>
      <vt:lpstr>Getting help</vt:lpstr>
      <vt:lpstr>Helping young people</vt:lpstr>
      <vt:lpstr>Helping young people</vt:lpstr>
      <vt:lpstr>Your challenge</vt:lpstr>
      <vt:lpstr>Careers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4: Working to help  young people deal with  their problems</dc:title>
  <cp:lastModifiedBy>Steven Key</cp:lastModifiedBy>
  <cp:revision>1</cp:revision>
  <dcterms:created xsi:type="dcterms:W3CDTF">2022-02-16T14:43:01Z</dcterms:created>
  <dcterms:modified xsi:type="dcterms:W3CDTF">2022-02-16T14:46:17Z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2022-02-16T00:00:00Z</vt:filetime>
  </property>
  <property fmtid="{D5CDD505-2E9C-101B-9397-08002B2CF9AE}" pid="3" name="Creator">
    <vt:lpwstr>Adobe InDesign 16.2 (Macintosh)</vt:lpwstr>
  </property>
  <property fmtid="{D5CDD505-2E9C-101B-9397-08002B2CF9AE}" pid="4" name="LastSaved">
    <vt:filetime>2022-02-16T00:00:00Z</vt:filetime>
  </property>
  <property fmtid="{D5CDD505-2E9C-101B-9397-08002B2CF9AE}" pid="5" name="ContentTypeId">
    <vt:lpwstr>0x010100B90A8D76E3D42C46A8FA461C1AAF9565</vt:lpwstr>
  </property>
</Properties>
</file>