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2" r:id="rId8"/>
    <p:sldId id="259" r:id="rId9"/>
    <p:sldId id="261" r:id="rId10"/>
    <p:sldId id="260" r:id="rId11"/>
    <p:sldId id="264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FF955F-8FFD-90CD-775E-E46EBEDA4BD5}" v="1" dt="2024-06-13T17:09:36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KS2, Laura (NHS ENGLAND - T1510)" userId="S::laura.monks2@nhs.net::934f8e28-5de8-4583-ac76-34d7f16248d7" providerId="AD" clId="Web-{93FF955F-8FFD-90CD-775E-E46EBEDA4BD5}"/>
    <pc:docChg chg="modSld">
      <pc:chgData name="MONKS2, Laura (NHS ENGLAND - T1510)" userId="S::laura.monks2@nhs.net::934f8e28-5de8-4583-ac76-34d7f16248d7" providerId="AD" clId="Web-{93FF955F-8FFD-90CD-775E-E46EBEDA4BD5}" dt="2024-06-13T17:09:36.852" v="0"/>
      <pc:docMkLst>
        <pc:docMk/>
      </pc:docMkLst>
      <pc:sldChg chg="addSp delSp modSp">
        <pc:chgData name="MONKS2, Laura (NHS ENGLAND - T1510)" userId="S::laura.monks2@nhs.net::934f8e28-5de8-4583-ac76-34d7f16248d7" providerId="AD" clId="Web-{93FF955F-8FFD-90CD-775E-E46EBEDA4BD5}" dt="2024-06-13T17:09:36.852" v="0"/>
        <pc:sldMkLst>
          <pc:docMk/>
          <pc:sldMk cId="1592012365" sldId="256"/>
        </pc:sldMkLst>
        <pc:spChg chg="del">
          <ac:chgData name="MONKS2, Laura (NHS ENGLAND - T1510)" userId="S::laura.monks2@nhs.net::934f8e28-5de8-4583-ac76-34d7f16248d7" providerId="AD" clId="Web-{93FF955F-8FFD-90CD-775E-E46EBEDA4BD5}" dt="2024-06-13T17:09:36.852" v="0"/>
          <ac:spMkLst>
            <pc:docMk/>
            <pc:sldMk cId="1592012365" sldId="256"/>
            <ac:spMk id="3" creationId="{34D97FEA-5F43-5E1E-CD40-8362E0D50EDC}"/>
          </ac:spMkLst>
        </pc:spChg>
        <pc:spChg chg="add mod">
          <ac:chgData name="MONKS2, Laura (NHS ENGLAND - T1510)" userId="S::laura.monks2@nhs.net::934f8e28-5de8-4583-ac76-34d7f16248d7" providerId="AD" clId="Web-{93FF955F-8FFD-90CD-775E-E46EBEDA4BD5}" dt="2024-06-13T17:09:36.852" v="0"/>
          <ac:spMkLst>
            <pc:docMk/>
            <pc:sldMk cId="1592012365" sldId="256"/>
            <ac:spMk id="5" creationId="{BB28B57A-CE42-3047-3E87-F73C9FE15714}"/>
          </ac:spMkLst>
        </pc:spChg>
      </pc:sldChg>
    </pc:docChg>
  </pc:docChgLst>
  <pc:docChgLst>
    <pc:chgData name="darren.aldrich2@nhs.net" userId="S::urn:spo:guest#darren.aldrich2@nhs.net::" providerId="AD" clId="Web-{5F018E09-648A-CE70-B3F1-AB60442769D0}"/>
    <pc:docChg chg="sldOrd">
      <pc:chgData name="darren.aldrich2@nhs.net" userId="S::urn:spo:guest#darren.aldrich2@nhs.net::" providerId="AD" clId="Web-{5F018E09-648A-CE70-B3F1-AB60442769D0}" dt="2024-05-21T16:39:32.072" v="1"/>
      <pc:docMkLst>
        <pc:docMk/>
      </pc:docMkLst>
      <pc:sldChg chg="ord">
        <pc:chgData name="darren.aldrich2@nhs.net" userId="S::urn:spo:guest#darren.aldrich2@nhs.net::" providerId="AD" clId="Web-{5F018E09-648A-CE70-B3F1-AB60442769D0}" dt="2024-05-21T16:39:27.572" v="0"/>
        <pc:sldMkLst>
          <pc:docMk/>
          <pc:sldMk cId="1268414038" sldId="263"/>
        </pc:sldMkLst>
      </pc:sldChg>
      <pc:sldChg chg="ord">
        <pc:chgData name="darren.aldrich2@nhs.net" userId="S::urn:spo:guest#darren.aldrich2@nhs.net::" providerId="AD" clId="Web-{5F018E09-648A-CE70-B3F1-AB60442769D0}" dt="2024-05-21T16:39:32.072" v="1"/>
        <pc:sldMkLst>
          <pc:docMk/>
          <pc:sldMk cId="66696231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3DB3-86DE-A20E-E340-7934E3D67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AFCA1-1976-A859-57B1-E3FA79E8B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7A7FE-E68D-C94C-9E9F-197EB40F3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E2711-A187-F566-7152-AC8E95D8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E0883-2F3C-8844-C3FD-F668A40B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17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AE9C-8E20-66EB-D4EF-A3651D55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B0858-CFE6-9F75-0898-AFF3C0759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F226C-E430-992B-A079-9FD17599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7DE23-8290-F128-4845-D6582F9F3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3E6B1-ABDD-729C-C24F-5E62C0CB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10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E6BF0-7C65-4941-64A0-D86E623891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91CFB-5E29-E51B-1385-60A153F4D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438AA-E142-22AE-D280-AC66A9EF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2160C-6891-21C8-8DB3-EA9C7940A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5AE9-AAFC-2796-7EC7-7A90C660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05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BB5F5-4367-8AB9-9910-EFE2C6E0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A6809-FD4E-5992-C110-F19528337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B350A-0EB6-83DD-432D-9AB978BF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8A098-56FA-BA6B-32BC-D76A5163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3121C-41E7-4FE1-0625-64A55FA4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31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C27C-1F1A-0F08-7757-830CAC719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0C164-C7D0-400D-9A63-54D538A84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6A967-6C08-F172-E6CE-BCE72A19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E1151-0EF6-CDBD-5924-B628F304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13BE-7BD4-B770-0EE7-19085C7CD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79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713F-45A1-D73B-F6D3-21CF48CBB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0E438-4122-BF06-0A5A-7C5B331D4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16399-996F-94B7-7458-0040F16B6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078F7-0607-F337-B57C-867DF8E13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0286E-5BAC-CB70-B9B1-3F5AE7B2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1496E-D778-F60C-592C-633EC527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64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271E-37D8-51C8-E349-3B0169C8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6E77F-8457-59B2-D3D9-D5B9667E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17E57-20E2-57FC-DF5E-FDF36B439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DC1DC-930C-108E-026A-0549CBA3B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786C2C-3842-EEAF-A899-55003F421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7A8F5C-86A1-0F02-7B17-923EEC6BE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0813C-7CCA-DD67-067B-F5448C99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ED51D-49F4-F3B3-0948-1D4F2423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1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D9EF-3384-6476-87C4-9C22D9A10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01414-8E9A-8481-8097-BD010BAB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6B1D3-887A-062D-4C51-E5BCD95E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61604-D23E-B842-F879-B4C59B44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0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A0AC7-66F0-5EEF-0886-E35FC226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6183D-FD4B-3258-831C-1DDE6BEB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92DE4-AC48-F6EA-5896-4D8F62F6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1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B8292-A8AB-48F4-56AA-D4D551D1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3F8DF-943A-3368-B298-3A55EC5CF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32F47-372B-81D6-1B94-9EAA27D22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B60DF-6C0F-CEF6-E5A3-D6A05EFA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CE67B-C962-9B32-F5E7-20967992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2EF0C-BA43-C8D8-4CD8-22F08A4E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03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EB58F-0EDA-9E1C-499F-B2EE41F0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DF5DF-14A0-C1E7-0CC1-52ABD330E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F6D47-4179-0A07-AABA-B78022A0C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A1ABC-C7AD-5681-D461-1D8AE467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37238-77C7-F7F2-D58F-CBE1F348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F27ED-9372-C495-F141-38C32190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83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F9A3-66A1-5546-806A-4E380C65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086C1-5531-CE26-3B21-C2897E84C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F43E7-B564-5952-8423-C8D0C8EB0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7D5B08-F202-4135-8C64-401A12243249}" type="datetimeFigureOut">
              <a:rPr lang="en-GB" smtClean="0"/>
              <a:t>13/06/2024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3712E-1752-3ACC-AB55-F46419CB3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8782B-2D01-BB62-3569-62315191E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B6A778-7D8A-41D3-8A20-E880DFC33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66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1571-DE14-5A0C-EA7E-26718C8615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Cardiac Physiologist</a:t>
            </a:r>
            <a:br>
              <a:rPr lang="en-GB"/>
            </a:br>
            <a:r>
              <a:rPr lang="en-GB" sz="3200"/>
              <a:t>TV Show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28B57A-CE42-3047-3E87-F73C9FE157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2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rectangular device with a white screen and buttons&#10;&#10;Description automatically generated">
            <a:extLst>
              <a:ext uri="{FF2B5EF4-FFF2-40B4-BE49-F238E27FC236}">
                <a16:creationId xmlns:a16="http://schemas.microsoft.com/office/drawing/2014/main" id="{3EA9BEA2-778E-C44F-776B-D14FC4CE5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7" b="77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ack device with a screen&#10;&#10;Description automatically generated">
            <a:extLst>
              <a:ext uri="{FF2B5EF4-FFF2-40B4-BE49-F238E27FC236}">
                <a16:creationId xmlns:a16="http://schemas.microsoft.com/office/drawing/2014/main" id="{06BEBBF4-A70C-2011-398F-48A53A963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7" r="1" b="663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1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ack device with a white screen&#10;&#10;Description automatically generated">
            <a:extLst>
              <a:ext uri="{FF2B5EF4-FFF2-40B4-BE49-F238E27FC236}">
                <a16:creationId xmlns:a16="http://schemas.microsoft.com/office/drawing/2014/main" id="{E2BB279C-B613-EB57-D9F2-B1B4807AB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6" r="1" b="1512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98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ack machine with a screen and buttons&#10;&#10;Description automatically generated">
            <a:extLst>
              <a:ext uri="{FF2B5EF4-FFF2-40B4-BE49-F238E27FC236}">
                <a16:creationId xmlns:a16="http://schemas.microsoft.com/office/drawing/2014/main" id="{C7EF320A-9AC9-A70C-8577-F28BD4C5D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0" r="1" b="629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33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rectangular object with a screen and buttons&#10;&#10;Description automatically generated">
            <a:extLst>
              <a:ext uri="{FF2B5EF4-FFF2-40B4-BE49-F238E27FC236}">
                <a16:creationId xmlns:a16="http://schemas.microsoft.com/office/drawing/2014/main" id="{1F64B89D-9571-54F5-C30E-87C95D4D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6" r="1" b="532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ack rectangular object with a screen&#10;&#10;Description automatically generated">
            <a:extLst>
              <a:ext uri="{FF2B5EF4-FFF2-40B4-BE49-F238E27FC236}">
                <a16:creationId xmlns:a16="http://schemas.microsoft.com/office/drawing/2014/main" id="{F6994A0E-1D17-511F-0991-527F44619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2" r="1" b="8387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38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ack rectangular object with a screen&#10;&#10;Description automatically generated">
            <a:extLst>
              <a:ext uri="{FF2B5EF4-FFF2-40B4-BE49-F238E27FC236}">
                <a16:creationId xmlns:a16="http://schemas.microsoft.com/office/drawing/2014/main" id="{6F8EB138-5B15-9D65-6031-BCD5594BC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16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and black rectangular object with a screen&#10;&#10;Description automatically generated">
            <a:extLst>
              <a:ext uri="{FF2B5EF4-FFF2-40B4-BE49-F238E27FC236}">
                <a16:creationId xmlns:a16="http://schemas.microsoft.com/office/drawing/2014/main" id="{96A9CE51-BF08-0BB4-5EF2-4336C8182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6" r="1" b="960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2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white and black rectangular object with a screen&#10;&#10;Description automatically generated">
            <a:extLst>
              <a:ext uri="{FF2B5EF4-FFF2-40B4-BE49-F238E27FC236}">
                <a16:creationId xmlns:a16="http://schemas.microsoft.com/office/drawing/2014/main" id="{6C9B9CAD-9009-B059-89F9-3A45730A80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 b="88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4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f71e35-ac56-4d5f-af88-4e1a87be7940">
      <Terms xmlns="http://schemas.microsoft.com/office/infopath/2007/PartnerControls"/>
    </lcf76f155ced4ddcb4097134ff3c332f>
    <TaxCatchAll xmlns="24325a1f-6156-4dc7-ae6c-2ed44c156974" xsi:nil="true"/>
    <_ip_UnifiedCompliancePolicyUIAction xmlns="http://schemas.microsoft.com/sharepoint/v3" xsi:nil="true"/>
    <Extrainformation xmlns="9ff71e35-ac56-4d5f-af88-4e1a87be7940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3EE5CB4F44A4E9C6CC50C8AAF380A" ma:contentTypeVersion="30" ma:contentTypeDescription="Create a new document." ma:contentTypeScope="" ma:versionID="e2b69f46a9c5ac188c27b5f4922c07a5">
  <xsd:schema xmlns:xsd="http://www.w3.org/2001/XMLSchema" xmlns:xs="http://www.w3.org/2001/XMLSchema" xmlns:p="http://schemas.microsoft.com/office/2006/metadata/properties" xmlns:ns1="http://schemas.microsoft.com/sharepoint/v3" xmlns:ns2="9ff71e35-ac56-4d5f-af88-4e1a87be7940" xmlns:ns3="24325a1f-6156-4dc7-ae6c-2ed44c156974" targetNamespace="http://schemas.microsoft.com/office/2006/metadata/properties" ma:root="true" ma:fieldsID="64ad3e24028ff72912ceab7f89792a39" ns1:_="" ns2:_="" ns3:_="">
    <xsd:import namespace="http://schemas.microsoft.com/sharepoint/v3"/>
    <xsd:import namespace="9ff71e35-ac56-4d5f-af88-4e1a87be7940"/>
    <xsd:import namespace="24325a1f-6156-4dc7-ae6c-2ed44c1569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Extrainform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71e35-ac56-4d5f-af88-4e1a87be79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0" nillable="true" ma:displayName="Location" ma:description="" ma:internalName="MediaServiceLocatio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Extrainformation" ma:index="13" nillable="true" ma:displayName="Extra information" ma:internalName="Extrainformation" ma:readOnly="false">
      <xsd:simpleType>
        <xsd:restriction base="dms:Text">
          <xsd:maxLength value="255"/>
        </xsd:restriction>
      </xsd:simpleType>
    </xsd:element>
    <xsd:element name="MediaLengthInSeconds" ma:index="15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325a1f-6156-4dc7-ae6c-2ed44c156974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ef60ed7f-de73-459f-a1bb-cd2c6749ce91}" ma:internalName="TaxCatchAll" ma:showField="CatchAllData" ma:web="24325a1f-6156-4dc7-ae6c-2ed44c1569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09A5A4-F3BA-4FF9-B8D4-A7830632D0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70B39E-A415-42B6-AA98-4FE0A05C2020}">
  <ds:schemaRefs>
    <ds:schemaRef ds:uri="12d82f00-217d-4a0b-a3e2-51635008bd8b"/>
    <ds:schemaRef ds:uri="24325a1f-6156-4dc7-ae6c-2ed44c156974"/>
    <ds:schemaRef ds:uri="76170d13-649a-4117-9c64-ce078c6f4755"/>
    <ds:schemaRef ds:uri="929f89a5-493a-4988-ade2-3696770d1e69"/>
    <ds:schemaRef ds:uri="9ff71e35-ac56-4d5f-af88-4e1a87be7940"/>
    <ds:schemaRef ds:uri="a94c54ae-9a0b-4e12-9f03-6dd5bd8f94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D35BD7-6B4F-4E33-92A4-1902C9F197A2}">
  <ds:schemaRefs>
    <ds:schemaRef ds:uri="24325a1f-6156-4dc7-ae6c-2ed44c156974"/>
    <ds:schemaRef ds:uri="9ff71e35-ac56-4d5f-af88-4e1a87be79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Cardiac Physiologist TV 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Cardiac Physiologist TV Show</dc:title>
  <dc:creator>Ziba Leckie</dc:creator>
  <cp:revision>1</cp:revision>
  <dcterms:created xsi:type="dcterms:W3CDTF">2024-04-19T09:37:23Z</dcterms:created>
  <dcterms:modified xsi:type="dcterms:W3CDTF">2024-06-13T17:09:37Z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0x010100F953EE5CB4F44A4E9C6CC50C8AAF380A</vt:lpwstr>
  </property>
  <property fmtid="{D5CDD505-2E9C-101B-9397-08002B2CF9AE}" pid="3" name="MediaServiceImageTags">
    <vt:lpwstr/>
  </property>
</Properties>
</file>