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82" r:id="rId6"/>
    <p:sldId id="283" r:id="rId7"/>
    <p:sldId id="271" r:id="rId8"/>
    <p:sldId id="272" r:id="rId9"/>
    <p:sldId id="274" r:id="rId10"/>
    <p:sldId id="275" r:id="rId11"/>
    <p:sldId id="276" r:id="rId12"/>
    <p:sldId id="277" r:id="rId13"/>
    <p:sldId id="278" r:id="rId14"/>
    <p:sldId id="279" r:id="rId15"/>
    <p:sldId id="269" r:id="rId16"/>
    <p:sldId id="2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969A630-44ED-6A9C-112C-DF62A0D411ED}" name="Dan van Reysen" initials="DvR" userId="S::dan@hopscotchconsulting.co.uk::d93964ed-0057-492e-b862-505a9560276b" providerId="AD"/>
  <p188:author id="{D44A629E-56B1-1BFB-F84D-27A2BA4D627E}" name="Mike Sansom" initials="MS" userId="S::mike@hopscotchconsulting.co.uk::ab5a2c46-9d9c-42fe-ace2-dc16f3935d43" providerId="AD"/>
  <p188:author id="{466786DD-052A-0E96-8913-4E667780786A}" name="Laura Monks" initials="LM" userId="S::Laura.Monks@hee.nhs.uk::515682e7-d9c1-41e8-8def-e4cca7c444a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ren Aldrich" initials="DA" lastIdx="4" clrIdx="0">
    <p:extLst>
      <p:ext uri="{19B8F6BF-5375-455C-9EA6-DF929625EA0E}">
        <p15:presenceInfo xmlns:p15="http://schemas.microsoft.com/office/powerpoint/2012/main" userId="S::darren.aldrich@hee.nhs.uk::5590bb9b-24d9-4be1-bb62-ecf3c412d8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B2F832-4D5F-C412-9C2A-CF3CD97B3EEC}" v="2" dt="2021-09-02T08:21:18.451"/>
    <p1510:client id="{75748085-BE62-D533-F91F-0279BA2795BD}" v="87" dt="2021-09-22T22:43:12.773"/>
    <p1510:client id="{80981F36-439F-9496-BA08-0AED7DC76A99}" v="18" dt="2022-09-16T14:51:21.499"/>
    <p1510:client id="{908BC1F9-EB1D-22F8-DBB6-C8697FEDFA4A}" v="4" dt="2021-09-01T17:11:51.032"/>
    <p1510:client id="{9FF30337-587D-CA2C-373C-BF9549909BCA}" v="2" dt="2021-09-15T08:57:19.281"/>
    <p1510:client id="{CC76F67A-5034-5186-0F7F-270958A8C68A}" v="150" dt="2021-09-15T09:59:44.899"/>
    <p1510:client id="{FF9BA42A-F758-9416-CDB0-389C37A03430}" v="1" dt="2021-09-02T10:47:30.8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62" autoAdjust="0"/>
    <p:restoredTop sz="94698"/>
  </p:normalViewPr>
  <p:slideViewPr>
    <p:cSldViewPr snapToGrid="0" showGuides="1">
      <p:cViewPr varScale="1">
        <p:scale>
          <a:sx n="108" d="100"/>
          <a:sy n="108" d="100"/>
        </p:scale>
        <p:origin x="84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Monks" userId="S::laura.monks@hee.nhs.uk::515682e7-d9c1-41e8-8def-e4cca7c444ae" providerId="AD" clId="Web-{75748085-BE62-D533-F91F-0279BA2795BD}"/>
    <pc:docChg chg="modSld">
      <pc:chgData name="Laura Monks" userId="S::laura.monks@hee.nhs.uk::515682e7-d9c1-41e8-8def-e4cca7c444ae" providerId="AD" clId="Web-{75748085-BE62-D533-F91F-0279BA2795BD}" dt="2021-09-22T22:43:12.211" v="73" actId="20577"/>
      <pc:docMkLst>
        <pc:docMk/>
      </pc:docMkLst>
      <pc:sldChg chg="modSp">
        <pc:chgData name="Laura Monks" userId="S::laura.monks@hee.nhs.uk::515682e7-d9c1-41e8-8def-e4cca7c444ae" providerId="AD" clId="Web-{75748085-BE62-D533-F91F-0279BA2795BD}" dt="2021-09-22T22:37:47.062" v="25" actId="1076"/>
        <pc:sldMkLst>
          <pc:docMk/>
          <pc:sldMk cId="1795835569" sldId="257"/>
        </pc:sldMkLst>
        <pc:spChg chg="mod">
          <ac:chgData name="Laura Monks" userId="S::laura.monks@hee.nhs.uk::515682e7-d9c1-41e8-8def-e4cca7c444ae" providerId="AD" clId="Web-{75748085-BE62-D533-F91F-0279BA2795BD}" dt="2021-09-22T22:37:47.062" v="25" actId="1076"/>
          <ac:spMkLst>
            <pc:docMk/>
            <pc:sldMk cId="1795835569" sldId="257"/>
            <ac:spMk id="2" creationId="{CD4F79D6-AF2D-4D93-81DC-983D8C3C3E91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39:11.392" v="31" actId="20577"/>
        <pc:sldMkLst>
          <pc:docMk/>
          <pc:sldMk cId="3073247974" sldId="269"/>
        </pc:sldMkLst>
        <pc:spChg chg="mod">
          <ac:chgData name="Laura Monks" userId="S::laura.monks@hee.nhs.uk::515682e7-d9c1-41e8-8def-e4cca7c444ae" providerId="AD" clId="Web-{75748085-BE62-D533-F91F-0279BA2795BD}" dt="2021-09-22T22:39:11.392" v="31" actId="20577"/>
          <ac:spMkLst>
            <pc:docMk/>
            <pc:sldMk cId="3073247974" sldId="269"/>
            <ac:spMk id="4" creationId="{ADCECD26-E891-4E2B-B052-925E29C0F64D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0:43.317" v="52" actId="1076"/>
        <pc:sldMkLst>
          <pc:docMk/>
          <pc:sldMk cId="544371801" sldId="271"/>
        </pc:sldMkLst>
        <pc:spChg chg="mod">
          <ac:chgData name="Laura Monks" userId="S::laura.monks@hee.nhs.uk::515682e7-d9c1-41e8-8def-e4cca7c444ae" providerId="AD" clId="Web-{75748085-BE62-D533-F91F-0279BA2795BD}" dt="2021-09-22T22:36:49.451" v="18" actId="1076"/>
          <ac:spMkLst>
            <pc:docMk/>
            <pc:sldMk cId="544371801" sldId="271"/>
            <ac:spMk id="7" creationId="{CD588384-EC99-D047-90F0-A3ADD19B4C1A}"/>
          </ac:spMkLst>
        </pc:spChg>
        <pc:picChg chg="mod">
          <ac:chgData name="Laura Monks" userId="S::laura.monks@hee.nhs.uk::515682e7-d9c1-41e8-8def-e4cca7c444ae" providerId="AD" clId="Web-{75748085-BE62-D533-F91F-0279BA2795BD}" dt="2021-09-22T22:40:43.317" v="52" actId="1076"/>
          <ac:picMkLst>
            <pc:docMk/>
            <pc:sldMk cId="544371801" sldId="271"/>
            <ac:picMk id="5" creationId="{6CAF2C9F-5367-2D48-BD51-20FE39F90038}"/>
          </ac:picMkLst>
        </pc:picChg>
      </pc:sldChg>
      <pc:sldChg chg="modSp">
        <pc:chgData name="Laura Monks" userId="S::laura.monks@hee.nhs.uk::515682e7-d9c1-41e8-8def-e4cca7c444ae" providerId="AD" clId="Web-{75748085-BE62-D533-F91F-0279BA2795BD}" dt="2021-09-22T22:36:59.248" v="19" actId="1076"/>
        <pc:sldMkLst>
          <pc:docMk/>
          <pc:sldMk cId="2435050641" sldId="272"/>
        </pc:sldMkLst>
        <pc:spChg chg="mod">
          <ac:chgData name="Laura Monks" userId="S::laura.monks@hee.nhs.uk::515682e7-d9c1-41e8-8def-e4cca7c444ae" providerId="AD" clId="Web-{75748085-BE62-D533-F91F-0279BA2795BD}" dt="2021-09-22T22:36:59.248" v="19" actId="1076"/>
          <ac:spMkLst>
            <pc:docMk/>
            <pc:sldMk cId="2435050641" sldId="272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1:26.411" v="58" actId="20577"/>
        <pc:sldMkLst>
          <pc:docMk/>
          <pc:sldMk cId="1947513919" sldId="273"/>
        </pc:sldMkLst>
        <pc:spChg chg="mod">
          <ac:chgData name="Laura Monks" userId="S::laura.monks@hee.nhs.uk::515682e7-d9c1-41e8-8def-e4cca7c444ae" providerId="AD" clId="Web-{75748085-BE62-D533-F91F-0279BA2795BD}" dt="2021-09-22T22:41:26.411" v="58" actId="20577"/>
          <ac:spMkLst>
            <pc:docMk/>
            <pc:sldMk cId="1947513919" sldId="273"/>
            <ac:spMk id="3" creationId="{59F017EC-C00B-6343-9E84-1024E3197A7D}"/>
          </ac:spMkLst>
        </pc:spChg>
        <pc:spChg chg="mod">
          <ac:chgData name="Laura Monks" userId="S::laura.monks@hee.nhs.uk::515682e7-d9c1-41e8-8def-e4cca7c444ae" providerId="AD" clId="Web-{75748085-BE62-D533-F91F-0279BA2795BD}" dt="2021-09-22T22:37:15.139" v="21" actId="1076"/>
          <ac:spMkLst>
            <pc:docMk/>
            <pc:sldMk cId="1947513919" sldId="273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2:21.663" v="67" actId="20577"/>
        <pc:sldMkLst>
          <pc:docMk/>
          <pc:sldMk cId="1723809566" sldId="274"/>
        </pc:sldMkLst>
        <pc:spChg chg="mod">
          <ac:chgData name="Laura Monks" userId="S::laura.monks@hee.nhs.uk::515682e7-d9c1-41e8-8def-e4cca7c444ae" providerId="AD" clId="Web-{75748085-BE62-D533-F91F-0279BA2795BD}" dt="2021-09-22T22:42:21.663" v="67" actId="20577"/>
          <ac:spMkLst>
            <pc:docMk/>
            <pc:sldMk cId="1723809566" sldId="274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37:32.546" v="23" actId="1076"/>
        <pc:sldMkLst>
          <pc:docMk/>
          <pc:sldMk cId="1039088920" sldId="275"/>
        </pc:sldMkLst>
        <pc:spChg chg="mod">
          <ac:chgData name="Laura Monks" userId="S::laura.monks@hee.nhs.uk::515682e7-d9c1-41e8-8def-e4cca7c444ae" providerId="AD" clId="Web-{75748085-BE62-D533-F91F-0279BA2795BD}" dt="2021-09-22T22:37:32.546" v="23" actId="1076"/>
          <ac:spMkLst>
            <pc:docMk/>
            <pc:sldMk cId="1039088920" sldId="275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2:49.742" v="70" actId="20577"/>
        <pc:sldMkLst>
          <pc:docMk/>
          <pc:sldMk cId="2072959691" sldId="276"/>
        </pc:sldMkLst>
        <pc:spChg chg="mod">
          <ac:chgData name="Laura Monks" userId="S::laura.monks@hee.nhs.uk::515682e7-d9c1-41e8-8def-e4cca7c444ae" providerId="AD" clId="Web-{75748085-BE62-D533-F91F-0279BA2795BD}" dt="2021-09-22T22:42:49.742" v="70" actId="20577"/>
          <ac:spMkLst>
            <pc:docMk/>
            <pc:sldMk cId="2072959691" sldId="276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2:54.476" v="72" actId="20577"/>
        <pc:sldMkLst>
          <pc:docMk/>
          <pc:sldMk cId="2222752611" sldId="277"/>
        </pc:sldMkLst>
        <pc:spChg chg="mod">
          <ac:chgData name="Laura Monks" userId="S::laura.monks@hee.nhs.uk::515682e7-d9c1-41e8-8def-e4cca7c444ae" providerId="AD" clId="Web-{75748085-BE62-D533-F91F-0279BA2795BD}" dt="2021-09-22T22:42:54.476" v="72" actId="20577"/>
          <ac:spMkLst>
            <pc:docMk/>
            <pc:sldMk cId="2222752611" sldId="277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39:45.628" v="43" actId="20577"/>
        <pc:sldMkLst>
          <pc:docMk/>
          <pc:sldMk cId="2673030975" sldId="278"/>
        </pc:sldMkLst>
        <pc:spChg chg="mod">
          <ac:chgData name="Laura Monks" userId="S::laura.monks@hee.nhs.uk::515682e7-d9c1-41e8-8def-e4cca7c444ae" providerId="AD" clId="Web-{75748085-BE62-D533-F91F-0279BA2795BD}" dt="2021-09-22T22:39:45.628" v="43" actId="20577"/>
          <ac:spMkLst>
            <pc:docMk/>
            <pc:sldMk cId="2673030975" sldId="278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3:12.211" v="73" actId="20577"/>
        <pc:sldMkLst>
          <pc:docMk/>
          <pc:sldMk cId="993715083" sldId="279"/>
        </pc:sldMkLst>
        <pc:spChg chg="mod">
          <ac:chgData name="Laura Monks" userId="S::laura.monks@hee.nhs.uk::515682e7-d9c1-41e8-8def-e4cca7c444ae" providerId="AD" clId="Web-{75748085-BE62-D533-F91F-0279BA2795BD}" dt="2021-09-22T22:43:12.211" v="73" actId="20577"/>
          <ac:spMkLst>
            <pc:docMk/>
            <pc:sldMk cId="993715083" sldId="279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75748085-BE62-D533-F91F-0279BA2795BD}" dt="2021-09-22T22:41:14.927" v="57" actId="20577"/>
        <pc:sldMkLst>
          <pc:docMk/>
          <pc:sldMk cId="4248751227" sldId="281"/>
        </pc:sldMkLst>
        <pc:spChg chg="mod">
          <ac:chgData name="Laura Monks" userId="S::laura.monks@hee.nhs.uk::515682e7-d9c1-41e8-8def-e4cca7c444ae" providerId="AD" clId="Web-{75748085-BE62-D533-F91F-0279BA2795BD}" dt="2021-09-22T22:41:14.927" v="57" actId="20577"/>
          <ac:spMkLst>
            <pc:docMk/>
            <pc:sldMk cId="4248751227" sldId="281"/>
            <ac:spMk id="3" creationId="{59F017EC-C00B-6343-9E84-1024E3197A7D}"/>
          </ac:spMkLst>
        </pc:spChg>
        <pc:spChg chg="mod">
          <ac:chgData name="Laura Monks" userId="S::laura.monks@hee.nhs.uk::515682e7-d9c1-41e8-8def-e4cca7c444ae" providerId="AD" clId="Web-{75748085-BE62-D533-F91F-0279BA2795BD}" dt="2021-09-22T22:41:08.255" v="55" actId="20577"/>
          <ac:spMkLst>
            <pc:docMk/>
            <pc:sldMk cId="4248751227" sldId="281"/>
            <ac:spMk id="7" creationId="{CD588384-EC99-D047-90F0-A3ADD19B4C1A}"/>
          </ac:spMkLst>
        </pc:spChg>
        <pc:picChg chg="mod">
          <ac:chgData name="Laura Monks" userId="S::laura.monks@hee.nhs.uk::515682e7-d9c1-41e8-8def-e4cca7c444ae" providerId="AD" clId="Web-{75748085-BE62-D533-F91F-0279BA2795BD}" dt="2021-09-22T22:40:31.879" v="49" actId="1076"/>
          <ac:picMkLst>
            <pc:docMk/>
            <pc:sldMk cId="4248751227" sldId="281"/>
            <ac:picMk id="5" creationId="{6CAF2C9F-5367-2D48-BD51-20FE39F90038}"/>
          </ac:picMkLst>
        </pc:picChg>
      </pc:sldChg>
      <pc:sldChg chg="modSp">
        <pc:chgData name="Laura Monks" userId="S::laura.monks@hee.nhs.uk::515682e7-d9c1-41e8-8def-e4cca7c444ae" providerId="AD" clId="Web-{75748085-BE62-D533-F91F-0279BA2795BD}" dt="2021-09-22T22:40:15.847" v="47" actId="1076"/>
        <pc:sldMkLst>
          <pc:docMk/>
          <pc:sldMk cId="972881766" sldId="282"/>
        </pc:sldMkLst>
        <pc:spChg chg="mod">
          <ac:chgData name="Laura Monks" userId="S::laura.monks@hee.nhs.uk::515682e7-d9c1-41e8-8def-e4cca7c444ae" providerId="AD" clId="Web-{75748085-BE62-D533-F91F-0279BA2795BD}" dt="2021-09-22T22:40:05.503" v="45" actId="20577"/>
          <ac:spMkLst>
            <pc:docMk/>
            <pc:sldMk cId="972881766" sldId="282"/>
            <ac:spMk id="7" creationId="{CD588384-EC99-D047-90F0-A3ADD19B4C1A}"/>
          </ac:spMkLst>
        </pc:spChg>
        <pc:picChg chg="mod">
          <ac:chgData name="Laura Monks" userId="S::laura.monks@hee.nhs.uk::515682e7-d9c1-41e8-8def-e4cca7c444ae" providerId="AD" clId="Web-{75748085-BE62-D533-F91F-0279BA2795BD}" dt="2021-09-22T22:40:15.847" v="47" actId="1076"/>
          <ac:picMkLst>
            <pc:docMk/>
            <pc:sldMk cId="972881766" sldId="282"/>
            <ac:picMk id="5" creationId="{6CAF2C9F-5367-2D48-BD51-20FE39F90038}"/>
          </ac:picMkLst>
        </pc:picChg>
      </pc:sldChg>
    </pc:docChg>
  </pc:docChgLst>
  <pc:docChgLst>
    <pc:chgData name="Clemence Bernard-Colombat" userId="S::clemence_hopscotchconsulting.co.uk#ext#@healtheducationengland.onmicrosoft.com::d55aea3d-0cf6-4f1f-ad08-e50163db946b" providerId="AD" clId="Web-{9FF30337-587D-CA2C-373C-BF9549909BCA}"/>
    <pc:docChg chg="addSld sldOrd">
      <pc:chgData name="Clemence Bernard-Colombat" userId="S::clemence_hopscotchconsulting.co.uk#ext#@healtheducationengland.onmicrosoft.com::d55aea3d-0cf6-4f1f-ad08-e50163db946b" providerId="AD" clId="Web-{9FF30337-587D-CA2C-373C-BF9549909BCA}" dt="2021-09-15T08:57:19.281" v="1"/>
      <pc:docMkLst>
        <pc:docMk/>
      </pc:docMkLst>
      <pc:sldChg chg="add ord replId">
        <pc:chgData name="Clemence Bernard-Colombat" userId="S::clemence_hopscotchconsulting.co.uk#ext#@healtheducationengland.onmicrosoft.com::d55aea3d-0cf6-4f1f-ad08-e50163db946b" providerId="AD" clId="Web-{9FF30337-587D-CA2C-373C-BF9549909BCA}" dt="2021-09-15T08:57:19.281" v="1"/>
        <pc:sldMkLst>
          <pc:docMk/>
          <pc:sldMk cId="4248751227" sldId="281"/>
        </pc:sldMkLst>
      </pc:sldChg>
    </pc:docChg>
  </pc:docChgLst>
  <pc:docChgLst>
    <pc:chgData name="Clemence Bernard-Colombat" userId="S::clemence_hopscotchconsulting.co.uk#ext#@healtheducationengland.onmicrosoft.com::d55aea3d-0cf6-4f1f-ad08-e50163db946b" providerId="AD" clId="Web-{CC76F67A-5034-5186-0F7F-270958A8C68A}"/>
    <pc:docChg chg="addSld modSld sldOrd">
      <pc:chgData name="Clemence Bernard-Colombat" userId="S::clemence_hopscotchconsulting.co.uk#ext#@healtheducationengland.onmicrosoft.com::d55aea3d-0cf6-4f1f-ad08-e50163db946b" providerId="AD" clId="Web-{CC76F67A-5034-5186-0F7F-270958A8C68A}" dt="2021-09-15T09:59:44.899" v="145" actId="20577"/>
      <pc:docMkLst>
        <pc:docMk/>
      </pc:docMkLst>
      <pc:sldChg chg="modSp">
        <pc:chgData name="Clemence Bernard-Colombat" userId="S::clemence_hopscotchconsulting.co.uk#ext#@healtheducationengland.onmicrosoft.com::d55aea3d-0cf6-4f1f-ad08-e50163db946b" providerId="AD" clId="Web-{CC76F67A-5034-5186-0F7F-270958A8C68A}" dt="2021-09-15T09:59:44.899" v="145" actId="20577"/>
        <pc:sldMkLst>
          <pc:docMk/>
          <pc:sldMk cId="3073247974" sldId="269"/>
        </pc:sldMkLst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59:44.899" v="145" actId="20577"/>
          <ac:spMkLst>
            <pc:docMk/>
            <pc:sldMk cId="3073247974" sldId="269"/>
            <ac:spMk id="4" creationId="{ADCECD26-E891-4E2B-B052-925E29C0F64D}"/>
          </ac:spMkLst>
        </pc:spChg>
      </pc:sldChg>
      <pc:sldChg chg="addSp delSp modSp delCm">
        <pc:chgData name="Clemence Bernard-Colombat" userId="S::clemence_hopscotchconsulting.co.uk#ext#@healtheducationengland.onmicrosoft.com::d55aea3d-0cf6-4f1f-ad08-e50163db946b" providerId="AD" clId="Web-{CC76F67A-5034-5186-0F7F-270958A8C68A}" dt="2021-09-15T09:54:14.189" v="77" actId="1076"/>
        <pc:sldMkLst>
          <pc:docMk/>
          <pc:sldMk cId="544371801" sldId="271"/>
        </pc:sldMkLst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54:12.751" v="76" actId="1076"/>
          <ac:spMkLst>
            <pc:docMk/>
            <pc:sldMk cId="544371801" sldId="271"/>
            <ac:spMk id="7" creationId="{CD588384-EC99-D047-90F0-A3ADD19B4C1A}"/>
          </ac:spMkLst>
        </pc:spChg>
        <pc:picChg chg="add mod">
          <ac:chgData name="Clemence Bernard-Colombat" userId="S::clemence_hopscotchconsulting.co.uk#ext#@healtheducationengland.onmicrosoft.com::d55aea3d-0cf6-4f1f-ad08-e50163db946b" providerId="AD" clId="Web-{CC76F67A-5034-5186-0F7F-270958A8C68A}" dt="2021-09-15T09:54:08.767" v="75" actId="1076"/>
          <ac:picMkLst>
            <pc:docMk/>
            <pc:sldMk cId="544371801" sldId="271"/>
            <ac:picMk id="2" creationId="{82AF723B-EC98-495A-A18A-C1C3CA823C79}"/>
          </ac:picMkLst>
        </pc:picChg>
        <pc:pic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54:14.189" v="77" actId="1076"/>
          <ac:picMkLst>
            <pc:docMk/>
            <pc:sldMk cId="544371801" sldId="271"/>
            <ac:picMk id="5" creationId="{6CAF2C9F-5367-2D48-BD51-20FE39F90038}"/>
          </ac:picMkLst>
        </pc:picChg>
        <pc:picChg chg="del">
          <ac:chgData name="Clemence Bernard-Colombat" userId="S::clemence_hopscotchconsulting.co.uk#ext#@healtheducationengland.onmicrosoft.com::d55aea3d-0cf6-4f1f-ad08-e50163db946b" providerId="AD" clId="Web-{CC76F67A-5034-5186-0F7F-270958A8C68A}" dt="2021-09-15T09:53:53.094" v="69"/>
          <ac:picMkLst>
            <pc:docMk/>
            <pc:sldMk cId="544371801" sldId="271"/>
            <ac:picMk id="9" creationId="{858B342A-BE1E-1544-948F-594246EE9DA8}"/>
          </ac:picMkLst>
        </pc:picChg>
      </pc:sldChg>
      <pc:sldChg chg="addSp delSp modSp delCm">
        <pc:chgData name="Clemence Bernard-Colombat" userId="S::clemence_hopscotchconsulting.co.uk#ext#@healtheducationengland.onmicrosoft.com::d55aea3d-0cf6-4f1f-ad08-e50163db946b" providerId="AD" clId="Web-{CC76F67A-5034-5186-0F7F-270958A8C68A}" dt="2021-09-15T09:55:00.830" v="85" actId="14100"/>
        <pc:sldMkLst>
          <pc:docMk/>
          <pc:sldMk cId="1947513919" sldId="273"/>
        </pc:sldMkLst>
        <pc:picChg chg="add mod">
          <ac:chgData name="Clemence Bernard-Colombat" userId="S::clemence_hopscotchconsulting.co.uk#ext#@healtheducationengland.onmicrosoft.com::d55aea3d-0cf6-4f1f-ad08-e50163db946b" providerId="AD" clId="Web-{CC76F67A-5034-5186-0F7F-270958A8C68A}" dt="2021-09-15T09:55:00.830" v="85" actId="14100"/>
          <ac:picMkLst>
            <pc:docMk/>
            <pc:sldMk cId="1947513919" sldId="273"/>
            <ac:picMk id="2" creationId="{70CB4FB1-183C-4144-9E18-08FBABA6BFE7}"/>
          </ac:picMkLst>
        </pc:picChg>
        <pc:picChg chg="del">
          <ac:chgData name="Clemence Bernard-Colombat" userId="S::clemence_hopscotchconsulting.co.uk#ext#@healtheducationengland.onmicrosoft.com::d55aea3d-0cf6-4f1f-ad08-e50163db946b" providerId="AD" clId="Web-{CC76F67A-5034-5186-0F7F-270958A8C68A}" dt="2021-09-15T09:54:44.096" v="78"/>
          <ac:picMkLst>
            <pc:docMk/>
            <pc:sldMk cId="1947513919" sldId="273"/>
            <ac:picMk id="5" creationId="{167AAF7E-6C7C-4BCE-AE44-1ABD8A318673}"/>
          </ac:picMkLst>
        </pc:picChg>
      </pc:sldChg>
      <pc:sldChg chg="addSp delSp modSp delCm">
        <pc:chgData name="Clemence Bernard-Colombat" userId="S::clemence_hopscotchconsulting.co.uk#ext#@healtheducationengland.onmicrosoft.com::d55aea3d-0cf6-4f1f-ad08-e50163db946b" providerId="AD" clId="Web-{CC76F67A-5034-5186-0F7F-270958A8C68A}" dt="2021-09-15T09:56:11.676" v="91" actId="14100"/>
        <pc:sldMkLst>
          <pc:docMk/>
          <pc:sldMk cId="1723809566" sldId="274"/>
        </pc:sldMkLst>
        <pc:picChg chg="add mod">
          <ac:chgData name="Clemence Bernard-Colombat" userId="S::clemence_hopscotchconsulting.co.uk#ext#@healtheducationengland.onmicrosoft.com::d55aea3d-0cf6-4f1f-ad08-e50163db946b" providerId="AD" clId="Web-{CC76F67A-5034-5186-0F7F-270958A8C68A}" dt="2021-09-15T09:56:11.676" v="91" actId="14100"/>
          <ac:picMkLst>
            <pc:docMk/>
            <pc:sldMk cId="1723809566" sldId="274"/>
            <ac:picMk id="2" creationId="{2EA4C37B-E823-45FA-9352-5A3F389FF7CC}"/>
          </ac:picMkLst>
        </pc:picChg>
        <pc:picChg chg="del">
          <ac:chgData name="Clemence Bernard-Colombat" userId="S::clemence_hopscotchconsulting.co.uk#ext#@healtheducationengland.onmicrosoft.com::d55aea3d-0cf6-4f1f-ad08-e50163db946b" providerId="AD" clId="Web-{CC76F67A-5034-5186-0F7F-270958A8C68A}" dt="2021-09-15T09:55:55.425" v="86"/>
          <ac:picMkLst>
            <pc:docMk/>
            <pc:sldMk cId="1723809566" sldId="274"/>
            <ac:picMk id="6" creationId="{B62002BE-2FE6-4BBF-8FD6-797D8774CC35}"/>
          </ac:picMkLst>
        </pc:picChg>
      </pc:sldChg>
      <pc:sldChg chg="addSp delSp modSp delCm">
        <pc:chgData name="Clemence Bernard-Colombat" userId="S::clemence_hopscotchconsulting.co.uk#ext#@healtheducationengland.onmicrosoft.com::d55aea3d-0cf6-4f1f-ad08-e50163db946b" providerId="AD" clId="Web-{CC76F67A-5034-5186-0F7F-270958A8C68A}" dt="2021-09-15T09:48:52.916" v="68" actId="20577"/>
        <pc:sldMkLst>
          <pc:docMk/>
          <pc:sldMk cId="4248751227" sldId="281"/>
        </pc:sldMkLst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48:18.696" v="61" actId="20577"/>
          <ac:spMkLst>
            <pc:docMk/>
            <pc:sldMk cId="4248751227" sldId="281"/>
            <ac:spMk id="3" creationId="{59F017EC-C00B-6343-9E84-1024E3197A7D}"/>
          </ac:spMkLst>
        </pc:spChg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48:52.916" v="68" actId="20577"/>
          <ac:spMkLst>
            <pc:docMk/>
            <pc:sldMk cId="4248751227" sldId="281"/>
            <ac:spMk id="7" creationId="{CD588384-EC99-D047-90F0-A3ADD19B4C1A}"/>
          </ac:spMkLst>
        </pc:spChg>
        <pc:picChg chg="add del mod modCrop">
          <ac:chgData name="Clemence Bernard-Colombat" userId="S::clemence_hopscotchconsulting.co.uk#ext#@healtheducationengland.onmicrosoft.com::d55aea3d-0cf6-4f1f-ad08-e50163db946b" providerId="AD" clId="Web-{CC76F67A-5034-5186-0F7F-270958A8C68A}" dt="2021-09-15T09:47:53.414" v="58"/>
          <ac:picMkLst>
            <pc:docMk/>
            <pc:sldMk cId="4248751227" sldId="281"/>
            <ac:picMk id="2" creationId="{426C7660-BD02-47F0-96ED-24DAFADAF9E5}"/>
          </ac:picMkLst>
        </pc:picChg>
        <pc:picChg chg="add mod">
          <ac:chgData name="Clemence Bernard-Colombat" userId="S::clemence_hopscotchconsulting.co.uk#ext#@healtheducationengland.onmicrosoft.com::d55aea3d-0cf6-4f1f-ad08-e50163db946b" providerId="AD" clId="Web-{CC76F67A-5034-5186-0F7F-270958A8C68A}" dt="2021-09-15T09:48:38.915" v="66" actId="1076"/>
          <ac:picMkLst>
            <pc:docMk/>
            <pc:sldMk cId="4248751227" sldId="281"/>
            <ac:picMk id="4" creationId="{646D2BAE-D99B-4769-9E39-1CA02E26EF8A}"/>
          </ac:picMkLst>
        </pc:picChg>
        <pc:picChg chg="del">
          <ac:chgData name="Clemence Bernard-Colombat" userId="S::clemence_hopscotchconsulting.co.uk#ext#@healtheducationengland.onmicrosoft.com::d55aea3d-0cf6-4f1f-ad08-e50163db946b" providerId="AD" clId="Web-{CC76F67A-5034-5186-0F7F-270958A8C68A}" dt="2021-09-15T09:40:38.935" v="0"/>
          <ac:picMkLst>
            <pc:docMk/>
            <pc:sldMk cId="4248751227" sldId="281"/>
            <ac:picMk id="9" creationId="{858B342A-BE1E-1544-948F-594246EE9DA8}"/>
          </ac:picMkLst>
        </pc:picChg>
      </pc:sldChg>
      <pc:sldChg chg="addSp delSp modSp add ord replId">
        <pc:chgData name="Clemence Bernard-Colombat" userId="S::clemence_hopscotchconsulting.co.uk#ext#@healtheducationengland.onmicrosoft.com::d55aea3d-0cf6-4f1f-ad08-e50163db946b" providerId="AD" clId="Web-{CC76F67A-5034-5186-0F7F-270958A8C68A}" dt="2021-09-15T09:47:48.242" v="57" actId="20577"/>
        <pc:sldMkLst>
          <pc:docMk/>
          <pc:sldMk cId="972881766" sldId="282"/>
        </pc:sldMkLst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46:20.271" v="45" actId="20577"/>
          <ac:spMkLst>
            <pc:docMk/>
            <pc:sldMk cId="972881766" sldId="282"/>
            <ac:spMk id="3" creationId="{59F017EC-C00B-6343-9E84-1024E3197A7D}"/>
          </ac:spMkLst>
        </pc:spChg>
        <pc:spChg chg="mod">
          <ac:chgData name="Clemence Bernard-Colombat" userId="S::clemence_hopscotchconsulting.co.uk#ext#@healtheducationengland.onmicrosoft.com::d55aea3d-0cf6-4f1f-ad08-e50163db946b" providerId="AD" clId="Web-{CC76F67A-5034-5186-0F7F-270958A8C68A}" dt="2021-09-15T09:47:48.242" v="57" actId="20577"/>
          <ac:spMkLst>
            <pc:docMk/>
            <pc:sldMk cId="972881766" sldId="282"/>
            <ac:spMk id="7" creationId="{CD588384-EC99-D047-90F0-A3ADD19B4C1A}"/>
          </ac:spMkLst>
        </pc:spChg>
        <pc:picChg chg="del">
          <ac:chgData name="Clemence Bernard-Colombat" userId="S::clemence_hopscotchconsulting.co.uk#ext#@healtheducationengland.onmicrosoft.com::d55aea3d-0cf6-4f1f-ad08-e50163db946b" providerId="AD" clId="Web-{CC76F67A-5034-5186-0F7F-270958A8C68A}" dt="2021-09-15T09:45:56.474" v="25"/>
          <ac:picMkLst>
            <pc:docMk/>
            <pc:sldMk cId="972881766" sldId="282"/>
            <ac:picMk id="2" creationId="{426C7660-BD02-47F0-96ED-24DAFADAF9E5}"/>
          </ac:picMkLst>
        </pc:picChg>
        <pc:picChg chg="add mod">
          <ac:chgData name="Clemence Bernard-Colombat" userId="S::clemence_hopscotchconsulting.co.uk#ext#@healtheducationengland.onmicrosoft.com::d55aea3d-0cf6-4f1f-ad08-e50163db946b" providerId="AD" clId="Web-{CC76F67A-5034-5186-0F7F-270958A8C68A}" dt="2021-09-15T09:46:03.787" v="29" actId="1076"/>
          <ac:picMkLst>
            <pc:docMk/>
            <pc:sldMk cId="972881766" sldId="282"/>
            <ac:picMk id="4" creationId="{A6E2F142-A7BF-422A-AAA5-00A0E56F502E}"/>
          </ac:picMkLst>
        </pc:picChg>
      </pc:sldChg>
    </pc:docChg>
  </pc:docChgLst>
  <pc:docChgLst>
    <pc:chgData name="Laura Monks" userId="S::laura.monks@hee.nhs.uk::515682e7-d9c1-41e8-8def-e4cca7c444ae" providerId="AD" clId="Web-{80981F36-439F-9496-BA08-0AED7DC76A99}"/>
    <pc:docChg chg="modSld">
      <pc:chgData name="Laura Monks" userId="S::laura.monks@hee.nhs.uk::515682e7-d9c1-41e8-8def-e4cca7c444ae" providerId="AD" clId="Web-{80981F36-439F-9496-BA08-0AED7DC76A99}" dt="2022-09-16T14:51:21.499" v="17" actId="1076"/>
      <pc:docMkLst>
        <pc:docMk/>
      </pc:docMkLst>
      <pc:sldChg chg="modSp">
        <pc:chgData name="Laura Monks" userId="S::laura.monks@hee.nhs.uk::515682e7-d9c1-41e8-8def-e4cca7c444ae" providerId="AD" clId="Web-{80981F36-439F-9496-BA08-0AED7DC76A99}" dt="2022-09-16T14:51:21.499" v="17" actId="1076"/>
        <pc:sldMkLst>
          <pc:docMk/>
          <pc:sldMk cId="544371801" sldId="271"/>
        </pc:sldMkLst>
        <pc:spChg chg="mod">
          <ac:chgData name="Laura Monks" userId="S::laura.monks@hee.nhs.uk::515682e7-d9c1-41e8-8def-e4cca7c444ae" providerId="AD" clId="Web-{80981F36-439F-9496-BA08-0AED7DC76A99}" dt="2022-09-16T14:51:21.499" v="17" actId="1076"/>
          <ac:spMkLst>
            <pc:docMk/>
            <pc:sldMk cId="544371801" sldId="271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49:44.290" v="7" actId="1076"/>
        <pc:sldMkLst>
          <pc:docMk/>
          <pc:sldMk cId="2435050641" sldId="272"/>
        </pc:sldMkLst>
        <pc:spChg chg="mod">
          <ac:chgData name="Laura Monks" userId="S::laura.monks@hee.nhs.uk::515682e7-d9c1-41e8-8def-e4cca7c444ae" providerId="AD" clId="Web-{80981F36-439F-9496-BA08-0AED7DC76A99}" dt="2022-09-16T14:49:44.290" v="7" actId="1076"/>
          <ac:spMkLst>
            <pc:docMk/>
            <pc:sldMk cId="2435050641" sldId="272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49:48.993" v="8" actId="1076"/>
        <pc:sldMkLst>
          <pc:docMk/>
          <pc:sldMk cId="1723809566" sldId="274"/>
        </pc:sldMkLst>
        <pc:spChg chg="mod">
          <ac:chgData name="Laura Monks" userId="S::laura.monks@hee.nhs.uk::515682e7-d9c1-41e8-8def-e4cca7c444ae" providerId="AD" clId="Web-{80981F36-439F-9496-BA08-0AED7DC76A99}" dt="2022-09-16T14:49:48.993" v="8" actId="1076"/>
          <ac:spMkLst>
            <pc:docMk/>
            <pc:sldMk cId="1723809566" sldId="274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49:54.744" v="9" actId="1076"/>
        <pc:sldMkLst>
          <pc:docMk/>
          <pc:sldMk cId="1039088920" sldId="275"/>
        </pc:sldMkLst>
        <pc:spChg chg="mod">
          <ac:chgData name="Laura Monks" userId="S::laura.monks@hee.nhs.uk::515682e7-d9c1-41e8-8def-e4cca7c444ae" providerId="AD" clId="Web-{80981F36-439F-9496-BA08-0AED7DC76A99}" dt="2022-09-16T14:49:54.744" v="9" actId="1076"/>
          <ac:spMkLst>
            <pc:docMk/>
            <pc:sldMk cId="1039088920" sldId="275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50:00.416" v="10" actId="1076"/>
        <pc:sldMkLst>
          <pc:docMk/>
          <pc:sldMk cId="2072959691" sldId="276"/>
        </pc:sldMkLst>
        <pc:spChg chg="mod">
          <ac:chgData name="Laura Monks" userId="S::laura.monks@hee.nhs.uk::515682e7-d9c1-41e8-8def-e4cca7c444ae" providerId="AD" clId="Web-{80981F36-439F-9496-BA08-0AED7DC76A99}" dt="2022-09-16T14:50:00.416" v="10" actId="1076"/>
          <ac:spMkLst>
            <pc:docMk/>
            <pc:sldMk cId="2072959691" sldId="276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50:04.385" v="11" actId="1076"/>
        <pc:sldMkLst>
          <pc:docMk/>
          <pc:sldMk cId="2222752611" sldId="277"/>
        </pc:sldMkLst>
        <pc:spChg chg="mod">
          <ac:chgData name="Laura Monks" userId="S::laura.monks@hee.nhs.uk::515682e7-d9c1-41e8-8def-e4cca7c444ae" providerId="AD" clId="Web-{80981F36-439F-9496-BA08-0AED7DC76A99}" dt="2022-09-16T14:47:44.423" v="1" actId="20577"/>
          <ac:spMkLst>
            <pc:docMk/>
            <pc:sldMk cId="2222752611" sldId="277"/>
            <ac:spMk id="3" creationId="{59F017EC-C00B-6343-9E84-1024E3197A7D}"/>
          </ac:spMkLst>
        </pc:spChg>
        <pc:spChg chg="mod">
          <ac:chgData name="Laura Monks" userId="S::laura.monks@hee.nhs.uk::515682e7-d9c1-41e8-8def-e4cca7c444ae" providerId="AD" clId="Web-{80981F36-439F-9496-BA08-0AED7DC76A99}" dt="2022-09-16T14:50:04.385" v="11" actId="1076"/>
          <ac:spMkLst>
            <pc:docMk/>
            <pc:sldMk cId="2222752611" sldId="277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50:10.229" v="12" actId="1076"/>
        <pc:sldMkLst>
          <pc:docMk/>
          <pc:sldMk cId="2673030975" sldId="278"/>
        </pc:sldMkLst>
        <pc:spChg chg="mod">
          <ac:chgData name="Laura Monks" userId="S::laura.monks@hee.nhs.uk::515682e7-d9c1-41e8-8def-e4cca7c444ae" providerId="AD" clId="Web-{80981F36-439F-9496-BA08-0AED7DC76A99}" dt="2022-09-16T14:50:10.229" v="12" actId="1076"/>
          <ac:spMkLst>
            <pc:docMk/>
            <pc:sldMk cId="2673030975" sldId="278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50:14.901" v="13" actId="1076"/>
        <pc:sldMkLst>
          <pc:docMk/>
          <pc:sldMk cId="993715083" sldId="279"/>
        </pc:sldMkLst>
        <pc:spChg chg="mod">
          <ac:chgData name="Laura Monks" userId="S::laura.monks@hee.nhs.uk::515682e7-d9c1-41e8-8def-e4cca7c444ae" providerId="AD" clId="Web-{80981F36-439F-9496-BA08-0AED7DC76A99}" dt="2022-09-16T14:50:14.901" v="13" actId="1076"/>
          <ac:spMkLst>
            <pc:docMk/>
            <pc:sldMk cId="993715083" sldId="279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51:15.655" v="16" actId="1076"/>
        <pc:sldMkLst>
          <pc:docMk/>
          <pc:sldMk cId="972881766" sldId="282"/>
        </pc:sldMkLst>
        <pc:spChg chg="mod">
          <ac:chgData name="Laura Monks" userId="S::laura.monks@hee.nhs.uk::515682e7-d9c1-41e8-8def-e4cca7c444ae" providerId="AD" clId="Web-{80981F36-439F-9496-BA08-0AED7DC76A99}" dt="2022-09-16T14:51:15.655" v="16" actId="1076"/>
          <ac:spMkLst>
            <pc:docMk/>
            <pc:sldMk cId="972881766" sldId="282"/>
            <ac:spMk id="7" creationId="{CD588384-EC99-D047-90F0-A3ADD19B4C1A}"/>
          </ac:spMkLst>
        </pc:spChg>
      </pc:sldChg>
      <pc:sldChg chg="modSp">
        <pc:chgData name="Laura Monks" userId="S::laura.monks@hee.nhs.uk::515682e7-d9c1-41e8-8def-e4cca7c444ae" providerId="AD" clId="Web-{80981F36-439F-9496-BA08-0AED7DC76A99}" dt="2022-09-16T14:49:21.273" v="4" actId="1076"/>
        <pc:sldMkLst>
          <pc:docMk/>
          <pc:sldMk cId="1859700838" sldId="283"/>
        </pc:sldMkLst>
        <pc:spChg chg="mod">
          <ac:chgData name="Laura Monks" userId="S::laura.monks@hee.nhs.uk::515682e7-d9c1-41e8-8def-e4cca7c444ae" providerId="AD" clId="Web-{80981F36-439F-9496-BA08-0AED7DC76A99}" dt="2022-09-16T14:49:21.273" v="4" actId="1076"/>
          <ac:spMkLst>
            <pc:docMk/>
            <pc:sldMk cId="1859700838" sldId="283"/>
            <ac:spMk id="7" creationId="{CD588384-EC99-D047-90F0-A3ADD19B4C1A}"/>
          </ac:spMkLst>
        </pc:spChg>
      </pc:sldChg>
    </pc:docChg>
  </pc:docChgLst>
  <pc:docChgLst>
    <pc:chgData name="Darren Aldrich" userId="S::darren.aldrich@hee.nhs.uk::5590bb9b-24d9-4be1-bb62-ecf3c412d814" providerId="AD" clId="Web-{FF9BA42A-F758-9416-CDB0-389C37A03430}"/>
    <pc:docChg chg="">
      <pc:chgData name="Darren Aldrich" userId="S::darren.aldrich@hee.nhs.uk::5590bb9b-24d9-4be1-bb62-ecf3c412d814" providerId="AD" clId="Web-{FF9BA42A-F758-9416-CDB0-389C37A03430}" dt="2021-09-02T10:47:30.860" v="0"/>
      <pc:docMkLst>
        <pc:docMk/>
      </pc:docMkLst>
      <pc:sldChg chg="modCm">
        <pc:chgData name="Darren Aldrich" userId="S::darren.aldrich@hee.nhs.uk::5590bb9b-24d9-4be1-bb62-ecf3c412d814" providerId="AD" clId="Web-{FF9BA42A-F758-9416-CDB0-389C37A03430}" dt="2021-09-02T10:47:30.860" v="0"/>
        <pc:sldMkLst>
          <pc:docMk/>
          <pc:sldMk cId="544371801" sldId="271"/>
        </pc:sldMkLst>
      </pc:sldChg>
    </pc:docChg>
  </pc:docChgLst>
  <pc:docChgLst>
    <pc:chgData name="Darren Aldrich" userId="S::darren.aldrich@hee.nhs.uk::5590bb9b-24d9-4be1-bb62-ecf3c412d814" providerId="AD" clId="Web-{908BC1F9-EB1D-22F8-DBB6-C8697FEDFA4A}"/>
    <pc:docChg chg="modSld">
      <pc:chgData name="Darren Aldrich" userId="S::darren.aldrich@hee.nhs.uk::5590bb9b-24d9-4be1-bb62-ecf3c412d814" providerId="AD" clId="Web-{908BC1F9-EB1D-22F8-DBB6-C8697FEDFA4A}" dt="2021-09-01T17:11:51.032" v="3"/>
      <pc:docMkLst>
        <pc:docMk/>
      </pc:docMkLst>
      <pc:sldChg chg="modSp addCm">
        <pc:chgData name="Darren Aldrich" userId="S::darren.aldrich@hee.nhs.uk::5590bb9b-24d9-4be1-bb62-ecf3c412d814" providerId="AD" clId="Web-{908BC1F9-EB1D-22F8-DBB6-C8697FEDFA4A}" dt="2021-09-01T17:10:54.905" v="1"/>
        <pc:sldMkLst>
          <pc:docMk/>
          <pc:sldMk cId="544371801" sldId="271"/>
        </pc:sldMkLst>
        <pc:picChg chg="mod">
          <ac:chgData name="Darren Aldrich" userId="S::darren.aldrich@hee.nhs.uk::5590bb9b-24d9-4be1-bb62-ecf3c412d814" providerId="AD" clId="Web-{908BC1F9-EB1D-22F8-DBB6-C8697FEDFA4A}" dt="2021-09-01T17:10:30.373" v="0" actId="1076"/>
          <ac:picMkLst>
            <pc:docMk/>
            <pc:sldMk cId="544371801" sldId="271"/>
            <ac:picMk id="5" creationId="{6CAF2C9F-5367-2D48-BD51-20FE39F90038}"/>
          </ac:picMkLst>
        </pc:picChg>
      </pc:sldChg>
      <pc:sldChg chg="addCm">
        <pc:chgData name="Darren Aldrich" userId="S::darren.aldrich@hee.nhs.uk::5590bb9b-24d9-4be1-bb62-ecf3c412d814" providerId="AD" clId="Web-{908BC1F9-EB1D-22F8-DBB6-C8697FEDFA4A}" dt="2021-09-01T17:11:27.375" v="2"/>
        <pc:sldMkLst>
          <pc:docMk/>
          <pc:sldMk cId="1947513919" sldId="273"/>
        </pc:sldMkLst>
      </pc:sldChg>
      <pc:sldChg chg="addCm">
        <pc:chgData name="Darren Aldrich" userId="S::darren.aldrich@hee.nhs.uk::5590bb9b-24d9-4be1-bb62-ecf3c412d814" providerId="AD" clId="Web-{908BC1F9-EB1D-22F8-DBB6-C8697FEDFA4A}" dt="2021-09-01T17:11:51.032" v="3"/>
        <pc:sldMkLst>
          <pc:docMk/>
          <pc:sldMk cId="1723809566" sldId="274"/>
        </pc:sldMkLst>
      </pc:sldChg>
    </pc:docChg>
  </pc:docChgLst>
  <pc:docChgLst>
    <pc:chgData name="Craig Ritchie" userId="S::craig_hopscotchconsulting.co.uk#ext#@healtheducationengland.onmicrosoft.com::9af8dd4f-ec5d-4f0b-92b3-3e87313bb1d7" providerId="AD" clId="Web-{53B2F832-4D5F-C412-9C2A-CF3CD97B3EEC}"/>
    <pc:docChg chg="modSld">
      <pc:chgData name="Craig Ritchie" userId="S::craig_hopscotchconsulting.co.uk#ext#@healtheducationengland.onmicrosoft.com::9af8dd4f-ec5d-4f0b-92b3-3e87313bb1d7" providerId="AD" clId="Web-{53B2F832-4D5F-C412-9C2A-CF3CD97B3EEC}" dt="2021-09-02T08:21:17.107" v="0" actId="20577"/>
      <pc:docMkLst>
        <pc:docMk/>
      </pc:docMkLst>
      <pc:sldChg chg="modSp">
        <pc:chgData name="Craig Ritchie" userId="S::craig_hopscotchconsulting.co.uk#ext#@healtheducationengland.onmicrosoft.com::9af8dd4f-ec5d-4f0b-92b3-3e87313bb1d7" providerId="AD" clId="Web-{53B2F832-4D5F-C412-9C2A-CF3CD97B3EEC}" dt="2021-09-02T08:21:17.107" v="0" actId="20577"/>
        <pc:sldMkLst>
          <pc:docMk/>
          <pc:sldMk cId="685260491" sldId="256"/>
        </pc:sldMkLst>
        <pc:spChg chg="mod">
          <ac:chgData name="Craig Ritchie" userId="S::craig_hopscotchconsulting.co.uk#ext#@healtheducationengland.onmicrosoft.com::9af8dd4f-ec5d-4f0b-92b3-3e87313bb1d7" providerId="AD" clId="Web-{53B2F832-4D5F-C412-9C2A-CF3CD97B3EEC}" dt="2021-09-02T08:21:17.107" v="0" actId="20577"/>
          <ac:spMkLst>
            <pc:docMk/>
            <pc:sldMk cId="685260491" sldId="256"/>
            <ac:spMk id="2" creationId="{45F7F61C-FC70-4185-BECD-960D612B533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B144-DEF5-4F99-A013-283CE645304C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878C6-9A4B-4C50-9D25-80AB3F9D47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958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5878C6-9A4B-4C50-9D25-80AB3F9D474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333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secondary-schools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secondary-schools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pintothenhs.nhs.uk/secondary-schools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1">
            <a:extLst>
              <a:ext uri="{FF2B5EF4-FFF2-40B4-BE49-F238E27FC236}">
                <a16:creationId xmlns:a16="http://schemas.microsoft.com/office/drawing/2014/main" id="{C93D8EBF-3A62-7644-AB49-E24A3D086CC7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id="{E05E69ED-5DE0-3746-BFA3-CE4BBCA30E3B}"/>
              </a:ext>
            </a:extLst>
          </p:cNvPr>
          <p:cNvSpPr/>
          <p:nvPr userDrawn="1"/>
        </p:nvSpPr>
        <p:spPr>
          <a:xfrm>
            <a:off x="6973057" y="1193259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44AC117-D226-469F-84EF-13AD15BBC247}"/>
              </a:ext>
            </a:extLst>
          </p:cNvPr>
          <p:cNvSpPr/>
          <p:nvPr/>
        </p:nvSpPr>
        <p:spPr>
          <a:xfrm>
            <a:off x="0" y="-7810"/>
            <a:ext cx="3043872" cy="6865810"/>
          </a:xfrm>
          <a:custGeom>
            <a:avLst/>
            <a:gdLst>
              <a:gd name="connsiteX0" fmla="*/ 3043873 w 3043872"/>
              <a:gd name="connsiteY0" fmla="*/ 5771515 h 6865810"/>
              <a:gd name="connsiteX1" fmla="*/ 0 w 3043872"/>
              <a:gd name="connsiteY1" fmla="*/ 6865811 h 6865810"/>
              <a:gd name="connsiteX2" fmla="*/ 0 w 3043872"/>
              <a:gd name="connsiteY2" fmla="*/ 0 h 6865810"/>
              <a:gd name="connsiteX3" fmla="*/ 3043873 w 3043872"/>
              <a:gd name="connsiteY3" fmla="*/ 1129919 h 6865810"/>
              <a:gd name="connsiteX4" fmla="*/ 3043873 w 3043872"/>
              <a:gd name="connsiteY4" fmla="*/ 5771515 h 686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6865810">
                <a:moveTo>
                  <a:pt x="3043873" y="5771515"/>
                </a:moveTo>
                <a:lnTo>
                  <a:pt x="0" y="6865811"/>
                </a:lnTo>
                <a:lnTo>
                  <a:pt x="0" y="0"/>
                </a:lnTo>
                <a:lnTo>
                  <a:pt x="3043873" y="1129919"/>
                </a:lnTo>
                <a:lnTo>
                  <a:pt x="3043873" y="5771515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3E7BE28-2796-465D-9305-12051339734D}"/>
              </a:ext>
            </a:extLst>
          </p:cNvPr>
          <p:cNvSpPr/>
          <p:nvPr/>
        </p:nvSpPr>
        <p:spPr>
          <a:xfrm>
            <a:off x="0" y="7175"/>
            <a:ext cx="3043872" cy="3573716"/>
          </a:xfrm>
          <a:custGeom>
            <a:avLst/>
            <a:gdLst>
              <a:gd name="connsiteX0" fmla="*/ 0 w 3043872"/>
              <a:gd name="connsiteY0" fmla="*/ 1139825 h 3573716"/>
              <a:gd name="connsiteX1" fmla="*/ 3043873 w 3043872"/>
              <a:gd name="connsiteY1" fmla="*/ 0 h 3573716"/>
              <a:gd name="connsiteX2" fmla="*/ 3043873 w 3043872"/>
              <a:gd name="connsiteY2" fmla="*/ 3573717 h 3573716"/>
              <a:gd name="connsiteX3" fmla="*/ 0 w 3043872"/>
              <a:gd name="connsiteY3" fmla="*/ 2289810 h 3573716"/>
              <a:gd name="connsiteX4" fmla="*/ 0 w 3043872"/>
              <a:gd name="connsiteY4" fmla="*/ 1139825 h 357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3872" h="3573716">
                <a:moveTo>
                  <a:pt x="0" y="1139825"/>
                </a:moveTo>
                <a:lnTo>
                  <a:pt x="3043873" y="0"/>
                </a:lnTo>
                <a:lnTo>
                  <a:pt x="3043873" y="3573717"/>
                </a:lnTo>
                <a:lnTo>
                  <a:pt x="0" y="2289810"/>
                </a:lnTo>
                <a:lnTo>
                  <a:pt x="0" y="113982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45A1167-F86C-48BB-AA2D-E83022CFE2C0}"/>
              </a:ext>
            </a:extLst>
          </p:cNvPr>
          <p:cNvSpPr/>
          <p:nvPr/>
        </p:nvSpPr>
        <p:spPr>
          <a:xfrm>
            <a:off x="3043872" y="7175"/>
            <a:ext cx="5421883" cy="6855714"/>
          </a:xfrm>
          <a:custGeom>
            <a:avLst/>
            <a:gdLst>
              <a:gd name="connsiteX0" fmla="*/ 5421884 w 5421883"/>
              <a:gd name="connsiteY0" fmla="*/ 4836287 h 6855714"/>
              <a:gd name="connsiteX1" fmla="*/ 0 w 5421883"/>
              <a:gd name="connsiteY1" fmla="*/ 6855714 h 6855714"/>
              <a:gd name="connsiteX2" fmla="*/ 0 w 5421883"/>
              <a:gd name="connsiteY2" fmla="*/ 0 h 6855714"/>
              <a:gd name="connsiteX3" fmla="*/ 5421884 w 5421883"/>
              <a:gd name="connsiteY3" fmla="*/ 2019427 h 6855714"/>
              <a:gd name="connsiteX4" fmla="*/ 5421884 w 5421883"/>
              <a:gd name="connsiteY4" fmla="*/ 4836287 h 685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1883" h="6855714">
                <a:moveTo>
                  <a:pt x="5421884" y="4836287"/>
                </a:moveTo>
                <a:lnTo>
                  <a:pt x="0" y="6855714"/>
                </a:lnTo>
                <a:lnTo>
                  <a:pt x="0" y="0"/>
                </a:lnTo>
                <a:lnTo>
                  <a:pt x="5421884" y="2019427"/>
                </a:lnTo>
                <a:lnTo>
                  <a:pt x="5421884" y="483628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D111819-B7B7-48F2-AA6E-39FE6DA38F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96986"/>
            <a:ext cx="3043873" cy="4566539"/>
          </a:xfrm>
          <a:custGeom>
            <a:avLst/>
            <a:gdLst>
              <a:gd name="connsiteX0" fmla="*/ 0 w 3043873"/>
              <a:gd name="connsiteY0" fmla="*/ 0 h 4566539"/>
              <a:gd name="connsiteX1" fmla="*/ 3043873 w 3043873"/>
              <a:gd name="connsiteY1" fmla="*/ 1283906 h 4566539"/>
              <a:gd name="connsiteX2" fmla="*/ 3043873 w 3043873"/>
              <a:gd name="connsiteY2" fmla="*/ 4566539 h 4566539"/>
              <a:gd name="connsiteX3" fmla="*/ 0 w 3043873"/>
              <a:gd name="connsiteY3" fmla="*/ 4561015 h 4566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3873" h="4566539">
                <a:moveTo>
                  <a:pt x="0" y="0"/>
                </a:moveTo>
                <a:lnTo>
                  <a:pt x="3043873" y="1283906"/>
                </a:lnTo>
                <a:lnTo>
                  <a:pt x="3043873" y="4566539"/>
                </a:lnTo>
                <a:lnTo>
                  <a:pt x="0" y="4561015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436FDF-4583-4C03-910B-172A6B3CD4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24225" y="1122363"/>
            <a:ext cx="4594226" cy="2387600"/>
          </a:xfrm>
        </p:spPr>
        <p:txBody>
          <a:bodyPr anchor="b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393764-9D4B-4DA1-A3F9-746C7A05AF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24224" y="3602038"/>
            <a:ext cx="459422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D68CA2-56D9-4020-AB04-66FF53AEC60F}"/>
              </a:ext>
            </a:extLst>
          </p:cNvPr>
          <p:cNvSpPr/>
          <p:nvPr/>
        </p:nvSpPr>
        <p:spPr>
          <a:xfrm>
            <a:off x="476250" y="1351805"/>
            <a:ext cx="2059397" cy="772498"/>
          </a:xfrm>
          <a:custGeom>
            <a:avLst/>
            <a:gdLst>
              <a:gd name="connsiteX0" fmla="*/ 93853 w 1886838"/>
              <a:gd name="connsiteY0" fmla="*/ 302577 h 707770"/>
              <a:gd name="connsiteX1" fmla="*/ 61468 w 1886838"/>
              <a:gd name="connsiteY1" fmla="*/ 294132 h 707770"/>
              <a:gd name="connsiteX2" fmla="*/ 39624 w 1886838"/>
              <a:gd name="connsiteY2" fmla="*/ 311976 h 707770"/>
              <a:gd name="connsiteX3" fmla="*/ 104140 w 1886838"/>
              <a:gd name="connsiteY3" fmla="*/ 386080 h 707770"/>
              <a:gd name="connsiteX4" fmla="*/ 46990 w 1886838"/>
              <a:gd name="connsiteY4" fmla="*/ 435801 h 707770"/>
              <a:gd name="connsiteX5" fmla="*/ 2540 w 1886838"/>
              <a:gd name="connsiteY5" fmla="*/ 429006 h 707770"/>
              <a:gd name="connsiteX6" fmla="*/ 4699 w 1886838"/>
              <a:gd name="connsiteY6" fmla="*/ 397256 h 707770"/>
              <a:gd name="connsiteX7" fmla="*/ 40576 w 1886838"/>
              <a:gd name="connsiteY7" fmla="*/ 407352 h 707770"/>
              <a:gd name="connsiteX8" fmla="*/ 64453 w 1886838"/>
              <a:gd name="connsiteY8" fmla="*/ 387858 h 707770"/>
              <a:gd name="connsiteX9" fmla="*/ 0 w 1886838"/>
              <a:gd name="connsiteY9" fmla="*/ 313245 h 707770"/>
              <a:gd name="connsiteX10" fmla="*/ 56769 w 1886838"/>
              <a:gd name="connsiteY10" fmla="*/ 266573 h 707770"/>
              <a:gd name="connsiteX11" fmla="*/ 94869 w 1886838"/>
              <a:gd name="connsiteY11" fmla="*/ 272224 h 707770"/>
              <a:gd name="connsiteX12" fmla="*/ 142367 w 1886838"/>
              <a:gd name="connsiteY12" fmla="*/ 298831 h 707770"/>
              <a:gd name="connsiteX13" fmla="*/ 106743 w 1886838"/>
              <a:gd name="connsiteY13" fmla="*/ 298831 h 707770"/>
              <a:gd name="connsiteX14" fmla="*/ 106743 w 1886838"/>
              <a:gd name="connsiteY14" fmla="*/ 269304 h 707770"/>
              <a:gd name="connsiteX15" fmla="*/ 216535 w 1886838"/>
              <a:gd name="connsiteY15" fmla="*/ 269304 h 707770"/>
              <a:gd name="connsiteX16" fmla="*/ 216535 w 1886838"/>
              <a:gd name="connsiteY16" fmla="*/ 298831 h 707770"/>
              <a:gd name="connsiteX17" fmla="*/ 180848 w 1886838"/>
              <a:gd name="connsiteY17" fmla="*/ 298831 h 707770"/>
              <a:gd name="connsiteX18" fmla="*/ 180848 w 1886838"/>
              <a:gd name="connsiteY18" fmla="*/ 433007 h 707770"/>
              <a:gd name="connsiteX19" fmla="*/ 142177 w 1886838"/>
              <a:gd name="connsiteY19" fmla="*/ 433007 h 707770"/>
              <a:gd name="connsiteX20" fmla="*/ 225806 w 1886838"/>
              <a:gd name="connsiteY20" fmla="*/ 269304 h 707770"/>
              <a:gd name="connsiteX21" fmla="*/ 320357 w 1886838"/>
              <a:gd name="connsiteY21" fmla="*/ 269304 h 707770"/>
              <a:gd name="connsiteX22" fmla="*/ 320357 w 1886838"/>
              <a:gd name="connsiteY22" fmla="*/ 297879 h 707770"/>
              <a:gd name="connsiteX23" fmla="*/ 262827 w 1886838"/>
              <a:gd name="connsiteY23" fmla="*/ 297879 h 707770"/>
              <a:gd name="connsiteX24" fmla="*/ 262827 w 1886838"/>
              <a:gd name="connsiteY24" fmla="*/ 334518 h 707770"/>
              <a:gd name="connsiteX25" fmla="*/ 317500 w 1886838"/>
              <a:gd name="connsiteY25" fmla="*/ 334518 h 707770"/>
              <a:gd name="connsiteX26" fmla="*/ 317500 w 1886838"/>
              <a:gd name="connsiteY26" fmla="*/ 363093 h 707770"/>
              <a:gd name="connsiteX27" fmla="*/ 262827 w 1886838"/>
              <a:gd name="connsiteY27" fmla="*/ 363093 h 707770"/>
              <a:gd name="connsiteX28" fmla="*/ 262827 w 1886838"/>
              <a:gd name="connsiteY28" fmla="*/ 404368 h 707770"/>
              <a:gd name="connsiteX29" fmla="*/ 323088 w 1886838"/>
              <a:gd name="connsiteY29" fmla="*/ 404368 h 707770"/>
              <a:gd name="connsiteX30" fmla="*/ 323088 w 1886838"/>
              <a:gd name="connsiteY30" fmla="*/ 433007 h 707770"/>
              <a:gd name="connsiteX31" fmla="*/ 225806 w 1886838"/>
              <a:gd name="connsiteY31" fmla="*/ 433007 h 707770"/>
              <a:gd name="connsiteX32" fmla="*/ 340106 w 1886838"/>
              <a:gd name="connsiteY32" fmla="*/ 269304 h 707770"/>
              <a:gd name="connsiteX33" fmla="*/ 392366 w 1886838"/>
              <a:gd name="connsiteY33" fmla="*/ 269304 h 707770"/>
              <a:gd name="connsiteX34" fmla="*/ 448437 w 1886838"/>
              <a:gd name="connsiteY34" fmla="*/ 321373 h 707770"/>
              <a:gd name="connsiteX35" fmla="*/ 397066 w 1886838"/>
              <a:gd name="connsiteY35" fmla="*/ 373189 h 707770"/>
              <a:gd name="connsiteX36" fmla="*/ 378524 w 1886838"/>
              <a:gd name="connsiteY36" fmla="*/ 373189 h 707770"/>
              <a:gd name="connsiteX37" fmla="*/ 378524 w 1886838"/>
              <a:gd name="connsiteY37" fmla="*/ 433007 h 707770"/>
              <a:gd name="connsiteX38" fmla="*/ 340106 w 1886838"/>
              <a:gd name="connsiteY38" fmla="*/ 433007 h 707770"/>
              <a:gd name="connsiteX39" fmla="*/ 389319 w 1886838"/>
              <a:gd name="connsiteY39" fmla="*/ 344551 h 707770"/>
              <a:gd name="connsiteX40" fmla="*/ 409956 w 1886838"/>
              <a:gd name="connsiteY40" fmla="*/ 321120 h 707770"/>
              <a:gd name="connsiteX41" fmla="*/ 387223 w 1886838"/>
              <a:gd name="connsiteY41" fmla="*/ 297879 h 707770"/>
              <a:gd name="connsiteX42" fmla="*/ 377127 w 1886838"/>
              <a:gd name="connsiteY42" fmla="*/ 297879 h 707770"/>
              <a:gd name="connsiteX43" fmla="*/ 377127 w 1886838"/>
              <a:gd name="connsiteY43" fmla="*/ 344551 h 707770"/>
              <a:gd name="connsiteX44" fmla="*/ 515049 w 1886838"/>
              <a:gd name="connsiteY44" fmla="*/ 269304 h 707770"/>
              <a:gd name="connsiteX45" fmla="*/ 553530 w 1886838"/>
              <a:gd name="connsiteY45" fmla="*/ 269304 h 707770"/>
              <a:gd name="connsiteX46" fmla="*/ 553530 w 1886838"/>
              <a:gd name="connsiteY46" fmla="*/ 433007 h 707770"/>
              <a:gd name="connsiteX47" fmla="*/ 515049 w 1886838"/>
              <a:gd name="connsiteY47" fmla="*/ 433007 h 707770"/>
              <a:gd name="connsiteX48" fmla="*/ 575501 w 1886838"/>
              <a:gd name="connsiteY48" fmla="*/ 269304 h 707770"/>
              <a:gd name="connsiteX49" fmla="*/ 620522 w 1886838"/>
              <a:gd name="connsiteY49" fmla="*/ 269304 h 707770"/>
              <a:gd name="connsiteX50" fmla="*/ 668147 w 1886838"/>
              <a:gd name="connsiteY50" fmla="*/ 382842 h 707770"/>
              <a:gd name="connsiteX51" fmla="*/ 668591 w 1886838"/>
              <a:gd name="connsiteY51" fmla="*/ 382842 h 707770"/>
              <a:gd name="connsiteX52" fmla="*/ 668591 w 1886838"/>
              <a:gd name="connsiteY52" fmla="*/ 269304 h 707770"/>
              <a:gd name="connsiteX53" fmla="*/ 702374 w 1886838"/>
              <a:gd name="connsiteY53" fmla="*/ 269304 h 707770"/>
              <a:gd name="connsiteX54" fmla="*/ 702374 w 1886838"/>
              <a:gd name="connsiteY54" fmla="*/ 433007 h 707770"/>
              <a:gd name="connsiteX55" fmla="*/ 656527 w 1886838"/>
              <a:gd name="connsiteY55" fmla="*/ 433007 h 707770"/>
              <a:gd name="connsiteX56" fmla="*/ 609410 w 1886838"/>
              <a:gd name="connsiteY56" fmla="*/ 314579 h 707770"/>
              <a:gd name="connsiteX57" fmla="*/ 608965 w 1886838"/>
              <a:gd name="connsiteY57" fmla="*/ 314579 h 707770"/>
              <a:gd name="connsiteX58" fmla="*/ 608965 w 1886838"/>
              <a:gd name="connsiteY58" fmla="*/ 433007 h 707770"/>
              <a:gd name="connsiteX59" fmla="*/ 575183 w 1886838"/>
              <a:gd name="connsiteY59" fmla="*/ 433007 h 707770"/>
              <a:gd name="connsiteX60" fmla="*/ 746951 w 1886838"/>
              <a:gd name="connsiteY60" fmla="*/ 298831 h 707770"/>
              <a:gd name="connsiteX61" fmla="*/ 711327 w 1886838"/>
              <a:gd name="connsiteY61" fmla="*/ 298831 h 707770"/>
              <a:gd name="connsiteX62" fmla="*/ 711327 w 1886838"/>
              <a:gd name="connsiteY62" fmla="*/ 269304 h 707770"/>
              <a:gd name="connsiteX63" fmla="*/ 821119 w 1886838"/>
              <a:gd name="connsiteY63" fmla="*/ 269304 h 707770"/>
              <a:gd name="connsiteX64" fmla="*/ 821119 w 1886838"/>
              <a:gd name="connsiteY64" fmla="*/ 298831 h 707770"/>
              <a:gd name="connsiteX65" fmla="*/ 785432 w 1886838"/>
              <a:gd name="connsiteY65" fmla="*/ 298831 h 707770"/>
              <a:gd name="connsiteX66" fmla="*/ 785432 w 1886838"/>
              <a:gd name="connsiteY66" fmla="*/ 433007 h 707770"/>
              <a:gd name="connsiteX67" fmla="*/ 746951 w 1886838"/>
              <a:gd name="connsiteY67" fmla="*/ 433007 h 707770"/>
              <a:gd name="connsiteX68" fmla="*/ 892429 w 1886838"/>
              <a:gd name="connsiteY68" fmla="*/ 266446 h 707770"/>
              <a:gd name="connsiteX69" fmla="*/ 962279 w 1886838"/>
              <a:gd name="connsiteY69" fmla="*/ 351155 h 707770"/>
              <a:gd name="connsiteX70" fmla="*/ 892429 w 1886838"/>
              <a:gd name="connsiteY70" fmla="*/ 435801 h 707770"/>
              <a:gd name="connsiteX71" fmla="*/ 822960 w 1886838"/>
              <a:gd name="connsiteY71" fmla="*/ 351155 h 707770"/>
              <a:gd name="connsiteX72" fmla="*/ 892429 w 1886838"/>
              <a:gd name="connsiteY72" fmla="*/ 266700 h 707770"/>
              <a:gd name="connsiteX73" fmla="*/ 892429 w 1886838"/>
              <a:gd name="connsiteY73" fmla="*/ 408178 h 707770"/>
              <a:gd name="connsiteX74" fmla="*/ 922655 w 1886838"/>
              <a:gd name="connsiteY74" fmla="*/ 351028 h 707770"/>
              <a:gd name="connsiteX75" fmla="*/ 892429 w 1886838"/>
              <a:gd name="connsiteY75" fmla="*/ 293878 h 707770"/>
              <a:gd name="connsiteX76" fmla="*/ 862394 w 1886838"/>
              <a:gd name="connsiteY76" fmla="*/ 351028 h 707770"/>
              <a:gd name="connsiteX77" fmla="*/ 892429 w 1886838"/>
              <a:gd name="connsiteY77" fmla="*/ 408178 h 707770"/>
              <a:gd name="connsiteX78" fmla="*/ 1056577 w 1886838"/>
              <a:gd name="connsiteY78" fmla="*/ 298831 h 707770"/>
              <a:gd name="connsiteX79" fmla="*/ 1020890 w 1886838"/>
              <a:gd name="connsiteY79" fmla="*/ 298831 h 707770"/>
              <a:gd name="connsiteX80" fmla="*/ 1020890 w 1886838"/>
              <a:gd name="connsiteY80" fmla="*/ 269304 h 707770"/>
              <a:gd name="connsiteX81" fmla="*/ 1130681 w 1886838"/>
              <a:gd name="connsiteY81" fmla="*/ 269304 h 707770"/>
              <a:gd name="connsiteX82" fmla="*/ 1130681 w 1886838"/>
              <a:gd name="connsiteY82" fmla="*/ 298831 h 707770"/>
              <a:gd name="connsiteX83" fmla="*/ 1095312 w 1886838"/>
              <a:gd name="connsiteY83" fmla="*/ 298831 h 707770"/>
              <a:gd name="connsiteX84" fmla="*/ 1095312 w 1886838"/>
              <a:gd name="connsiteY84" fmla="*/ 433007 h 707770"/>
              <a:gd name="connsiteX85" fmla="*/ 1056577 w 1886838"/>
              <a:gd name="connsiteY85" fmla="*/ 433007 h 707770"/>
              <a:gd name="connsiteX86" fmla="*/ 1218375 w 1886838"/>
              <a:gd name="connsiteY86" fmla="*/ 364998 h 707770"/>
              <a:gd name="connsiteX87" fmla="*/ 1178497 w 1886838"/>
              <a:gd name="connsiteY87" fmla="*/ 364998 h 707770"/>
              <a:gd name="connsiteX88" fmla="*/ 1178497 w 1886838"/>
              <a:gd name="connsiteY88" fmla="*/ 433007 h 707770"/>
              <a:gd name="connsiteX89" fmla="*/ 1140016 w 1886838"/>
              <a:gd name="connsiteY89" fmla="*/ 433007 h 707770"/>
              <a:gd name="connsiteX90" fmla="*/ 1140016 w 1886838"/>
              <a:gd name="connsiteY90" fmla="*/ 269304 h 707770"/>
              <a:gd name="connsiteX91" fmla="*/ 1178497 w 1886838"/>
              <a:gd name="connsiteY91" fmla="*/ 269304 h 707770"/>
              <a:gd name="connsiteX92" fmla="*/ 1178497 w 1886838"/>
              <a:gd name="connsiteY92" fmla="*/ 334518 h 707770"/>
              <a:gd name="connsiteX93" fmla="*/ 1218375 w 1886838"/>
              <a:gd name="connsiteY93" fmla="*/ 334518 h 707770"/>
              <a:gd name="connsiteX94" fmla="*/ 1218375 w 1886838"/>
              <a:gd name="connsiteY94" fmla="*/ 269304 h 707770"/>
              <a:gd name="connsiteX95" fmla="*/ 1256792 w 1886838"/>
              <a:gd name="connsiteY95" fmla="*/ 269304 h 707770"/>
              <a:gd name="connsiteX96" fmla="*/ 1256792 w 1886838"/>
              <a:gd name="connsiteY96" fmla="*/ 433007 h 707770"/>
              <a:gd name="connsiteX97" fmla="*/ 1218375 w 1886838"/>
              <a:gd name="connsiteY97" fmla="*/ 433007 h 707770"/>
              <a:gd name="connsiteX98" fmla="*/ 1279398 w 1886838"/>
              <a:gd name="connsiteY98" fmla="*/ 269304 h 707770"/>
              <a:gd name="connsiteX99" fmla="*/ 1374077 w 1886838"/>
              <a:gd name="connsiteY99" fmla="*/ 269304 h 707770"/>
              <a:gd name="connsiteX100" fmla="*/ 1374077 w 1886838"/>
              <a:gd name="connsiteY100" fmla="*/ 297879 h 707770"/>
              <a:gd name="connsiteX101" fmla="*/ 1316927 w 1886838"/>
              <a:gd name="connsiteY101" fmla="*/ 297879 h 707770"/>
              <a:gd name="connsiteX102" fmla="*/ 1316927 w 1886838"/>
              <a:gd name="connsiteY102" fmla="*/ 334518 h 707770"/>
              <a:gd name="connsiteX103" fmla="*/ 1371600 w 1886838"/>
              <a:gd name="connsiteY103" fmla="*/ 334518 h 707770"/>
              <a:gd name="connsiteX104" fmla="*/ 1371600 w 1886838"/>
              <a:gd name="connsiteY104" fmla="*/ 363093 h 707770"/>
              <a:gd name="connsiteX105" fmla="*/ 1316927 w 1886838"/>
              <a:gd name="connsiteY105" fmla="*/ 363093 h 707770"/>
              <a:gd name="connsiteX106" fmla="*/ 1316927 w 1886838"/>
              <a:gd name="connsiteY106" fmla="*/ 404368 h 707770"/>
              <a:gd name="connsiteX107" fmla="*/ 1377188 w 1886838"/>
              <a:gd name="connsiteY107" fmla="*/ 404368 h 707770"/>
              <a:gd name="connsiteX108" fmla="*/ 1377188 w 1886838"/>
              <a:gd name="connsiteY108" fmla="*/ 433007 h 707770"/>
              <a:gd name="connsiteX109" fmla="*/ 1279652 w 1886838"/>
              <a:gd name="connsiteY109" fmla="*/ 433007 h 707770"/>
              <a:gd name="connsiteX110" fmla="*/ 1834261 w 1886838"/>
              <a:gd name="connsiteY110" fmla="*/ 311976 h 707770"/>
              <a:gd name="connsiteX111" fmla="*/ 1886839 w 1886838"/>
              <a:gd name="connsiteY111" fmla="*/ 352044 h 707770"/>
              <a:gd name="connsiteX112" fmla="*/ 1886839 w 1886838"/>
              <a:gd name="connsiteY112" fmla="*/ 301816 h 707770"/>
              <a:gd name="connsiteX113" fmla="*/ 1856105 w 1886838"/>
              <a:gd name="connsiteY113" fmla="*/ 294132 h 707770"/>
              <a:gd name="connsiteX114" fmla="*/ 1834515 w 1886838"/>
              <a:gd name="connsiteY114" fmla="*/ 311976 h 707770"/>
              <a:gd name="connsiteX115" fmla="*/ 1841564 w 1886838"/>
              <a:gd name="connsiteY115" fmla="*/ 435801 h 707770"/>
              <a:gd name="connsiteX116" fmla="*/ 1797114 w 1886838"/>
              <a:gd name="connsiteY116" fmla="*/ 429006 h 707770"/>
              <a:gd name="connsiteX117" fmla="*/ 1799273 w 1886838"/>
              <a:gd name="connsiteY117" fmla="*/ 397256 h 707770"/>
              <a:gd name="connsiteX118" fmla="*/ 1835150 w 1886838"/>
              <a:gd name="connsiteY118" fmla="*/ 407352 h 707770"/>
              <a:gd name="connsiteX119" fmla="*/ 1859090 w 1886838"/>
              <a:gd name="connsiteY119" fmla="*/ 387858 h 707770"/>
              <a:gd name="connsiteX120" fmla="*/ 1794574 w 1886838"/>
              <a:gd name="connsiteY120" fmla="*/ 313245 h 707770"/>
              <a:gd name="connsiteX121" fmla="*/ 1851343 w 1886838"/>
              <a:gd name="connsiteY121" fmla="*/ 266573 h 707770"/>
              <a:gd name="connsiteX122" fmla="*/ 1886522 w 1886838"/>
              <a:gd name="connsiteY122" fmla="*/ 271526 h 707770"/>
              <a:gd name="connsiteX123" fmla="*/ 1886522 w 1886838"/>
              <a:gd name="connsiteY123" fmla="*/ 0 h 707770"/>
              <a:gd name="connsiteX124" fmla="*/ 1442022 w 1886838"/>
              <a:gd name="connsiteY124" fmla="*/ 164211 h 707770"/>
              <a:gd name="connsiteX125" fmla="*/ 1442022 w 1886838"/>
              <a:gd name="connsiteY125" fmla="*/ 543560 h 707770"/>
              <a:gd name="connsiteX126" fmla="*/ 1886522 w 1886838"/>
              <a:gd name="connsiteY126" fmla="*/ 707771 h 707770"/>
              <a:gd name="connsiteX127" fmla="*/ 1886522 w 1886838"/>
              <a:gd name="connsiteY127" fmla="*/ 418274 h 707770"/>
              <a:gd name="connsiteX128" fmla="*/ 1841818 w 1886838"/>
              <a:gd name="connsiteY128" fmla="*/ 435801 h 707770"/>
              <a:gd name="connsiteX129" fmla="*/ 1638745 w 1886838"/>
              <a:gd name="connsiteY129" fmla="*/ 433007 h 707770"/>
              <a:gd name="connsiteX130" fmla="*/ 1593278 w 1886838"/>
              <a:gd name="connsiteY130" fmla="*/ 433007 h 707770"/>
              <a:gd name="connsiteX131" fmla="*/ 1546098 w 1886838"/>
              <a:gd name="connsiteY131" fmla="*/ 314579 h 707770"/>
              <a:gd name="connsiteX132" fmla="*/ 1545653 w 1886838"/>
              <a:gd name="connsiteY132" fmla="*/ 314579 h 707770"/>
              <a:gd name="connsiteX133" fmla="*/ 1545653 w 1886838"/>
              <a:gd name="connsiteY133" fmla="*/ 433007 h 707770"/>
              <a:gd name="connsiteX134" fmla="*/ 1511872 w 1886838"/>
              <a:gd name="connsiteY134" fmla="*/ 433007 h 707770"/>
              <a:gd name="connsiteX135" fmla="*/ 1511872 w 1886838"/>
              <a:gd name="connsiteY135" fmla="*/ 269304 h 707770"/>
              <a:gd name="connsiteX136" fmla="*/ 1556893 w 1886838"/>
              <a:gd name="connsiteY136" fmla="*/ 269304 h 707770"/>
              <a:gd name="connsiteX137" fmla="*/ 1604518 w 1886838"/>
              <a:gd name="connsiteY137" fmla="*/ 382842 h 707770"/>
              <a:gd name="connsiteX138" fmla="*/ 1604962 w 1886838"/>
              <a:gd name="connsiteY138" fmla="*/ 382842 h 707770"/>
              <a:gd name="connsiteX139" fmla="*/ 1604962 w 1886838"/>
              <a:gd name="connsiteY139" fmla="*/ 269304 h 707770"/>
              <a:gd name="connsiteX140" fmla="*/ 1638745 w 1886838"/>
              <a:gd name="connsiteY140" fmla="*/ 269304 h 707770"/>
              <a:gd name="connsiteX141" fmla="*/ 1778000 w 1886838"/>
              <a:gd name="connsiteY141" fmla="*/ 433007 h 707770"/>
              <a:gd name="connsiteX142" fmla="*/ 1739519 w 1886838"/>
              <a:gd name="connsiteY142" fmla="*/ 433007 h 707770"/>
              <a:gd name="connsiteX143" fmla="*/ 1739519 w 1886838"/>
              <a:gd name="connsiteY143" fmla="*/ 364998 h 707770"/>
              <a:gd name="connsiteX144" fmla="*/ 1699641 w 1886838"/>
              <a:gd name="connsiteY144" fmla="*/ 364998 h 707770"/>
              <a:gd name="connsiteX145" fmla="*/ 1699641 w 1886838"/>
              <a:gd name="connsiteY145" fmla="*/ 433007 h 707770"/>
              <a:gd name="connsiteX146" fmla="*/ 1661160 w 1886838"/>
              <a:gd name="connsiteY146" fmla="*/ 433007 h 707770"/>
              <a:gd name="connsiteX147" fmla="*/ 1661160 w 1886838"/>
              <a:gd name="connsiteY147" fmla="*/ 269304 h 707770"/>
              <a:gd name="connsiteX148" fmla="*/ 1699641 w 1886838"/>
              <a:gd name="connsiteY148" fmla="*/ 269304 h 707770"/>
              <a:gd name="connsiteX149" fmla="*/ 1699641 w 1886838"/>
              <a:gd name="connsiteY149" fmla="*/ 334518 h 707770"/>
              <a:gd name="connsiteX150" fmla="*/ 1739519 w 1886838"/>
              <a:gd name="connsiteY150" fmla="*/ 334518 h 707770"/>
              <a:gd name="connsiteX151" fmla="*/ 1739519 w 1886838"/>
              <a:gd name="connsiteY151" fmla="*/ 269304 h 707770"/>
              <a:gd name="connsiteX152" fmla="*/ 1778000 w 1886838"/>
              <a:gd name="connsiteY152" fmla="*/ 269304 h 707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886838" h="707770">
                <a:moveTo>
                  <a:pt x="93853" y="302577"/>
                </a:moveTo>
                <a:cubicBezTo>
                  <a:pt x="83792" y="297463"/>
                  <a:pt x="72745" y="294582"/>
                  <a:pt x="61468" y="294132"/>
                </a:cubicBezTo>
                <a:cubicBezTo>
                  <a:pt x="48768" y="294132"/>
                  <a:pt x="39624" y="299783"/>
                  <a:pt x="39624" y="311976"/>
                </a:cubicBezTo>
                <a:cubicBezTo>
                  <a:pt x="39624" y="341757"/>
                  <a:pt x="104140" y="327914"/>
                  <a:pt x="104140" y="386080"/>
                </a:cubicBezTo>
                <a:cubicBezTo>
                  <a:pt x="104140" y="417068"/>
                  <a:pt x="79502" y="435801"/>
                  <a:pt x="46990" y="435801"/>
                </a:cubicBezTo>
                <a:cubicBezTo>
                  <a:pt x="31926" y="435656"/>
                  <a:pt x="16959" y="433369"/>
                  <a:pt x="2540" y="429006"/>
                </a:cubicBezTo>
                <a:lnTo>
                  <a:pt x="4699" y="397256"/>
                </a:lnTo>
                <a:cubicBezTo>
                  <a:pt x="16193" y="401701"/>
                  <a:pt x="26225" y="407352"/>
                  <a:pt x="40576" y="407352"/>
                </a:cubicBezTo>
                <a:cubicBezTo>
                  <a:pt x="52768" y="407352"/>
                  <a:pt x="64453" y="401002"/>
                  <a:pt x="64453" y="387858"/>
                </a:cubicBezTo>
                <a:cubicBezTo>
                  <a:pt x="64453" y="356108"/>
                  <a:pt x="0" y="371666"/>
                  <a:pt x="0" y="313245"/>
                </a:cubicBezTo>
                <a:cubicBezTo>
                  <a:pt x="0" y="308356"/>
                  <a:pt x="1842" y="266573"/>
                  <a:pt x="56769" y="266573"/>
                </a:cubicBezTo>
                <a:cubicBezTo>
                  <a:pt x="69650" y="266915"/>
                  <a:pt x="82443" y="268813"/>
                  <a:pt x="94869" y="272224"/>
                </a:cubicBezTo>
                <a:close/>
                <a:moveTo>
                  <a:pt x="142367" y="298831"/>
                </a:moveTo>
                <a:lnTo>
                  <a:pt x="106743" y="298831"/>
                </a:lnTo>
                <a:lnTo>
                  <a:pt x="106743" y="269304"/>
                </a:lnTo>
                <a:lnTo>
                  <a:pt x="216535" y="269304"/>
                </a:lnTo>
                <a:lnTo>
                  <a:pt x="216535" y="298831"/>
                </a:lnTo>
                <a:lnTo>
                  <a:pt x="180848" y="298831"/>
                </a:lnTo>
                <a:lnTo>
                  <a:pt x="180848" y="433007"/>
                </a:lnTo>
                <a:lnTo>
                  <a:pt x="142177" y="433007"/>
                </a:lnTo>
                <a:close/>
                <a:moveTo>
                  <a:pt x="225806" y="269304"/>
                </a:moveTo>
                <a:lnTo>
                  <a:pt x="320357" y="269304"/>
                </a:lnTo>
                <a:lnTo>
                  <a:pt x="320357" y="297879"/>
                </a:lnTo>
                <a:lnTo>
                  <a:pt x="262827" y="297879"/>
                </a:lnTo>
                <a:lnTo>
                  <a:pt x="262827" y="334518"/>
                </a:lnTo>
                <a:lnTo>
                  <a:pt x="317500" y="334518"/>
                </a:lnTo>
                <a:lnTo>
                  <a:pt x="317500" y="363093"/>
                </a:lnTo>
                <a:lnTo>
                  <a:pt x="262827" y="363093"/>
                </a:lnTo>
                <a:lnTo>
                  <a:pt x="262827" y="404368"/>
                </a:lnTo>
                <a:lnTo>
                  <a:pt x="323088" y="404368"/>
                </a:lnTo>
                <a:lnTo>
                  <a:pt x="323088" y="433007"/>
                </a:lnTo>
                <a:lnTo>
                  <a:pt x="225806" y="433007"/>
                </a:lnTo>
                <a:close/>
                <a:moveTo>
                  <a:pt x="340106" y="269304"/>
                </a:moveTo>
                <a:lnTo>
                  <a:pt x="392366" y="269304"/>
                </a:lnTo>
                <a:cubicBezTo>
                  <a:pt x="427355" y="269304"/>
                  <a:pt x="448437" y="285941"/>
                  <a:pt x="448437" y="321373"/>
                </a:cubicBezTo>
                <a:cubicBezTo>
                  <a:pt x="448437" y="349250"/>
                  <a:pt x="432943" y="373189"/>
                  <a:pt x="397066" y="373189"/>
                </a:cubicBezTo>
                <a:lnTo>
                  <a:pt x="378524" y="373189"/>
                </a:lnTo>
                <a:lnTo>
                  <a:pt x="378524" y="433007"/>
                </a:lnTo>
                <a:lnTo>
                  <a:pt x="340106" y="433007"/>
                </a:lnTo>
                <a:close/>
                <a:moveTo>
                  <a:pt x="389319" y="344551"/>
                </a:moveTo>
                <a:cubicBezTo>
                  <a:pt x="401320" y="344551"/>
                  <a:pt x="409956" y="336360"/>
                  <a:pt x="409956" y="321120"/>
                </a:cubicBezTo>
                <a:cubicBezTo>
                  <a:pt x="409956" y="305880"/>
                  <a:pt x="402463" y="297879"/>
                  <a:pt x="387223" y="297879"/>
                </a:cubicBezTo>
                <a:lnTo>
                  <a:pt x="377127" y="297879"/>
                </a:lnTo>
                <a:lnTo>
                  <a:pt x="377127" y="344551"/>
                </a:lnTo>
                <a:close/>
                <a:moveTo>
                  <a:pt x="515049" y="269304"/>
                </a:moveTo>
                <a:lnTo>
                  <a:pt x="553530" y="269304"/>
                </a:lnTo>
                <a:lnTo>
                  <a:pt x="553530" y="433007"/>
                </a:lnTo>
                <a:lnTo>
                  <a:pt x="515049" y="433007"/>
                </a:lnTo>
                <a:close/>
                <a:moveTo>
                  <a:pt x="575501" y="269304"/>
                </a:moveTo>
                <a:lnTo>
                  <a:pt x="620522" y="269304"/>
                </a:lnTo>
                <a:lnTo>
                  <a:pt x="668147" y="382842"/>
                </a:lnTo>
                <a:lnTo>
                  <a:pt x="668591" y="382842"/>
                </a:lnTo>
                <a:lnTo>
                  <a:pt x="668591" y="269304"/>
                </a:lnTo>
                <a:lnTo>
                  <a:pt x="702374" y="269304"/>
                </a:lnTo>
                <a:lnTo>
                  <a:pt x="702374" y="433007"/>
                </a:lnTo>
                <a:lnTo>
                  <a:pt x="656527" y="433007"/>
                </a:lnTo>
                <a:lnTo>
                  <a:pt x="609410" y="314579"/>
                </a:lnTo>
                <a:lnTo>
                  <a:pt x="608965" y="314579"/>
                </a:lnTo>
                <a:lnTo>
                  <a:pt x="608965" y="433007"/>
                </a:lnTo>
                <a:lnTo>
                  <a:pt x="575183" y="433007"/>
                </a:lnTo>
                <a:close/>
                <a:moveTo>
                  <a:pt x="746951" y="298831"/>
                </a:moveTo>
                <a:lnTo>
                  <a:pt x="711327" y="298831"/>
                </a:lnTo>
                <a:lnTo>
                  <a:pt x="711327" y="269304"/>
                </a:lnTo>
                <a:lnTo>
                  <a:pt x="821119" y="269304"/>
                </a:lnTo>
                <a:lnTo>
                  <a:pt x="821119" y="298831"/>
                </a:lnTo>
                <a:lnTo>
                  <a:pt x="785432" y="298831"/>
                </a:lnTo>
                <a:lnTo>
                  <a:pt x="785432" y="433007"/>
                </a:lnTo>
                <a:lnTo>
                  <a:pt x="746951" y="433007"/>
                </a:lnTo>
                <a:close/>
                <a:moveTo>
                  <a:pt x="892429" y="266446"/>
                </a:moveTo>
                <a:cubicBezTo>
                  <a:pt x="939546" y="266446"/>
                  <a:pt x="962279" y="303086"/>
                  <a:pt x="962279" y="351155"/>
                </a:cubicBezTo>
                <a:cubicBezTo>
                  <a:pt x="962279" y="399224"/>
                  <a:pt x="939737" y="435801"/>
                  <a:pt x="892429" y="435801"/>
                </a:cubicBezTo>
                <a:cubicBezTo>
                  <a:pt x="845122" y="435801"/>
                  <a:pt x="822960" y="399224"/>
                  <a:pt x="822960" y="351155"/>
                </a:cubicBezTo>
                <a:cubicBezTo>
                  <a:pt x="822960" y="303086"/>
                  <a:pt x="845249" y="266700"/>
                  <a:pt x="892429" y="266700"/>
                </a:cubicBezTo>
                <a:close/>
                <a:moveTo>
                  <a:pt x="892429" y="408178"/>
                </a:moveTo>
                <a:cubicBezTo>
                  <a:pt x="914654" y="408178"/>
                  <a:pt x="922655" y="382778"/>
                  <a:pt x="922655" y="351028"/>
                </a:cubicBezTo>
                <a:cubicBezTo>
                  <a:pt x="922655" y="319278"/>
                  <a:pt x="914654" y="293878"/>
                  <a:pt x="892429" y="293878"/>
                </a:cubicBezTo>
                <a:cubicBezTo>
                  <a:pt x="870204" y="293878"/>
                  <a:pt x="862394" y="319278"/>
                  <a:pt x="862394" y="351028"/>
                </a:cubicBezTo>
                <a:cubicBezTo>
                  <a:pt x="862394" y="382778"/>
                  <a:pt x="870141" y="408178"/>
                  <a:pt x="892429" y="408178"/>
                </a:cubicBezTo>
                <a:close/>
                <a:moveTo>
                  <a:pt x="1056577" y="298831"/>
                </a:moveTo>
                <a:lnTo>
                  <a:pt x="1020890" y="298831"/>
                </a:lnTo>
                <a:lnTo>
                  <a:pt x="1020890" y="269304"/>
                </a:lnTo>
                <a:lnTo>
                  <a:pt x="1130681" y="269304"/>
                </a:lnTo>
                <a:lnTo>
                  <a:pt x="1130681" y="298831"/>
                </a:lnTo>
                <a:lnTo>
                  <a:pt x="1095312" y="298831"/>
                </a:lnTo>
                <a:lnTo>
                  <a:pt x="1095312" y="433007"/>
                </a:lnTo>
                <a:lnTo>
                  <a:pt x="1056577" y="433007"/>
                </a:lnTo>
                <a:close/>
                <a:moveTo>
                  <a:pt x="1218375" y="364998"/>
                </a:moveTo>
                <a:lnTo>
                  <a:pt x="1178497" y="364998"/>
                </a:lnTo>
                <a:lnTo>
                  <a:pt x="1178497" y="433007"/>
                </a:lnTo>
                <a:lnTo>
                  <a:pt x="1140016" y="433007"/>
                </a:lnTo>
                <a:lnTo>
                  <a:pt x="1140016" y="269304"/>
                </a:lnTo>
                <a:lnTo>
                  <a:pt x="1178497" y="269304"/>
                </a:lnTo>
                <a:lnTo>
                  <a:pt x="1178497" y="334518"/>
                </a:lnTo>
                <a:lnTo>
                  <a:pt x="1218375" y="334518"/>
                </a:lnTo>
                <a:lnTo>
                  <a:pt x="1218375" y="269304"/>
                </a:lnTo>
                <a:lnTo>
                  <a:pt x="1256792" y="269304"/>
                </a:lnTo>
                <a:lnTo>
                  <a:pt x="1256792" y="433007"/>
                </a:lnTo>
                <a:lnTo>
                  <a:pt x="1218375" y="433007"/>
                </a:lnTo>
                <a:close/>
                <a:moveTo>
                  <a:pt x="1279398" y="269304"/>
                </a:moveTo>
                <a:lnTo>
                  <a:pt x="1374077" y="269304"/>
                </a:lnTo>
                <a:lnTo>
                  <a:pt x="1374077" y="297879"/>
                </a:lnTo>
                <a:lnTo>
                  <a:pt x="1316927" y="297879"/>
                </a:lnTo>
                <a:lnTo>
                  <a:pt x="1316927" y="334518"/>
                </a:lnTo>
                <a:lnTo>
                  <a:pt x="1371600" y="334518"/>
                </a:lnTo>
                <a:lnTo>
                  <a:pt x="1371600" y="363093"/>
                </a:lnTo>
                <a:lnTo>
                  <a:pt x="1316927" y="363093"/>
                </a:lnTo>
                <a:lnTo>
                  <a:pt x="1316927" y="404368"/>
                </a:lnTo>
                <a:lnTo>
                  <a:pt x="1377188" y="404368"/>
                </a:lnTo>
                <a:lnTo>
                  <a:pt x="1377188" y="433007"/>
                </a:lnTo>
                <a:lnTo>
                  <a:pt x="1279652" y="433007"/>
                </a:lnTo>
                <a:close/>
                <a:moveTo>
                  <a:pt x="1834261" y="311976"/>
                </a:moveTo>
                <a:cubicBezTo>
                  <a:pt x="1834261" y="333566"/>
                  <a:pt x="1868170" y="332232"/>
                  <a:pt x="1886839" y="352044"/>
                </a:cubicBezTo>
                <a:lnTo>
                  <a:pt x="1886839" y="301816"/>
                </a:lnTo>
                <a:cubicBezTo>
                  <a:pt x="1877232" y="297168"/>
                  <a:pt x="1866769" y="294552"/>
                  <a:pt x="1856105" y="294132"/>
                </a:cubicBezTo>
                <a:cubicBezTo>
                  <a:pt x="1843977" y="294132"/>
                  <a:pt x="1834515" y="299783"/>
                  <a:pt x="1834515" y="311976"/>
                </a:cubicBezTo>
                <a:close/>
                <a:moveTo>
                  <a:pt x="1841564" y="435801"/>
                </a:moveTo>
                <a:cubicBezTo>
                  <a:pt x="1826500" y="435656"/>
                  <a:pt x="1811533" y="433369"/>
                  <a:pt x="1797114" y="429006"/>
                </a:cubicBezTo>
                <a:lnTo>
                  <a:pt x="1799273" y="397256"/>
                </a:lnTo>
                <a:cubicBezTo>
                  <a:pt x="1810766" y="401701"/>
                  <a:pt x="1820862" y="407352"/>
                  <a:pt x="1835150" y="407352"/>
                </a:cubicBezTo>
                <a:cubicBezTo>
                  <a:pt x="1847342" y="407352"/>
                  <a:pt x="1859090" y="401002"/>
                  <a:pt x="1859090" y="387858"/>
                </a:cubicBezTo>
                <a:cubicBezTo>
                  <a:pt x="1859090" y="356108"/>
                  <a:pt x="1794574" y="371666"/>
                  <a:pt x="1794574" y="313245"/>
                </a:cubicBezTo>
                <a:cubicBezTo>
                  <a:pt x="1794574" y="308356"/>
                  <a:pt x="1796415" y="266573"/>
                  <a:pt x="1851343" y="266573"/>
                </a:cubicBezTo>
                <a:cubicBezTo>
                  <a:pt x="1863228" y="266777"/>
                  <a:pt x="1875042" y="268441"/>
                  <a:pt x="1886522" y="271526"/>
                </a:cubicBezTo>
                <a:lnTo>
                  <a:pt x="1886522" y="0"/>
                </a:lnTo>
                <a:lnTo>
                  <a:pt x="1442022" y="164211"/>
                </a:lnTo>
                <a:lnTo>
                  <a:pt x="1442022" y="543560"/>
                </a:lnTo>
                <a:lnTo>
                  <a:pt x="1886522" y="707771"/>
                </a:lnTo>
                <a:lnTo>
                  <a:pt x="1886522" y="418274"/>
                </a:lnTo>
                <a:cubicBezTo>
                  <a:pt x="1874696" y="430064"/>
                  <a:pt x="1858505" y="436412"/>
                  <a:pt x="1841818" y="435801"/>
                </a:cubicBezTo>
                <a:close/>
                <a:moveTo>
                  <a:pt x="1638745" y="433007"/>
                </a:moveTo>
                <a:lnTo>
                  <a:pt x="1593278" y="433007"/>
                </a:lnTo>
                <a:lnTo>
                  <a:pt x="1546098" y="314579"/>
                </a:lnTo>
                <a:lnTo>
                  <a:pt x="1545653" y="314579"/>
                </a:lnTo>
                <a:lnTo>
                  <a:pt x="1545653" y="433007"/>
                </a:lnTo>
                <a:lnTo>
                  <a:pt x="1511872" y="433007"/>
                </a:lnTo>
                <a:lnTo>
                  <a:pt x="1511872" y="269304"/>
                </a:lnTo>
                <a:lnTo>
                  <a:pt x="1556893" y="269304"/>
                </a:lnTo>
                <a:lnTo>
                  <a:pt x="1604518" y="382842"/>
                </a:lnTo>
                <a:lnTo>
                  <a:pt x="1604962" y="382842"/>
                </a:lnTo>
                <a:lnTo>
                  <a:pt x="1604962" y="269304"/>
                </a:lnTo>
                <a:lnTo>
                  <a:pt x="1638745" y="269304"/>
                </a:lnTo>
                <a:close/>
                <a:moveTo>
                  <a:pt x="1778000" y="433007"/>
                </a:moveTo>
                <a:lnTo>
                  <a:pt x="1739519" y="433007"/>
                </a:lnTo>
                <a:lnTo>
                  <a:pt x="1739519" y="364998"/>
                </a:lnTo>
                <a:lnTo>
                  <a:pt x="1699641" y="364998"/>
                </a:lnTo>
                <a:lnTo>
                  <a:pt x="1699641" y="433007"/>
                </a:lnTo>
                <a:lnTo>
                  <a:pt x="1661160" y="433007"/>
                </a:lnTo>
                <a:lnTo>
                  <a:pt x="1661160" y="269304"/>
                </a:lnTo>
                <a:lnTo>
                  <a:pt x="1699641" y="269304"/>
                </a:lnTo>
                <a:lnTo>
                  <a:pt x="1699641" y="334518"/>
                </a:lnTo>
                <a:lnTo>
                  <a:pt x="1739519" y="334518"/>
                </a:lnTo>
                <a:lnTo>
                  <a:pt x="1739519" y="269304"/>
                </a:lnTo>
                <a:lnTo>
                  <a:pt x="1778000" y="269304"/>
                </a:lnTo>
                <a:close/>
              </a:path>
            </a:pathLst>
          </a:custGeom>
          <a:solidFill>
            <a:srgbClr val="FFFFFF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Freeform: Shape 19">
            <a:extLst>
              <a:ext uri="{FF2B5EF4-FFF2-40B4-BE49-F238E27FC236}">
                <a16:creationId xmlns:a16="http://schemas.microsoft.com/office/drawing/2014/main" id="{9F189C2A-1444-3F4C-8B14-42AA23E3901F}"/>
              </a:ext>
            </a:extLst>
          </p:cNvPr>
          <p:cNvSpPr/>
          <p:nvPr userDrawn="1"/>
        </p:nvSpPr>
        <p:spPr>
          <a:xfrm>
            <a:off x="8040757" y="3525529"/>
            <a:ext cx="4186818" cy="3332471"/>
          </a:xfrm>
          <a:custGeom>
            <a:avLst/>
            <a:gdLst>
              <a:gd name="connsiteX0" fmla="*/ 3630353 w 3630353"/>
              <a:gd name="connsiteY0" fmla="*/ 0 h 2889556"/>
              <a:gd name="connsiteX1" fmla="*/ 3630353 w 3630353"/>
              <a:gd name="connsiteY1" fmla="*/ 2889556 h 2889556"/>
              <a:gd name="connsiteX2" fmla="*/ 0 w 3630353"/>
              <a:gd name="connsiteY2" fmla="*/ 2889556 h 2889556"/>
              <a:gd name="connsiteX3" fmla="*/ 0 w 3630353"/>
              <a:gd name="connsiteY3" fmla="*/ 1270045 h 288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89556">
                <a:moveTo>
                  <a:pt x="3630353" y="0"/>
                </a:moveTo>
                <a:lnTo>
                  <a:pt x="3630353" y="2889556"/>
                </a:lnTo>
                <a:lnTo>
                  <a:pt x="0" y="2889556"/>
                </a:lnTo>
                <a:lnTo>
                  <a:pt x="0" y="127004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D3D6DD-E774-394A-9C0C-ED303906C041}"/>
              </a:ext>
            </a:extLst>
          </p:cNvPr>
          <p:cNvSpPr/>
          <p:nvPr userDrawn="1"/>
        </p:nvSpPr>
        <p:spPr>
          <a:xfrm>
            <a:off x="8221762" y="5416296"/>
            <a:ext cx="38928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 err="1">
                <a:solidFill>
                  <a:schemeClr val="accent2"/>
                </a:solidFill>
                <a:hlinkClick r:id="rId2"/>
              </a:rPr>
              <a:t>stepintothenhs.nhs.uk</a:t>
            </a:r>
            <a:r>
              <a:rPr lang="en-GB" sz="1800" b="1" dirty="0">
                <a:solidFill>
                  <a:schemeClr val="accent2"/>
                </a:solidFill>
                <a:hlinkClick r:id="rId2"/>
              </a:rPr>
              <a:t>/secondary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8" name="Freeform: Shape 32">
            <a:extLst>
              <a:ext uri="{FF2B5EF4-FFF2-40B4-BE49-F238E27FC236}">
                <a16:creationId xmlns:a16="http://schemas.microsoft.com/office/drawing/2014/main" id="{16D327BC-22B6-CA4B-BC39-F377942014BA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6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71875F5-98C6-4CDA-B157-04A9E66EB1EA}"/>
              </a:ext>
            </a:extLst>
          </p:cNvPr>
          <p:cNvSpPr/>
          <p:nvPr/>
        </p:nvSpPr>
        <p:spPr>
          <a:xfrm>
            <a:off x="5603684" y="5930836"/>
            <a:ext cx="848868" cy="837310"/>
          </a:xfrm>
          <a:custGeom>
            <a:avLst/>
            <a:gdLst>
              <a:gd name="connsiteX0" fmla="*/ 0 w 848868"/>
              <a:gd name="connsiteY0" fmla="*/ 601535 h 837310"/>
              <a:gd name="connsiteX1" fmla="*/ 848868 w 848868"/>
              <a:gd name="connsiteY1" fmla="*/ 837311 h 837310"/>
              <a:gd name="connsiteX2" fmla="*/ 848868 w 848868"/>
              <a:gd name="connsiteY2" fmla="*/ 0 h 837310"/>
              <a:gd name="connsiteX3" fmla="*/ 0 w 848868"/>
              <a:gd name="connsiteY3" fmla="*/ 272733 h 837310"/>
              <a:gd name="connsiteX4" fmla="*/ 0 w 848868"/>
              <a:gd name="connsiteY4" fmla="*/ 601535 h 837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8868" h="837310">
                <a:moveTo>
                  <a:pt x="0" y="601535"/>
                </a:moveTo>
                <a:lnTo>
                  <a:pt x="848868" y="837311"/>
                </a:lnTo>
                <a:lnTo>
                  <a:pt x="848868" y="0"/>
                </a:lnTo>
                <a:lnTo>
                  <a:pt x="0" y="272733"/>
                </a:lnTo>
                <a:lnTo>
                  <a:pt x="0" y="60153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C110A2-DEC2-4E5A-B311-6199AD69BE9D}"/>
              </a:ext>
            </a:extLst>
          </p:cNvPr>
          <p:cNvSpPr/>
          <p:nvPr/>
        </p:nvSpPr>
        <p:spPr>
          <a:xfrm>
            <a:off x="3775836" y="5951791"/>
            <a:ext cx="2676715" cy="906208"/>
          </a:xfrm>
          <a:custGeom>
            <a:avLst/>
            <a:gdLst>
              <a:gd name="connsiteX0" fmla="*/ 0 w 2676715"/>
              <a:gd name="connsiteY0" fmla="*/ 906209 h 906208"/>
              <a:gd name="connsiteX1" fmla="*/ 2676716 w 2676715"/>
              <a:gd name="connsiteY1" fmla="*/ 906209 h 906208"/>
              <a:gd name="connsiteX2" fmla="*/ 2676716 w 2676715"/>
              <a:gd name="connsiteY2" fmla="*/ 366776 h 906208"/>
              <a:gd name="connsiteX3" fmla="*/ 0 w 2676715"/>
              <a:gd name="connsiteY3" fmla="*/ 0 h 906208"/>
              <a:gd name="connsiteX4" fmla="*/ 0 w 2676715"/>
              <a:gd name="connsiteY4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6715" h="906208">
                <a:moveTo>
                  <a:pt x="0" y="906209"/>
                </a:moveTo>
                <a:lnTo>
                  <a:pt x="2676716" y="906209"/>
                </a:lnTo>
                <a:lnTo>
                  <a:pt x="2676716" y="366776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D5A0DC59-3B36-4623-9D3A-AE3886D1C33B}"/>
              </a:ext>
            </a:extLst>
          </p:cNvPr>
          <p:cNvSpPr/>
          <p:nvPr/>
        </p:nvSpPr>
        <p:spPr>
          <a:xfrm>
            <a:off x="6452552" y="5930963"/>
            <a:ext cx="1208595" cy="927036"/>
          </a:xfrm>
          <a:custGeom>
            <a:avLst/>
            <a:gdLst>
              <a:gd name="connsiteX0" fmla="*/ 0 w 1208595"/>
              <a:gd name="connsiteY0" fmla="*/ 927036 h 927036"/>
              <a:gd name="connsiteX1" fmla="*/ 1208595 w 1208595"/>
              <a:gd name="connsiteY1" fmla="*/ 927036 h 927036"/>
              <a:gd name="connsiteX2" fmla="*/ 1208595 w 1208595"/>
              <a:gd name="connsiteY2" fmla="*/ 395033 h 927036"/>
              <a:gd name="connsiteX3" fmla="*/ 0 w 1208595"/>
              <a:gd name="connsiteY3" fmla="*/ 0 h 927036"/>
              <a:gd name="connsiteX4" fmla="*/ 0 w 1208595"/>
              <a:gd name="connsiteY4" fmla="*/ 927036 h 927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8595" h="927036">
                <a:moveTo>
                  <a:pt x="0" y="927036"/>
                </a:moveTo>
                <a:lnTo>
                  <a:pt x="1208595" y="927036"/>
                </a:lnTo>
                <a:lnTo>
                  <a:pt x="1208595" y="395033"/>
                </a:lnTo>
                <a:lnTo>
                  <a:pt x="0" y="0"/>
                </a:lnTo>
                <a:lnTo>
                  <a:pt x="0" y="92703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3579701-6847-461F-96A9-0E9DE1AE1AFD}"/>
              </a:ext>
            </a:extLst>
          </p:cNvPr>
          <p:cNvGrpSpPr/>
          <p:nvPr userDrawn="1"/>
        </p:nvGrpSpPr>
        <p:grpSpPr>
          <a:xfrm>
            <a:off x="7661147" y="5796597"/>
            <a:ext cx="4530852" cy="1066419"/>
            <a:chOff x="7661147" y="5796597"/>
            <a:chExt cx="4530852" cy="1066419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3750E92-D8AE-4BB2-9100-BA22BEBD9144}"/>
                </a:ext>
              </a:extLst>
            </p:cNvPr>
            <p:cNvSpPr/>
            <p:nvPr/>
          </p:nvSpPr>
          <p:spPr>
            <a:xfrm>
              <a:off x="9019730" y="5796597"/>
              <a:ext cx="3172269" cy="1066419"/>
            </a:xfrm>
            <a:custGeom>
              <a:avLst/>
              <a:gdLst>
                <a:gd name="connsiteX0" fmla="*/ 0 w 3172269"/>
                <a:gd name="connsiteY0" fmla="*/ 1066419 h 1066419"/>
                <a:gd name="connsiteX1" fmla="*/ 3172269 w 3172269"/>
                <a:gd name="connsiteY1" fmla="*/ 1061403 h 1066419"/>
                <a:gd name="connsiteX2" fmla="*/ 3172269 w 3172269"/>
                <a:gd name="connsiteY2" fmla="*/ 452057 h 1066419"/>
                <a:gd name="connsiteX3" fmla="*/ 0 w 3172269"/>
                <a:gd name="connsiteY3" fmla="*/ 0 h 1066419"/>
                <a:gd name="connsiteX4" fmla="*/ 0 w 3172269"/>
                <a:gd name="connsiteY4" fmla="*/ 1066419 h 106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2269" h="1066419">
                  <a:moveTo>
                    <a:pt x="0" y="1066419"/>
                  </a:moveTo>
                  <a:lnTo>
                    <a:pt x="3172269" y="1061403"/>
                  </a:lnTo>
                  <a:lnTo>
                    <a:pt x="3172269" y="452057"/>
                  </a:lnTo>
                  <a:lnTo>
                    <a:pt x="0" y="0"/>
                  </a:lnTo>
                  <a:lnTo>
                    <a:pt x="0" y="1066419"/>
                  </a:lnTo>
                  <a:close/>
                </a:path>
              </a:pathLst>
            </a:custGeom>
            <a:solidFill>
              <a:schemeClr val="accent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A92AD0-1EAA-492C-9810-8C5120251A3D}"/>
                </a:ext>
              </a:extLst>
            </p:cNvPr>
            <p:cNvSpPr/>
            <p:nvPr/>
          </p:nvSpPr>
          <p:spPr>
            <a:xfrm>
              <a:off x="7661147" y="5797486"/>
              <a:ext cx="1358582" cy="1065530"/>
            </a:xfrm>
            <a:custGeom>
              <a:avLst/>
              <a:gdLst>
                <a:gd name="connsiteX0" fmla="*/ 0 w 1358582"/>
                <a:gd name="connsiteY0" fmla="*/ 532130 h 1065530"/>
                <a:gd name="connsiteX1" fmla="*/ 0 w 1358582"/>
                <a:gd name="connsiteY1" fmla="*/ 1060514 h 1065530"/>
                <a:gd name="connsiteX2" fmla="*/ 1358583 w 1358582"/>
                <a:gd name="connsiteY2" fmla="*/ 1065530 h 1065530"/>
                <a:gd name="connsiteX3" fmla="*/ 1358583 w 1358582"/>
                <a:gd name="connsiteY3" fmla="*/ 0 h 1065530"/>
                <a:gd name="connsiteX4" fmla="*/ 0 w 1358582"/>
                <a:gd name="connsiteY4" fmla="*/ 532130 h 1065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8582" h="1065530">
                  <a:moveTo>
                    <a:pt x="0" y="532130"/>
                  </a:moveTo>
                  <a:lnTo>
                    <a:pt x="0" y="1060514"/>
                  </a:lnTo>
                  <a:lnTo>
                    <a:pt x="1358583" y="1065530"/>
                  </a:lnTo>
                  <a:lnTo>
                    <a:pt x="1358583" y="0"/>
                  </a:lnTo>
                  <a:lnTo>
                    <a:pt x="0" y="532130"/>
                  </a:lnTo>
                  <a:close/>
                </a:path>
              </a:pathLst>
            </a:custGeom>
            <a:solidFill>
              <a:schemeClr val="accent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7445E53-F7C0-4ABB-9356-D7F37D69DAD1}"/>
              </a:ext>
            </a:extLst>
          </p:cNvPr>
          <p:cNvSpPr/>
          <p:nvPr/>
        </p:nvSpPr>
        <p:spPr>
          <a:xfrm>
            <a:off x="0" y="6000496"/>
            <a:ext cx="1349375" cy="857503"/>
          </a:xfrm>
          <a:custGeom>
            <a:avLst/>
            <a:gdLst>
              <a:gd name="connsiteX0" fmla="*/ 0 w 1349375"/>
              <a:gd name="connsiteY0" fmla="*/ 857504 h 857503"/>
              <a:gd name="connsiteX1" fmla="*/ 1349375 w 1349375"/>
              <a:gd name="connsiteY1" fmla="*/ 857504 h 857503"/>
              <a:gd name="connsiteX2" fmla="*/ 1349375 w 1349375"/>
              <a:gd name="connsiteY2" fmla="*/ 442214 h 857503"/>
              <a:gd name="connsiteX3" fmla="*/ 0 w 1349375"/>
              <a:gd name="connsiteY3" fmla="*/ 0 h 857503"/>
              <a:gd name="connsiteX4" fmla="*/ 0 w 1349375"/>
              <a:gd name="connsiteY4" fmla="*/ 857504 h 857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9375" h="857503">
                <a:moveTo>
                  <a:pt x="0" y="857504"/>
                </a:moveTo>
                <a:lnTo>
                  <a:pt x="1349375" y="857504"/>
                </a:lnTo>
                <a:lnTo>
                  <a:pt x="1349375" y="442214"/>
                </a:lnTo>
                <a:lnTo>
                  <a:pt x="0" y="0"/>
                </a:lnTo>
                <a:lnTo>
                  <a:pt x="0" y="857504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09EF78C-F4B5-4262-BA47-751CE98CF4C2}"/>
              </a:ext>
            </a:extLst>
          </p:cNvPr>
          <p:cNvSpPr/>
          <p:nvPr/>
        </p:nvSpPr>
        <p:spPr>
          <a:xfrm>
            <a:off x="3775836" y="5951791"/>
            <a:ext cx="1739328" cy="906208"/>
          </a:xfrm>
          <a:custGeom>
            <a:avLst/>
            <a:gdLst>
              <a:gd name="connsiteX0" fmla="*/ 0 w 1739328"/>
              <a:gd name="connsiteY0" fmla="*/ 906209 h 906208"/>
              <a:gd name="connsiteX1" fmla="*/ 1739329 w 1739328"/>
              <a:gd name="connsiteY1" fmla="*/ 906209 h 906208"/>
              <a:gd name="connsiteX2" fmla="*/ 0 w 1739328"/>
              <a:gd name="connsiteY2" fmla="*/ 0 h 906208"/>
              <a:gd name="connsiteX3" fmla="*/ 0 w 1739328"/>
              <a:gd name="connsiteY3" fmla="*/ 906209 h 906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9328" h="906208">
                <a:moveTo>
                  <a:pt x="0" y="906209"/>
                </a:moveTo>
                <a:lnTo>
                  <a:pt x="1739329" y="906209"/>
                </a:lnTo>
                <a:lnTo>
                  <a:pt x="0" y="0"/>
                </a:lnTo>
                <a:lnTo>
                  <a:pt x="0" y="90620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B3F950D-80EC-4253-96EB-20885AA4378E}"/>
              </a:ext>
            </a:extLst>
          </p:cNvPr>
          <p:cNvSpPr/>
          <p:nvPr/>
        </p:nvSpPr>
        <p:spPr>
          <a:xfrm>
            <a:off x="0" y="5741415"/>
            <a:ext cx="1867535" cy="1116584"/>
          </a:xfrm>
          <a:custGeom>
            <a:avLst/>
            <a:gdLst>
              <a:gd name="connsiteX0" fmla="*/ 0 w 1867535"/>
              <a:gd name="connsiteY0" fmla="*/ 729107 h 1116584"/>
              <a:gd name="connsiteX1" fmla="*/ 0 w 1867535"/>
              <a:gd name="connsiteY1" fmla="*/ 1116584 h 1116584"/>
              <a:gd name="connsiteX2" fmla="*/ 1867535 w 1867535"/>
              <a:gd name="connsiteY2" fmla="*/ 1116584 h 1116584"/>
              <a:gd name="connsiteX3" fmla="*/ 1867535 w 1867535"/>
              <a:gd name="connsiteY3" fmla="*/ 0 h 1116584"/>
              <a:gd name="connsiteX4" fmla="*/ 0 w 1867535"/>
              <a:gd name="connsiteY4" fmla="*/ 729107 h 111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7535" h="1116584">
                <a:moveTo>
                  <a:pt x="0" y="729107"/>
                </a:moveTo>
                <a:lnTo>
                  <a:pt x="0" y="1116584"/>
                </a:lnTo>
                <a:lnTo>
                  <a:pt x="1867535" y="1116584"/>
                </a:lnTo>
                <a:lnTo>
                  <a:pt x="1867535" y="0"/>
                </a:lnTo>
                <a:lnTo>
                  <a:pt x="0" y="72910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87F6B52-25E8-4040-B76E-0799EB05ABA4}"/>
              </a:ext>
            </a:extLst>
          </p:cNvPr>
          <p:cNvSpPr/>
          <p:nvPr/>
        </p:nvSpPr>
        <p:spPr>
          <a:xfrm>
            <a:off x="2710688" y="5952553"/>
            <a:ext cx="1065148" cy="905446"/>
          </a:xfrm>
          <a:custGeom>
            <a:avLst/>
            <a:gdLst>
              <a:gd name="connsiteX0" fmla="*/ 0 w 1065148"/>
              <a:gd name="connsiteY0" fmla="*/ 290005 h 905446"/>
              <a:gd name="connsiteX1" fmla="*/ 0 w 1065148"/>
              <a:gd name="connsiteY1" fmla="*/ 694500 h 905446"/>
              <a:gd name="connsiteX2" fmla="*/ 774764 w 1065148"/>
              <a:gd name="connsiteY2" fmla="*/ 905447 h 905446"/>
              <a:gd name="connsiteX3" fmla="*/ 1065149 w 1065148"/>
              <a:gd name="connsiteY3" fmla="*/ 905447 h 905446"/>
              <a:gd name="connsiteX4" fmla="*/ 1065149 w 1065148"/>
              <a:gd name="connsiteY4" fmla="*/ 0 h 905446"/>
              <a:gd name="connsiteX5" fmla="*/ 0 w 1065148"/>
              <a:gd name="connsiteY5" fmla="*/ 290005 h 905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5148" h="905446">
                <a:moveTo>
                  <a:pt x="0" y="290005"/>
                </a:moveTo>
                <a:lnTo>
                  <a:pt x="0" y="694500"/>
                </a:lnTo>
                <a:lnTo>
                  <a:pt x="774764" y="905447"/>
                </a:lnTo>
                <a:lnTo>
                  <a:pt x="1065149" y="905447"/>
                </a:lnTo>
                <a:lnTo>
                  <a:pt x="1065149" y="0"/>
                </a:lnTo>
                <a:lnTo>
                  <a:pt x="0" y="290005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631C9F24-594D-43A3-863F-70B57EB94C4B}"/>
              </a:ext>
            </a:extLst>
          </p:cNvPr>
          <p:cNvSpPr/>
          <p:nvPr/>
        </p:nvSpPr>
        <p:spPr>
          <a:xfrm>
            <a:off x="1867535" y="5984049"/>
            <a:ext cx="1908301" cy="873950"/>
          </a:xfrm>
          <a:custGeom>
            <a:avLst/>
            <a:gdLst>
              <a:gd name="connsiteX0" fmla="*/ 0 w 1908301"/>
              <a:gd name="connsiteY0" fmla="*/ 873951 h 873950"/>
              <a:gd name="connsiteX1" fmla="*/ 1908302 w 1908301"/>
              <a:gd name="connsiteY1" fmla="*/ 873951 h 873950"/>
              <a:gd name="connsiteX2" fmla="*/ 1908302 w 1908301"/>
              <a:gd name="connsiteY2" fmla="*/ 406908 h 873950"/>
              <a:gd name="connsiteX3" fmla="*/ 0 w 1908301"/>
              <a:gd name="connsiteY3" fmla="*/ 0 h 873950"/>
              <a:gd name="connsiteX4" fmla="*/ 0 w 1908301"/>
              <a:gd name="connsiteY4" fmla="*/ 873951 h 873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8301" h="873950">
                <a:moveTo>
                  <a:pt x="0" y="873951"/>
                </a:moveTo>
                <a:lnTo>
                  <a:pt x="1908302" y="873951"/>
                </a:lnTo>
                <a:lnTo>
                  <a:pt x="1908302" y="406908"/>
                </a:lnTo>
                <a:lnTo>
                  <a:pt x="0" y="0"/>
                </a:lnTo>
                <a:lnTo>
                  <a:pt x="0" y="87395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2" name="Picture Placeholder 81">
            <a:extLst>
              <a:ext uri="{FF2B5EF4-FFF2-40B4-BE49-F238E27FC236}">
                <a16:creationId xmlns:a16="http://schemas.microsoft.com/office/drawing/2014/main" id="{7480E057-389A-4FA3-982E-6BB0FC63AD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19731" y="1498600"/>
            <a:ext cx="3172269" cy="5355527"/>
          </a:xfrm>
          <a:custGeom>
            <a:avLst/>
            <a:gdLst>
              <a:gd name="connsiteX0" fmla="*/ 3172269 w 3172269"/>
              <a:gd name="connsiteY0" fmla="*/ 0 h 5355527"/>
              <a:gd name="connsiteX1" fmla="*/ 3172269 w 3172269"/>
              <a:gd name="connsiteY1" fmla="*/ 5355527 h 5355527"/>
              <a:gd name="connsiteX2" fmla="*/ 0 w 3172269"/>
              <a:gd name="connsiteY2" fmla="*/ 4297998 h 5355527"/>
              <a:gd name="connsiteX3" fmla="*/ 0 w 3172269"/>
              <a:gd name="connsiteY3" fmla="*/ 1067626 h 53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2269" h="5355527">
                <a:moveTo>
                  <a:pt x="3172269" y="0"/>
                </a:moveTo>
                <a:lnTo>
                  <a:pt x="3172269" y="5355527"/>
                </a:lnTo>
                <a:lnTo>
                  <a:pt x="0" y="4297998"/>
                </a:lnTo>
                <a:lnTo>
                  <a:pt x="0" y="1067626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7534" y="2368800"/>
            <a:ext cx="7000239" cy="3372615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B088B4-AC71-45DD-ADD7-3846B4F8D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7534" y="1317053"/>
            <a:ext cx="8898891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31435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811AB11-A580-4E76-80A5-4724D31A9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7053"/>
            <a:ext cx="972661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49268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>
            <a:extLst>
              <a:ext uri="{FF2B5EF4-FFF2-40B4-BE49-F238E27FC236}">
                <a16:creationId xmlns:a16="http://schemas.microsoft.com/office/drawing/2014/main" id="{274E5BB2-1DAE-4F92-B9B2-4E25BC4B0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1" y="1317053"/>
            <a:ext cx="9726613" cy="54997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59E9FE99-161F-4809-9050-6027AF45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812" y="2368800"/>
            <a:ext cx="9726613" cy="3516697"/>
          </a:xfrm>
        </p:spPr>
        <p:txBody>
          <a:bodyPr numCol="2"/>
          <a:lstStyle>
            <a:lvl1pPr>
              <a:defRPr sz="2400"/>
            </a:lvl1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79882402-199E-4DF3-8BB9-5278FBC157E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2136790-E77B-4A67-BF42-5A28E30798E8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C6360CA-1BEB-42DD-9F09-BF25E97DBC34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2901D12-26E2-47ED-AA7F-D3965F568011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FDD0CE2-C6F3-4B5B-9E57-EE2EFEF2400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982C5D2-9B7B-4BB1-919B-05A34BB9B04E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35229A6-0FA6-40F5-B968-CEB564A8F8CB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2D94FF9-A17E-4218-89E8-1984F85000CA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8921700-D167-4928-AFC1-E067F41A828E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1CCB0DC-6868-4573-9EC5-B6F3C9B70133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D62A3E-728B-437B-9ECF-32F94907711F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DD8BD4B-4CF2-40DE-9C33-76463FD1F9F4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E63CE1F-7915-4E06-AC0C-46C0816ED12D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5ECA412-465F-487F-AC1F-1CBB811CE663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621C595-C3FC-4A96-B3AB-31FFF823287B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018CBAA9-09D7-41F6-9573-255800A3B61F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26651D4-7828-49D1-A022-11F814BEC492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E13A89-666D-49E5-A63D-041212BFD4A9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223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1" y="2368800"/>
            <a:ext cx="4974847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7344" y="2368800"/>
            <a:ext cx="4589081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8B76B1-17B6-474C-A007-5478CE637004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59787A4-3709-490F-9A9B-F6093FD2591C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DDE07F-9A3E-4371-97C0-5D10A6D8008B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066CBC-017F-4480-9BC6-278757956C45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FBC5D0A-4A0A-481F-9789-CE7D59E5C535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20076F2-9EA4-414A-ADB2-98D043E9D75A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94A9B6-4D54-4434-8380-B5A65C4289BA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A246565-8A2E-4126-9F96-F2D26FFE2B6C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8A142D-9699-455A-8C82-264205ED48E7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E38DA93-1426-4696-B8CC-E3244D58444E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2B70D74-B054-412B-B9C8-FEF48F28FCDD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42E3F01-B262-4372-87E8-57F6A0963D36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9ED591B-AE08-4723-965C-A0475EB8E286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DAE7461-73BA-4AA5-A1B4-3EC465DF3207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50A8DB8-B356-4ACB-802E-ACB3842B4DA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A5A2A83-7BB9-4DC1-8CF0-86FCAAF78E11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6439777-0FAF-46D3-92E5-C9766132649F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C193BD6-1A5A-4E64-8E49-7DA4BC030C7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325819-45AB-48B9-A343-5C3A979E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7053"/>
            <a:ext cx="9726614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692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AC3BD-C3EA-4AC3-A1DE-401D7893D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9812" y="2368800"/>
            <a:ext cx="3081338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FA438-BF78-4AC0-B4F2-E1AF81382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73550" y="2368800"/>
            <a:ext cx="6492875" cy="3543939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C4E4394-0EB9-47E6-8495-F1CB6CD33D31}"/>
              </a:ext>
            </a:extLst>
          </p:cNvPr>
          <p:cNvSpPr/>
          <p:nvPr userDrawn="1"/>
        </p:nvSpPr>
        <p:spPr>
          <a:xfrm>
            <a:off x="3939794" y="6103111"/>
            <a:ext cx="955865" cy="757999"/>
          </a:xfrm>
          <a:custGeom>
            <a:avLst/>
            <a:gdLst>
              <a:gd name="connsiteX0" fmla="*/ 955865 w 955865"/>
              <a:gd name="connsiteY0" fmla="*/ 492506 h 757999"/>
              <a:gd name="connsiteX1" fmla="*/ 0 w 955865"/>
              <a:gd name="connsiteY1" fmla="*/ 758000 h 757999"/>
              <a:gd name="connsiteX2" fmla="*/ 0 w 955865"/>
              <a:gd name="connsiteY2" fmla="*/ 0 h 757999"/>
              <a:gd name="connsiteX3" fmla="*/ 955865 w 955865"/>
              <a:gd name="connsiteY3" fmla="*/ 265430 h 757999"/>
              <a:gd name="connsiteX4" fmla="*/ 955865 w 955865"/>
              <a:gd name="connsiteY4" fmla="*/ 492506 h 7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757999">
                <a:moveTo>
                  <a:pt x="955865" y="492506"/>
                </a:moveTo>
                <a:lnTo>
                  <a:pt x="0" y="758000"/>
                </a:lnTo>
                <a:lnTo>
                  <a:pt x="0" y="0"/>
                </a:lnTo>
                <a:lnTo>
                  <a:pt x="955865" y="265430"/>
                </a:lnTo>
                <a:lnTo>
                  <a:pt x="955865" y="49250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90F9406-0A2C-4E1A-84C3-CFBB0E7AE563}"/>
              </a:ext>
            </a:extLst>
          </p:cNvPr>
          <p:cNvSpPr/>
          <p:nvPr userDrawn="1"/>
        </p:nvSpPr>
        <p:spPr>
          <a:xfrm>
            <a:off x="3939794" y="6084951"/>
            <a:ext cx="3014345" cy="774128"/>
          </a:xfrm>
          <a:custGeom>
            <a:avLst/>
            <a:gdLst>
              <a:gd name="connsiteX0" fmla="*/ 3014345 w 3014345"/>
              <a:gd name="connsiteY0" fmla="*/ 774129 h 774128"/>
              <a:gd name="connsiteX1" fmla="*/ 0 w 3014345"/>
              <a:gd name="connsiteY1" fmla="*/ 774129 h 774128"/>
              <a:gd name="connsiteX2" fmla="*/ 0 w 3014345"/>
              <a:gd name="connsiteY2" fmla="*/ 413067 h 774128"/>
              <a:gd name="connsiteX3" fmla="*/ 3014345 w 3014345"/>
              <a:gd name="connsiteY3" fmla="*/ 0 h 774128"/>
              <a:gd name="connsiteX4" fmla="*/ 3014345 w 3014345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774128">
                <a:moveTo>
                  <a:pt x="3014345" y="774129"/>
                </a:moveTo>
                <a:lnTo>
                  <a:pt x="0" y="774129"/>
                </a:lnTo>
                <a:lnTo>
                  <a:pt x="0" y="413067"/>
                </a:lnTo>
                <a:lnTo>
                  <a:pt x="3014345" y="0"/>
                </a:lnTo>
                <a:lnTo>
                  <a:pt x="3014345" y="774129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8CDF917-B363-4D5F-8CE7-2223A0CCB2CD}"/>
              </a:ext>
            </a:extLst>
          </p:cNvPr>
          <p:cNvSpPr/>
          <p:nvPr userDrawn="1"/>
        </p:nvSpPr>
        <p:spPr>
          <a:xfrm>
            <a:off x="11381930" y="6154546"/>
            <a:ext cx="824229" cy="704532"/>
          </a:xfrm>
          <a:custGeom>
            <a:avLst/>
            <a:gdLst>
              <a:gd name="connsiteX0" fmla="*/ 824230 w 824229"/>
              <a:gd name="connsiteY0" fmla="*/ 704533 h 704532"/>
              <a:gd name="connsiteX1" fmla="*/ 0 w 824229"/>
              <a:gd name="connsiteY1" fmla="*/ 704533 h 704532"/>
              <a:gd name="connsiteX2" fmla="*/ 0 w 824229"/>
              <a:gd name="connsiteY2" fmla="*/ 288417 h 704532"/>
              <a:gd name="connsiteX3" fmla="*/ 824230 w 824229"/>
              <a:gd name="connsiteY3" fmla="*/ 0 h 704532"/>
              <a:gd name="connsiteX4" fmla="*/ 824230 w 824229"/>
              <a:gd name="connsiteY4" fmla="*/ 704533 h 70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704532">
                <a:moveTo>
                  <a:pt x="824230" y="704533"/>
                </a:moveTo>
                <a:lnTo>
                  <a:pt x="0" y="704533"/>
                </a:lnTo>
                <a:lnTo>
                  <a:pt x="0" y="288417"/>
                </a:lnTo>
                <a:lnTo>
                  <a:pt x="824230" y="0"/>
                </a:lnTo>
                <a:lnTo>
                  <a:pt x="824230" y="7045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3DC4494-F919-4339-9BB1-520925A85AFE}"/>
              </a:ext>
            </a:extLst>
          </p:cNvPr>
          <p:cNvSpPr/>
          <p:nvPr userDrawn="1"/>
        </p:nvSpPr>
        <p:spPr>
          <a:xfrm>
            <a:off x="0" y="6306820"/>
            <a:ext cx="867410" cy="552259"/>
          </a:xfrm>
          <a:custGeom>
            <a:avLst/>
            <a:gdLst>
              <a:gd name="connsiteX0" fmla="*/ 867410 w 867410"/>
              <a:gd name="connsiteY0" fmla="*/ 298831 h 552259"/>
              <a:gd name="connsiteX1" fmla="*/ 867410 w 867410"/>
              <a:gd name="connsiteY1" fmla="*/ 552260 h 552259"/>
              <a:gd name="connsiteX2" fmla="*/ 0 w 867410"/>
              <a:gd name="connsiteY2" fmla="*/ 552260 h 552259"/>
              <a:gd name="connsiteX3" fmla="*/ 0 w 867410"/>
              <a:gd name="connsiteY3" fmla="*/ 0 h 552259"/>
              <a:gd name="connsiteX4" fmla="*/ 867410 w 867410"/>
              <a:gd name="connsiteY4" fmla="*/ 298831 h 55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10" h="552259">
                <a:moveTo>
                  <a:pt x="867410" y="298831"/>
                </a:moveTo>
                <a:lnTo>
                  <a:pt x="867410" y="552260"/>
                </a:lnTo>
                <a:lnTo>
                  <a:pt x="0" y="552260"/>
                </a:lnTo>
                <a:lnTo>
                  <a:pt x="0" y="0"/>
                </a:lnTo>
                <a:lnTo>
                  <a:pt x="867410" y="29883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3CCB623-3483-44A5-8E58-6EFDFA98BB94}"/>
              </a:ext>
            </a:extLst>
          </p:cNvPr>
          <p:cNvSpPr/>
          <p:nvPr userDrawn="1"/>
        </p:nvSpPr>
        <p:spPr>
          <a:xfrm>
            <a:off x="2578735" y="6103175"/>
            <a:ext cx="1361058" cy="755904"/>
          </a:xfrm>
          <a:custGeom>
            <a:avLst/>
            <a:gdLst>
              <a:gd name="connsiteX0" fmla="*/ 1361059 w 1361058"/>
              <a:gd name="connsiteY0" fmla="*/ 755904 h 755904"/>
              <a:gd name="connsiteX1" fmla="*/ 0 w 1361058"/>
              <a:gd name="connsiteY1" fmla="*/ 755904 h 755904"/>
              <a:gd name="connsiteX2" fmla="*/ 0 w 1361058"/>
              <a:gd name="connsiteY2" fmla="*/ 403225 h 755904"/>
              <a:gd name="connsiteX3" fmla="*/ 1361059 w 1361058"/>
              <a:gd name="connsiteY3" fmla="*/ 0 h 755904"/>
              <a:gd name="connsiteX4" fmla="*/ 1361059 w 1361058"/>
              <a:gd name="connsiteY4" fmla="*/ 755904 h 75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755904">
                <a:moveTo>
                  <a:pt x="1361059" y="755904"/>
                </a:moveTo>
                <a:lnTo>
                  <a:pt x="0" y="755904"/>
                </a:lnTo>
                <a:lnTo>
                  <a:pt x="0" y="403225"/>
                </a:lnTo>
                <a:lnTo>
                  <a:pt x="1361059" y="0"/>
                </a:lnTo>
                <a:lnTo>
                  <a:pt x="1361059" y="755904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355E8A5-CFAF-47F8-9158-D74D05CA0F31}"/>
              </a:ext>
            </a:extLst>
          </p:cNvPr>
          <p:cNvSpPr/>
          <p:nvPr userDrawn="1"/>
        </p:nvSpPr>
        <p:spPr>
          <a:xfrm>
            <a:off x="0" y="6145784"/>
            <a:ext cx="547687" cy="713295"/>
          </a:xfrm>
          <a:custGeom>
            <a:avLst/>
            <a:gdLst>
              <a:gd name="connsiteX0" fmla="*/ 547688 w 547687"/>
              <a:gd name="connsiteY0" fmla="*/ 713296 h 713295"/>
              <a:gd name="connsiteX1" fmla="*/ 0 w 547687"/>
              <a:gd name="connsiteY1" fmla="*/ 713296 h 713295"/>
              <a:gd name="connsiteX2" fmla="*/ 0 w 547687"/>
              <a:gd name="connsiteY2" fmla="*/ 289687 h 713295"/>
              <a:gd name="connsiteX3" fmla="*/ 547688 w 547687"/>
              <a:gd name="connsiteY3" fmla="*/ 0 h 713295"/>
              <a:gd name="connsiteX4" fmla="*/ 547688 w 547687"/>
              <a:gd name="connsiteY4" fmla="*/ 713296 h 713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687" h="713295">
                <a:moveTo>
                  <a:pt x="547688" y="713296"/>
                </a:moveTo>
                <a:lnTo>
                  <a:pt x="0" y="713296"/>
                </a:lnTo>
                <a:lnTo>
                  <a:pt x="0" y="289687"/>
                </a:lnTo>
                <a:lnTo>
                  <a:pt x="547688" y="0"/>
                </a:lnTo>
                <a:lnTo>
                  <a:pt x="547688" y="713296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13BA02-70C6-49EC-87ED-864101EC4661}"/>
              </a:ext>
            </a:extLst>
          </p:cNvPr>
          <p:cNvSpPr/>
          <p:nvPr userDrawn="1"/>
        </p:nvSpPr>
        <p:spPr>
          <a:xfrm>
            <a:off x="2578989" y="6215189"/>
            <a:ext cx="1095311" cy="643890"/>
          </a:xfrm>
          <a:custGeom>
            <a:avLst/>
            <a:gdLst>
              <a:gd name="connsiteX0" fmla="*/ 1095312 w 1095311"/>
              <a:gd name="connsiteY0" fmla="*/ 289941 h 643890"/>
              <a:gd name="connsiteX1" fmla="*/ 1095312 w 1095311"/>
              <a:gd name="connsiteY1" fmla="*/ 643890 h 643890"/>
              <a:gd name="connsiteX2" fmla="*/ 0 w 1095311"/>
              <a:gd name="connsiteY2" fmla="*/ 643890 h 643890"/>
              <a:gd name="connsiteX3" fmla="*/ 0 w 1095311"/>
              <a:gd name="connsiteY3" fmla="*/ 0 h 643890"/>
              <a:gd name="connsiteX4" fmla="*/ 1095312 w 1095311"/>
              <a:gd name="connsiteY4" fmla="*/ 289941 h 643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643890">
                <a:moveTo>
                  <a:pt x="1095312" y="289941"/>
                </a:moveTo>
                <a:lnTo>
                  <a:pt x="1095312" y="643890"/>
                </a:lnTo>
                <a:lnTo>
                  <a:pt x="0" y="643890"/>
                </a:lnTo>
                <a:lnTo>
                  <a:pt x="0" y="0"/>
                </a:lnTo>
                <a:lnTo>
                  <a:pt x="1095312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76DBF44-4A9E-4322-9E9F-617F17D4BE63}"/>
              </a:ext>
            </a:extLst>
          </p:cNvPr>
          <p:cNvSpPr/>
          <p:nvPr userDrawn="1"/>
        </p:nvSpPr>
        <p:spPr>
          <a:xfrm>
            <a:off x="1610360" y="6597713"/>
            <a:ext cx="884745" cy="261366"/>
          </a:xfrm>
          <a:custGeom>
            <a:avLst/>
            <a:gdLst>
              <a:gd name="connsiteX0" fmla="*/ 884745 w 884745"/>
              <a:gd name="connsiteY0" fmla="*/ 261366 h 261366"/>
              <a:gd name="connsiteX1" fmla="*/ 0 w 884745"/>
              <a:gd name="connsiteY1" fmla="*/ 261366 h 261366"/>
              <a:gd name="connsiteX2" fmla="*/ 0 w 884745"/>
              <a:gd name="connsiteY2" fmla="*/ 0 h 261366"/>
              <a:gd name="connsiteX3" fmla="*/ 884745 w 884745"/>
              <a:gd name="connsiteY3" fmla="*/ 261366 h 26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745" h="261366">
                <a:moveTo>
                  <a:pt x="884745" y="261366"/>
                </a:moveTo>
                <a:lnTo>
                  <a:pt x="0" y="261366"/>
                </a:lnTo>
                <a:lnTo>
                  <a:pt x="0" y="0"/>
                </a:lnTo>
                <a:lnTo>
                  <a:pt x="884745" y="2613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5F5488-25C5-4C45-9E34-FCD846047451}"/>
              </a:ext>
            </a:extLst>
          </p:cNvPr>
          <p:cNvSpPr/>
          <p:nvPr userDrawn="1"/>
        </p:nvSpPr>
        <p:spPr>
          <a:xfrm>
            <a:off x="2284158" y="6507924"/>
            <a:ext cx="1391475" cy="351155"/>
          </a:xfrm>
          <a:custGeom>
            <a:avLst/>
            <a:gdLst>
              <a:gd name="connsiteX0" fmla="*/ 1391476 w 1391475"/>
              <a:gd name="connsiteY0" fmla="*/ 351155 h 351155"/>
              <a:gd name="connsiteX1" fmla="*/ 0 w 1391475"/>
              <a:gd name="connsiteY1" fmla="*/ 351155 h 351155"/>
              <a:gd name="connsiteX2" fmla="*/ 1391476 w 1391475"/>
              <a:gd name="connsiteY2" fmla="*/ 0 h 351155"/>
              <a:gd name="connsiteX3" fmla="*/ 1391476 w 1391475"/>
              <a:gd name="connsiteY3" fmla="*/ 351155 h 35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351155">
                <a:moveTo>
                  <a:pt x="1391476" y="351155"/>
                </a:moveTo>
                <a:lnTo>
                  <a:pt x="0" y="351155"/>
                </a:lnTo>
                <a:lnTo>
                  <a:pt x="1391476" y="0"/>
                </a:lnTo>
                <a:lnTo>
                  <a:pt x="1391476" y="35115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13490C9-8B62-41AD-8C19-84DA6711E339}"/>
              </a:ext>
            </a:extLst>
          </p:cNvPr>
          <p:cNvSpPr/>
          <p:nvPr userDrawn="1"/>
        </p:nvSpPr>
        <p:spPr>
          <a:xfrm>
            <a:off x="0" y="5885497"/>
            <a:ext cx="1039812" cy="549973"/>
          </a:xfrm>
          <a:custGeom>
            <a:avLst/>
            <a:gdLst>
              <a:gd name="connsiteX0" fmla="*/ 0 w 1039812"/>
              <a:gd name="connsiteY0" fmla="*/ 549974 h 549973"/>
              <a:gd name="connsiteX1" fmla="*/ 1039813 w 1039812"/>
              <a:gd name="connsiteY1" fmla="*/ 0 h 549973"/>
              <a:gd name="connsiteX2" fmla="*/ 1039813 w 1039812"/>
              <a:gd name="connsiteY2" fmla="*/ 437833 h 549973"/>
              <a:gd name="connsiteX3" fmla="*/ 0 w 1039812"/>
              <a:gd name="connsiteY3" fmla="*/ 549974 h 549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9812" h="549973">
                <a:moveTo>
                  <a:pt x="0" y="549974"/>
                </a:moveTo>
                <a:lnTo>
                  <a:pt x="1039813" y="0"/>
                </a:lnTo>
                <a:lnTo>
                  <a:pt x="1039813" y="437833"/>
                </a:lnTo>
                <a:lnTo>
                  <a:pt x="0" y="5499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A55359A-60B6-49C1-B3D2-0776CCBF8745}"/>
              </a:ext>
            </a:extLst>
          </p:cNvPr>
          <p:cNvSpPr/>
          <p:nvPr userDrawn="1"/>
        </p:nvSpPr>
        <p:spPr>
          <a:xfrm>
            <a:off x="546037" y="6148959"/>
            <a:ext cx="1540573" cy="709040"/>
          </a:xfrm>
          <a:custGeom>
            <a:avLst/>
            <a:gdLst>
              <a:gd name="connsiteX0" fmla="*/ 1540574 w 1540573"/>
              <a:gd name="connsiteY0" fmla="*/ 504825 h 709040"/>
              <a:gd name="connsiteX1" fmla="*/ 1540574 w 1540573"/>
              <a:gd name="connsiteY1" fmla="*/ 709041 h 709040"/>
              <a:gd name="connsiteX2" fmla="*/ 0 w 1540573"/>
              <a:gd name="connsiteY2" fmla="*/ 709041 h 709040"/>
              <a:gd name="connsiteX3" fmla="*/ 0 w 1540573"/>
              <a:gd name="connsiteY3" fmla="*/ 0 h 709040"/>
              <a:gd name="connsiteX4" fmla="*/ 1540574 w 1540573"/>
              <a:gd name="connsiteY4" fmla="*/ 504825 h 70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709040">
                <a:moveTo>
                  <a:pt x="1540574" y="504825"/>
                </a:moveTo>
                <a:lnTo>
                  <a:pt x="1540574" y="709041"/>
                </a:lnTo>
                <a:lnTo>
                  <a:pt x="0" y="709041"/>
                </a:lnTo>
                <a:lnTo>
                  <a:pt x="0" y="0"/>
                </a:lnTo>
                <a:lnTo>
                  <a:pt x="1540574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3385F4E-A435-4E72-8C4E-D7A9B866979C}"/>
              </a:ext>
            </a:extLst>
          </p:cNvPr>
          <p:cNvSpPr/>
          <p:nvPr userDrawn="1"/>
        </p:nvSpPr>
        <p:spPr>
          <a:xfrm>
            <a:off x="5709284" y="6084951"/>
            <a:ext cx="1244854" cy="774128"/>
          </a:xfrm>
          <a:custGeom>
            <a:avLst/>
            <a:gdLst>
              <a:gd name="connsiteX0" fmla="*/ 1244854 w 1244854"/>
              <a:gd name="connsiteY0" fmla="*/ 774129 h 774128"/>
              <a:gd name="connsiteX1" fmla="*/ 0 w 1244854"/>
              <a:gd name="connsiteY1" fmla="*/ 774129 h 774128"/>
              <a:gd name="connsiteX2" fmla="*/ 0 w 1244854"/>
              <a:gd name="connsiteY2" fmla="*/ 461137 h 774128"/>
              <a:gd name="connsiteX3" fmla="*/ 1244854 w 1244854"/>
              <a:gd name="connsiteY3" fmla="*/ 0 h 774128"/>
              <a:gd name="connsiteX4" fmla="*/ 1244854 w 1244854"/>
              <a:gd name="connsiteY4" fmla="*/ 774129 h 77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4854" h="774128">
                <a:moveTo>
                  <a:pt x="1244854" y="774129"/>
                </a:moveTo>
                <a:lnTo>
                  <a:pt x="0" y="774129"/>
                </a:lnTo>
                <a:lnTo>
                  <a:pt x="0" y="461137"/>
                </a:lnTo>
                <a:lnTo>
                  <a:pt x="1244854" y="0"/>
                </a:lnTo>
                <a:lnTo>
                  <a:pt x="1244854" y="774129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6E35A4A-A0D4-4AC8-9D23-179A44C586E2}"/>
              </a:ext>
            </a:extLst>
          </p:cNvPr>
          <p:cNvSpPr/>
          <p:nvPr userDrawn="1"/>
        </p:nvSpPr>
        <p:spPr>
          <a:xfrm>
            <a:off x="5709284" y="6546088"/>
            <a:ext cx="741997" cy="312991"/>
          </a:xfrm>
          <a:custGeom>
            <a:avLst/>
            <a:gdLst>
              <a:gd name="connsiteX0" fmla="*/ 741998 w 741997"/>
              <a:gd name="connsiteY0" fmla="*/ 312992 h 312991"/>
              <a:gd name="connsiteX1" fmla="*/ 0 w 741997"/>
              <a:gd name="connsiteY1" fmla="*/ 312992 h 312991"/>
              <a:gd name="connsiteX2" fmla="*/ 0 w 741997"/>
              <a:gd name="connsiteY2" fmla="*/ 0 h 312991"/>
              <a:gd name="connsiteX3" fmla="*/ 741998 w 741997"/>
              <a:gd name="connsiteY3" fmla="*/ 312992 h 312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997" h="312991">
                <a:moveTo>
                  <a:pt x="741998" y="312992"/>
                </a:moveTo>
                <a:lnTo>
                  <a:pt x="0" y="312992"/>
                </a:lnTo>
                <a:lnTo>
                  <a:pt x="0" y="0"/>
                </a:lnTo>
                <a:lnTo>
                  <a:pt x="741998" y="31299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2CFC516-67C9-4BEB-8D8E-78698EE55DBC}"/>
              </a:ext>
            </a:extLst>
          </p:cNvPr>
          <p:cNvSpPr/>
          <p:nvPr userDrawn="1"/>
        </p:nvSpPr>
        <p:spPr>
          <a:xfrm>
            <a:off x="9103106" y="5914771"/>
            <a:ext cx="2278824" cy="944308"/>
          </a:xfrm>
          <a:custGeom>
            <a:avLst/>
            <a:gdLst>
              <a:gd name="connsiteX0" fmla="*/ 2278825 w 2278824"/>
              <a:gd name="connsiteY0" fmla="*/ 822960 h 944308"/>
              <a:gd name="connsiteX1" fmla="*/ 2278825 w 2278824"/>
              <a:gd name="connsiteY1" fmla="*/ 944309 h 944308"/>
              <a:gd name="connsiteX2" fmla="*/ 0 w 2278824"/>
              <a:gd name="connsiteY2" fmla="*/ 944309 h 944308"/>
              <a:gd name="connsiteX3" fmla="*/ 0 w 2278824"/>
              <a:gd name="connsiteY3" fmla="*/ 0 h 944308"/>
              <a:gd name="connsiteX4" fmla="*/ 2278825 w 2278824"/>
              <a:gd name="connsiteY4" fmla="*/ 822960 h 94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8824" h="944308">
                <a:moveTo>
                  <a:pt x="2278825" y="822960"/>
                </a:moveTo>
                <a:lnTo>
                  <a:pt x="2278825" y="944309"/>
                </a:lnTo>
                <a:lnTo>
                  <a:pt x="0" y="944309"/>
                </a:lnTo>
                <a:lnTo>
                  <a:pt x="0" y="0"/>
                </a:lnTo>
                <a:lnTo>
                  <a:pt x="2278825" y="82296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E99A45C-C01F-47CE-AC62-03DDF1C77253}"/>
              </a:ext>
            </a:extLst>
          </p:cNvPr>
          <p:cNvSpPr/>
          <p:nvPr userDrawn="1"/>
        </p:nvSpPr>
        <p:spPr>
          <a:xfrm>
            <a:off x="11381930" y="6442646"/>
            <a:ext cx="824229" cy="416433"/>
          </a:xfrm>
          <a:custGeom>
            <a:avLst/>
            <a:gdLst>
              <a:gd name="connsiteX0" fmla="*/ 824230 w 824229"/>
              <a:gd name="connsiteY0" fmla="*/ 297688 h 416433"/>
              <a:gd name="connsiteX1" fmla="*/ 824230 w 824229"/>
              <a:gd name="connsiteY1" fmla="*/ 416433 h 416433"/>
              <a:gd name="connsiteX2" fmla="*/ 0 w 824229"/>
              <a:gd name="connsiteY2" fmla="*/ 416433 h 416433"/>
              <a:gd name="connsiteX3" fmla="*/ 0 w 824229"/>
              <a:gd name="connsiteY3" fmla="*/ 0 h 416433"/>
              <a:gd name="connsiteX4" fmla="*/ 824230 w 824229"/>
              <a:gd name="connsiteY4" fmla="*/ 297688 h 416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29" h="416433">
                <a:moveTo>
                  <a:pt x="824230" y="297688"/>
                </a:moveTo>
                <a:lnTo>
                  <a:pt x="824230" y="416433"/>
                </a:lnTo>
                <a:lnTo>
                  <a:pt x="0" y="416433"/>
                </a:lnTo>
                <a:lnTo>
                  <a:pt x="0" y="0"/>
                </a:lnTo>
                <a:lnTo>
                  <a:pt x="824230" y="297688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1E6A34B9-49A7-4D44-94CB-910BFE6109CC}"/>
              </a:ext>
            </a:extLst>
          </p:cNvPr>
          <p:cNvSpPr/>
          <p:nvPr userDrawn="1"/>
        </p:nvSpPr>
        <p:spPr>
          <a:xfrm>
            <a:off x="10205402" y="6444805"/>
            <a:ext cx="1176528" cy="414274"/>
          </a:xfrm>
          <a:custGeom>
            <a:avLst/>
            <a:gdLst>
              <a:gd name="connsiteX0" fmla="*/ 1176528 w 1176528"/>
              <a:gd name="connsiteY0" fmla="*/ 414274 h 414274"/>
              <a:gd name="connsiteX1" fmla="*/ 0 w 1176528"/>
              <a:gd name="connsiteY1" fmla="*/ 414274 h 414274"/>
              <a:gd name="connsiteX2" fmla="*/ 1176528 w 1176528"/>
              <a:gd name="connsiteY2" fmla="*/ 0 h 414274"/>
              <a:gd name="connsiteX3" fmla="*/ 1176528 w 1176528"/>
              <a:gd name="connsiteY3" fmla="*/ 414274 h 41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6528" h="414274">
                <a:moveTo>
                  <a:pt x="1176528" y="414274"/>
                </a:moveTo>
                <a:lnTo>
                  <a:pt x="0" y="414274"/>
                </a:lnTo>
                <a:lnTo>
                  <a:pt x="1176528" y="0"/>
                </a:lnTo>
                <a:lnTo>
                  <a:pt x="1176528" y="414274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47BCB57-4BE4-4B29-93C3-BA1C84CAB7F4}"/>
              </a:ext>
            </a:extLst>
          </p:cNvPr>
          <p:cNvSpPr/>
          <p:nvPr userDrawn="1"/>
        </p:nvSpPr>
        <p:spPr>
          <a:xfrm>
            <a:off x="6954139" y="6085840"/>
            <a:ext cx="1199451" cy="775271"/>
          </a:xfrm>
          <a:custGeom>
            <a:avLst/>
            <a:gdLst>
              <a:gd name="connsiteX0" fmla="*/ 1199452 w 1199451"/>
              <a:gd name="connsiteY0" fmla="*/ 775271 h 775271"/>
              <a:gd name="connsiteX1" fmla="*/ 0 w 1199451"/>
              <a:gd name="connsiteY1" fmla="*/ 773240 h 775271"/>
              <a:gd name="connsiteX2" fmla="*/ 0 w 1199451"/>
              <a:gd name="connsiteY2" fmla="*/ 0 h 775271"/>
              <a:gd name="connsiteX3" fmla="*/ 1199452 w 1199451"/>
              <a:gd name="connsiteY3" fmla="*/ 326580 h 775271"/>
              <a:gd name="connsiteX4" fmla="*/ 1199452 w 1199451"/>
              <a:gd name="connsiteY4" fmla="*/ 775271 h 77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775271">
                <a:moveTo>
                  <a:pt x="1199452" y="775271"/>
                </a:moveTo>
                <a:lnTo>
                  <a:pt x="0" y="773240"/>
                </a:lnTo>
                <a:lnTo>
                  <a:pt x="0" y="0"/>
                </a:lnTo>
                <a:lnTo>
                  <a:pt x="1199452" y="326580"/>
                </a:lnTo>
                <a:lnTo>
                  <a:pt x="1199452" y="77527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388B4E4-0E6E-4FC9-9098-82C0F3D39985}"/>
              </a:ext>
            </a:extLst>
          </p:cNvPr>
          <p:cNvSpPr/>
          <p:nvPr userDrawn="1"/>
        </p:nvSpPr>
        <p:spPr>
          <a:xfrm>
            <a:off x="6954139" y="6121272"/>
            <a:ext cx="2148967" cy="739838"/>
          </a:xfrm>
          <a:custGeom>
            <a:avLst/>
            <a:gdLst>
              <a:gd name="connsiteX0" fmla="*/ 2148967 w 2148967"/>
              <a:gd name="connsiteY0" fmla="*/ 739839 h 739838"/>
              <a:gd name="connsiteX1" fmla="*/ 0 w 2148967"/>
              <a:gd name="connsiteY1" fmla="*/ 739839 h 739838"/>
              <a:gd name="connsiteX2" fmla="*/ 0 w 2148967"/>
              <a:gd name="connsiteY2" fmla="*/ 458280 h 739838"/>
              <a:gd name="connsiteX3" fmla="*/ 2148967 w 2148967"/>
              <a:gd name="connsiteY3" fmla="*/ 0 h 739838"/>
              <a:gd name="connsiteX4" fmla="*/ 2148967 w 2148967"/>
              <a:gd name="connsiteY4" fmla="*/ 739839 h 739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7" h="739838">
                <a:moveTo>
                  <a:pt x="2148967" y="739839"/>
                </a:moveTo>
                <a:lnTo>
                  <a:pt x="0" y="739839"/>
                </a:lnTo>
                <a:lnTo>
                  <a:pt x="0" y="458280"/>
                </a:lnTo>
                <a:lnTo>
                  <a:pt x="2148967" y="0"/>
                </a:lnTo>
                <a:lnTo>
                  <a:pt x="2148967" y="739839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DBDE85B5-F314-4E3B-8EAC-56B67A773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2" y="1317053"/>
            <a:ext cx="9726613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216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471BE-6AC8-407B-A964-EF51C1A8E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14F592-8D78-4DAF-99F6-73295CA9D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88CEA-BB11-4CE1-AFF0-DACCB960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0090BC9-68D5-4414-A015-4C417679BCEC}"/>
              </a:ext>
            </a:extLst>
          </p:cNvPr>
          <p:cNvSpPr/>
          <p:nvPr userDrawn="1"/>
        </p:nvSpPr>
        <p:spPr>
          <a:xfrm rot="10800000">
            <a:off x="11019959" y="1590739"/>
            <a:ext cx="1185191" cy="2015462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5AADE27-8148-4B0F-A4CE-9C429666D6DB}"/>
              </a:ext>
            </a:extLst>
          </p:cNvPr>
          <p:cNvSpPr/>
          <p:nvPr userDrawn="1"/>
        </p:nvSpPr>
        <p:spPr>
          <a:xfrm rot="10800000">
            <a:off x="7298330" y="277292"/>
            <a:ext cx="3735749" cy="6595696"/>
          </a:xfrm>
          <a:custGeom>
            <a:avLst/>
            <a:gdLst>
              <a:gd name="connsiteX0" fmla="*/ 3735749 w 3735749"/>
              <a:gd name="connsiteY0" fmla="*/ 6595696 h 6595696"/>
              <a:gd name="connsiteX1" fmla="*/ 0 w 3735749"/>
              <a:gd name="connsiteY1" fmla="*/ 5288916 h 6595696"/>
              <a:gd name="connsiteX2" fmla="*/ 0 w 3735749"/>
              <a:gd name="connsiteY2" fmla="*/ 560389 h 6595696"/>
              <a:gd name="connsiteX3" fmla="*/ 1601842 w 3735749"/>
              <a:gd name="connsiteY3" fmla="*/ 0 h 6595696"/>
              <a:gd name="connsiteX4" fmla="*/ 3735749 w 3735749"/>
              <a:gd name="connsiteY4" fmla="*/ 0 h 6595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5749" h="6595696">
                <a:moveTo>
                  <a:pt x="3735749" y="6595696"/>
                </a:moveTo>
                <a:lnTo>
                  <a:pt x="0" y="5288916"/>
                </a:lnTo>
                <a:lnTo>
                  <a:pt x="0" y="560389"/>
                </a:lnTo>
                <a:lnTo>
                  <a:pt x="1601842" y="0"/>
                </a:lnTo>
                <a:lnTo>
                  <a:pt x="3735749" y="0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1F20804-250F-48E6-BF14-708CB9E246E5}"/>
              </a:ext>
            </a:extLst>
          </p:cNvPr>
          <p:cNvSpPr/>
          <p:nvPr userDrawn="1"/>
        </p:nvSpPr>
        <p:spPr>
          <a:xfrm>
            <a:off x="7304941" y="1579164"/>
            <a:ext cx="3735750" cy="5293825"/>
          </a:xfrm>
          <a:custGeom>
            <a:avLst/>
            <a:gdLst>
              <a:gd name="connsiteX0" fmla="*/ 3735750 w 3735750"/>
              <a:gd name="connsiteY0" fmla="*/ 0 h 5293825"/>
              <a:gd name="connsiteX1" fmla="*/ 3735750 w 3735750"/>
              <a:gd name="connsiteY1" fmla="*/ 5293825 h 5293825"/>
              <a:gd name="connsiteX2" fmla="*/ 0 w 3735750"/>
              <a:gd name="connsiteY2" fmla="*/ 5293825 h 5293825"/>
              <a:gd name="connsiteX3" fmla="*/ 0 w 3735750"/>
              <a:gd name="connsiteY3" fmla="*/ 1306917 h 529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5750" h="5293825">
                <a:moveTo>
                  <a:pt x="3735750" y="0"/>
                </a:moveTo>
                <a:lnTo>
                  <a:pt x="3735750" y="5293825"/>
                </a:lnTo>
                <a:lnTo>
                  <a:pt x="0" y="5293825"/>
                </a:lnTo>
                <a:lnTo>
                  <a:pt x="0" y="1306917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reeform: Shape 15">
            <a:extLst>
              <a:ext uri="{FF2B5EF4-FFF2-40B4-BE49-F238E27FC236}">
                <a16:creationId xmlns:a16="http://schemas.microsoft.com/office/drawing/2014/main" id="{AF97AC16-5C2B-984D-A1EB-793C569DD64A}"/>
              </a:ext>
            </a:extLst>
          </p:cNvPr>
          <p:cNvSpPr/>
          <p:nvPr userDrawn="1"/>
        </p:nvSpPr>
        <p:spPr>
          <a:xfrm>
            <a:off x="-1" y="1061970"/>
            <a:ext cx="8618277" cy="6479013"/>
          </a:xfrm>
          <a:custGeom>
            <a:avLst/>
            <a:gdLst>
              <a:gd name="connsiteX0" fmla="*/ 0 w 2773362"/>
              <a:gd name="connsiteY0" fmla="*/ 4866386 h 4866385"/>
              <a:gd name="connsiteX1" fmla="*/ 2773363 w 2773362"/>
              <a:gd name="connsiteY1" fmla="*/ 3833559 h 4866385"/>
              <a:gd name="connsiteX2" fmla="*/ 2773363 w 2773362"/>
              <a:gd name="connsiteY2" fmla="*/ 1032891 h 4866385"/>
              <a:gd name="connsiteX3" fmla="*/ 0 w 2773362"/>
              <a:gd name="connsiteY3" fmla="*/ 0 h 4866385"/>
              <a:gd name="connsiteX4" fmla="*/ 0 w 2773362"/>
              <a:gd name="connsiteY4" fmla="*/ 4866386 h 486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3362" h="4866385">
                <a:moveTo>
                  <a:pt x="0" y="4866386"/>
                </a:moveTo>
                <a:lnTo>
                  <a:pt x="2773363" y="3833559"/>
                </a:lnTo>
                <a:lnTo>
                  <a:pt x="2773363" y="1032891"/>
                </a:lnTo>
                <a:lnTo>
                  <a:pt x="0" y="0"/>
                </a:lnTo>
                <a:lnTo>
                  <a:pt x="0" y="486638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1D6D2F37-6F72-B04D-BF8B-CD360122299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65374" y="2962800"/>
            <a:ext cx="6138949" cy="3002428"/>
          </a:xfrm>
        </p:spPr>
        <p:txBody>
          <a:bodyPr anchor="t" anchorCtr="0"/>
          <a:lstStyle>
            <a:lvl1pPr marL="0" indent="0">
              <a:buNone/>
              <a:defRPr sz="4200" b="1">
                <a:solidFill>
                  <a:schemeClr val="bg1"/>
                </a:solidFill>
              </a:defRPr>
            </a:lvl1pPr>
            <a:lvl2pPr marL="0" indent="0"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Section divider</a:t>
            </a:r>
          </a:p>
          <a:p>
            <a:pPr lvl="1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8074899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 of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16727372-C07E-3949-A010-6C3BF3F66550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5D42C9E-945B-4D90-A7A4-3F3B440B0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29" y="1828709"/>
            <a:ext cx="6138949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65137E-2AD4-4AD6-80B7-7B83F0712694}"/>
              </a:ext>
            </a:extLst>
          </p:cNvPr>
          <p:cNvSpPr/>
          <p:nvPr userDrawn="1"/>
        </p:nvSpPr>
        <p:spPr>
          <a:xfrm>
            <a:off x="8597221" y="3968444"/>
            <a:ext cx="3630353" cy="2879334"/>
          </a:xfrm>
          <a:custGeom>
            <a:avLst/>
            <a:gdLst>
              <a:gd name="connsiteX0" fmla="*/ 3630353 w 3630353"/>
              <a:gd name="connsiteY0" fmla="*/ 0 h 2879334"/>
              <a:gd name="connsiteX1" fmla="*/ 3630353 w 3630353"/>
              <a:gd name="connsiteY1" fmla="*/ 2879334 h 2879334"/>
              <a:gd name="connsiteX2" fmla="*/ 0 w 3630353"/>
              <a:gd name="connsiteY2" fmla="*/ 2879334 h 2879334"/>
              <a:gd name="connsiteX3" fmla="*/ 0 w 3630353"/>
              <a:gd name="connsiteY3" fmla="*/ 1270045 h 287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4">
                <a:moveTo>
                  <a:pt x="3630353" y="0"/>
                </a:moveTo>
                <a:lnTo>
                  <a:pt x="3630353" y="2879334"/>
                </a:lnTo>
                <a:lnTo>
                  <a:pt x="0" y="2879334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3">
            <a:extLst>
              <a:ext uri="{FF2B5EF4-FFF2-40B4-BE49-F238E27FC236}">
                <a16:creationId xmlns:a16="http://schemas.microsoft.com/office/drawing/2014/main" id="{BA6F9A20-76E2-3243-B993-57283A0885CC}"/>
              </a:ext>
            </a:extLst>
          </p:cNvPr>
          <p:cNvSpPr/>
          <p:nvPr userDrawn="1"/>
        </p:nvSpPr>
        <p:spPr>
          <a:xfrm>
            <a:off x="0" y="4473488"/>
            <a:ext cx="4734746" cy="2384513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bg1"/>
                </a:solidFill>
              </a:rPr>
              <a:t>Together we can </a:t>
            </a:r>
            <a:br>
              <a:rPr lang="en-GB" sz="1800" b="1" dirty="0">
                <a:solidFill>
                  <a:schemeClr val="bg1"/>
                </a:solidFill>
              </a:rPr>
            </a:br>
            <a:r>
              <a:rPr lang="en-GB" sz="1800" b="1" dirty="0">
                <a:solidFill>
                  <a:schemeClr val="bg1"/>
                </a:solidFill>
              </a:rPr>
              <a:t>make a difference!</a:t>
            </a: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accent2"/>
                </a:solidFill>
                <a:hlinkClick r:id="rId2"/>
              </a:rPr>
              <a:t>stepintothenhs.nhs.uk/secondary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1955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 off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reeform: Shape 11">
            <a:extLst>
              <a:ext uri="{FF2B5EF4-FFF2-40B4-BE49-F238E27FC236}">
                <a16:creationId xmlns:a16="http://schemas.microsoft.com/office/drawing/2014/main" id="{2634A7DD-AE72-704D-BCED-55CA1786CF36}"/>
              </a:ext>
            </a:extLst>
          </p:cNvPr>
          <p:cNvSpPr/>
          <p:nvPr userDrawn="1"/>
        </p:nvSpPr>
        <p:spPr>
          <a:xfrm rot="10800000">
            <a:off x="9719742" y="1193260"/>
            <a:ext cx="2472258" cy="4858965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1" name="Freeform: Shape 11">
            <a:extLst>
              <a:ext uri="{FF2B5EF4-FFF2-40B4-BE49-F238E27FC236}">
                <a16:creationId xmlns:a16="http://schemas.microsoft.com/office/drawing/2014/main" id="{F6269F0B-F6E2-1142-AC7A-D310CA73A03B}"/>
              </a:ext>
            </a:extLst>
          </p:cNvPr>
          <p:cNvSpPr/>
          <p:nvPr userDrawn="1"/>
        </p:nvSpPr>
        <p:spPr>
          <a:xfrm>
            <a:off x="7457255" y="397707"/>
            <a:ext cx="2746685" cy="5398323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F1899736-C093-F944-B00A-DBD2CC4385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00829" y="1828709"/>
            <a:ext cx="6138949" cy="2805300"/>
          </a:xfrm>
        </p:spPr>
        <p:txBody>
          <a:bodyPr anchor="ctr"/>
          <a:lstStyle>
            <a:lvl1pPr marL="0" indent="0">
              <a:buNone/>
              <a:defRPr sz="4200" b="1">
                <a:solidFill>
                  <a:schemeClr val="tx2"/>
                </a:solidFill>
              </a:defRPr>
            </a:lvl1pPr>
            <a:lvl2pPr marL="0" indent="0">
              <a:buNone/>
              <a:defRPr sz="320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Sign off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15" name="Freeform: Shape 3">
            <a:extLst>
              <a:ext uri="{FF2B5EF4-FFF2-40B4-BE49-F238E27FC236}">
                <a16:creationId xmlns:a16="http://schemas.microsoft.com/office/drawing/2014/main" id="{5F129B14-79C2-384D-BDD6-36FF412B0452}"/>
              </a:ext>
            </a:extLst>
          </p:cNvPr>
          <p:cNvSpPr/>
          <p:nvPr userDrawn="1"/>
        </p:nvSpPr>
        <p:spPr>
          <a:xfrm>
            <a:off x="0" y="4811609"/>
            <a:ext cx="4063365" cy="2046392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0BBD5A1-2FF3-4406-8244-8FCF039FBB1B}"/>
              </a:ext>
            </a:extLst>
          </p:cNvPr>
          <p:cNvSpPr/>
          <p:nvPr userDrawn="1"/>
        </p:nvSpPr>
        <p:spPr>
          <a:xfrm>
            <a:off x="8597221" y="3968444"/>
            <a:ext cx="3630353" cy="2879334"/>
          </a:xfrm>
          <a:custGeom>
            <a:avLst/>
            <a:gdLst>
              <a:gd name="connsiteX0" fmla="*/ 3630353 w 3630353"/>
              <a:gd name="connsiteY0" fmla="*/ 0 h 2879334"/>
              <a:gd name="connsiteX1" fmla="*/ 3630353 w 3630353"/>
              <a:gd name="connsiteY1" fmla="*/ 2879334 h 2879334"/>
              <a:gd name="connsiteX2" fmla="*/ 0 w 3630353"/>
              <a:gd name="connsiteY2" fmla="*/ 2879334 h 2879334"/>
              <a:gd name="connsiteX3" fmla="*/ 0 w 3630353"/>
              <a:gd name="connsiteY3" fmla="*/ 1270045 h 2879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353" h="2879334">
                <a:moveTo>
                  <a:pt x="3630353" y="0"/>
                </a:moveTo>
                <a:lnTo>
                  <a:pt x="3630353" y="2879334"/>
                </a:lnTo>
                <a:lnTo>
                  <a:pt x="0" y="2879334"/>
                </a:lnTo>
                <a:lnTo>
                  <a:pt x="0" y="127004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B42BB1E-1519-4230-98B9-FC396F768CCA}"/>
              </a:ext>
            </a:extLst>
          </p:cNvPr>
          <p:cNvSpPr/>
          <p:nvPr userDrawn="1"/>
        </p:nvSpPr>
        <p:spPr>
          <a:xfrm>
            <a:off x="10918825" y="2053535"/>
            <a:ext cx="1308747" cy="2225574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A08BE7-FED0-3E4E-9E5F-0016E36087E7}"/>
              </a:ext>
            </a:extLst>
          </p:cNvPr>
          <p:cNvSpPr/>
          <p:nvPr userDrawn="1"/>
        </p:nvSpPr>
        <p:spPr>
          <a:xfrm>
            <a:off x="149934" y="5416296"/>
            <a:ext cx="38928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 err="1">
                <a:solidFill>
                  <a:schemeClr val="accent2"/>
                </a:solidFill>
                <a:hlinkClick r:id="rId2"/>
              </a:rPr>
              <a:t>stepintothenhs.nhs.uk</a:t>
            </a:r>
            <a:r>
              <a:rPr lang="en-GB" sz="1800" b="1" dirty="0">
                <a:solidFill>
                  <a:schemeClr val="accent2"/>
                </a:solidFill>
                <a:hlinkClick r:id="rId2"/>
              </a:rPr>
              <a:t>/secondary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Freeform: Shape 3">
            <a:extLst>
              <a:ext uri="{FF2B5EF4-FFF2-40B4-BE49-F238E27FC236}">
                <a16:creationId xmlns:a16="http://schemas.microsoft.com/office/drawing/2014/main" id="{30E717FE-CAD4-7540-A46B-58971B75BEEA}"/>
              </a:ext>
            </a:extLst>
          </p:cNvPr>
          <p:cNvSpPr/>
          <p:nvPr userDrawn="1"/>
        </p:nvSpPr>
        <p:spPr>
          <a:xfrm>
            <a:off x="0" y="4473488"/>
            <a:ext cx="4734746" cy="2384513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lIns="576000" tIns="396000" rtlCol="0" anchor="ctr"/>
          <a:lstStyle/>
          <a:p>
            <a:pPr>
              <a:lnSpc>
                <a:spcPts val="1800"/>
              </a:lnSpc>
            </a:pP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br>
              <a:rPr lang="en-GB" sz="1800" b="1" dirty="0">
                <a:solidFill>
                  <a:schemeClr val="bg1"/>
                </a:solidFill>
              </a:rPr>
            </a:br>
            <a:endParaRPr lang="en-GB" sz="1800" b="1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en-GB" sz="1800" b="1" dirty="0">
                <a:solidFill>
                  <a:schemeClr val="accent2"/>
                </a:solidFill>
                <a:hlinkClick r:id="rId2"/>
              </a:rPr>
              <a:t>stepintothenhs.nhs.uk/secondary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6493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095C-5EE4-4C1C-8CD0-D515157E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8260BFC-CA2E-4152-8AE3-AED1EC339933}"/>
              </a:ext>
            </a:extLst>
          </p:cNvPr>
          <p:cNvSpPr/>
          <p:nvPr userDrawn="1"/>
        </p:nvSpPr>
        <p:spPr>
          <a:xfrm>
            <a:off x="9975542" y="6219977"/>
            <a:ext cx="2216458" cy="638023"/>
          </a:xfrm>
          <a:custGeom>
            <a:avLst/>
            <a:gdLst>
              <a:gd name="connsiteX0" fmla="*/ 2216458 w 2216458"/>
              <a:gd name="connsiteY0" fmla="*/ 0 h 638023"/>
              <a:gd name="connsiteX1" fmla="*/ 2216458 w 2216458"/>
              <a:gd name="connsiteY1" fmla="*/ 638023 h 638023"/>
              <a:gd name="connsiteX2" fmla="*/ 0 w 2216458"/>
              <a:gd name="connsiteY2" fmla="*/ 638023 h 638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6458" h="638023">
                <a:moveTo>
                  <a:pt x="2216458" y="0"/>
                </a:moveTo>
                <a:lnTo>
                  <a:pt x="2216458" y="638023"/>
                </a:lnTo>
                <a:lnTo>
                  <a:pt x="0" y="63802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954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095C-5EE4-4C1C-8CD0-D515157E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C4E704E-E0B2-456F-9841-394B2E26D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224" y="6381751"/>
            <a:ext cx="6492875" cy="175804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B1672EE-D7D5-44C9-8DAE-6E512B0A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8825" y="6381751"/>
            <a:ext cx="803847" cy="175804"/>
          </a:xfrm>
        </p:spPr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BDFE496-7644-4BF4-A95E-3699E2ADBCBD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7F6D2A-5804-483F-814D-819742C03ED2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9AC021A-91C8-4FC9-83B5-16D70B4185A5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63A6C84-0B7F-45BB-BA6B-BD097EE0630B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F684326-C7D7-4BA1-86EE-18F654EA7384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791E10A-BCA6-4389-9C2D-CE7E1AE434E0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504B04A-442F-4628-85C8-2F3A4D58FAC5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B8796EF-EDC3-4233-8DEA-EFE6A9440742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1114E29-1F93-4534-8590-DDA53ECD75E3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6A6DEBCE-59C0-46C4-B056-7AB38C480A77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E52C699-21C2-4CE3-8FA1-9AE991460D13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00897C91-57F5-4BDD-8D27-29E32CD8854C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6E058FA-50EE-4F3E-9B59-A0E8054BD1EC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4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1095C-5EE4-4C1C-8CD0-D515157ED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272809"/>
            <a:ext cx="6866963" cy="52985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368629"/>
            <a:ext cx="7442200" cy="346833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9F2A0-1E22-4435-8981-B082B0A50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444C-4E6D-4EDA-821B-0A1F0D13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B0E58A2-13FC-4EC1-A026-B9A82E57B3BD}"/>
              </a:ext>
            </a:extLst>
          </p:cNvPr>
          <p:cNvSpPr/>
          <p:nvPr/>
        </p:nvSpPr>
        <p:spPr>
          <a:xfrm>
            <a:off x="878956" y="1317053"/>
            <a:ext cx="1866709" cy="3491293"/>
          </a:xfrm>
          <a:custGeom>
            <a:avLst/>
            <a:gdLst>
              <a:gd name="connsiteX0" fmla="*/ 0 w 1866709"/>
              <a:gd name="connsiteY0" fmla="*/ 2756916 h 3491293"/>
              <a:gd name="connsiteX1" fmla="*/ 1866710 w 1866709"/>
              <a:gd name="connsiteY1" fmla="*/ 3491293 h 3491293"/>
              <a:gd name="connsiteX2" fmla="*/ 1866710 w 1866709"/>
              <a:gd name="connsiteY2" fmla="*/ 0 h 3491293"/>
              <a:gd name="connsiteX3" fmla="*/ 0 w 1866709"/>
              <a:gd name="connsiteY3" fmla="*/ 730250 h 3491293"/>
              <a:gd name="connsiteX4" fmla="*/ 0 w 1866709"/>
              <a:gd name="connsiteY4" fmla="*/ 2756916 h 3491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6709" h="3491293">
                <a:moveTo>
                  <a:pt x="0" y="2756916"/>
                </a:moveTo>
                <a:lnTo>
                  <a:pt x="1866710" y="3491293"/>
                </a:lnTo>
                <a:lnTo>
                  <a:pt x="1866710" y="0"/>
                </a:lnTo>
                <a:lnTo>
                  <a:pt x="0" y="730250"/>
                </a:lnTo>
                <a:lnTo>
                  <a:pt x="0" y="2756916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AD778C1-67E5-40CA-984E-1A37DEBC25DF}"/>
              </a:ext>
            </a:extLst>
          </p:cNvPr>
          <p:cNvSpPr/>
          <p:nvPr/>
        </p:nvSpPr>
        <p:spPr>
          <a:xfrm>
            <a:off x="0" y="2852075"/>
            <a:ext cx="2745666" cy="4005925"/>
          </a:xfrm>
          <a:custGeom>
            <a:avLst/>
            <a:gdLst>
              <a:gd name="connsiteX0" fmla="*/ 2745666 w 2745666"/>
              <a:gd name="connsiteY0" fmla="*/ 0 h 4005925"/>
              <a:gd name="connsiteX1" fmla="*/ 2745666 w 2745666"/>
              <a:gd name="connsiteY1" fmla="*/ 2108200 h 4005925"/>
              <a:gd name="connsiteX2" fmla="*/ 2741803 w 2745666"/>
              <a:gd name="connsiteY2" fmla="*/ 2108200 h 4005925"/>
              <a:gd name="connsiteX3" fmla="*/ 2741803 w 2745666"/>
              <a:gd name="connsiteY3" fmla="*/ 4005925 h 4005925"/>
              <a:gd name="connsiteX4" fmla="*/ 0 w 2745666"/>
              <a:gd name="connsiteY4" fmla="*/ 4005925 h 4005925"/>
              <a:gd name="connsiteX5" fmla="*/ 0 w 2745666"/>
              <a:gd name="connsiteY5" fmla="*/ 1685336 h 4005925"/>
              <a:gd name="connsiteX6" fmla="*/ 3863 w 2745666"/>
              <a:gd name="connsiteY6" fmla="*/ 1685336 h 4005925"/>
              <a:gd name="connsiteX7" fmla="*/ 3863 w 2745666"/>
              <a:gd name="connsiteY7" fmla="*/ 1031811 h 4005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45666" h="4005925">
                <a:moveTo>
                  <a:pt x="2745666" y="0"/>
                </a:moveTo>
                <a:lnTo>
                  <a:pt x="2745666" y="2108200"/>
                </a:lnTo>
                <a:lnTo>
                  <a:pt x="2741803" y="2108200"/>
                </a:lnTo>
                <a:lnTo>
                  <a:pt x="2741803" y="4005925"/>
                </a:lnTo>
                <a:lnTo>
                  <a:pt x="0" y="4005925"/>
                </a:lnTo>
                <a:lnTo>
                  <a:pt x="0" y="1685336"/>
                </a:lnTo>
                <a:lnTo>
                  <a:pt x="3863" y="1685336"/>
                </a:lnTo>
                <a:lnTo>
                  <a:pt x="3863" y="1031811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30FE2A-C0AE-437F-AE18-C9D779E71E17}"/>
              </a:ext>
            </a:extLst>
          </p:cNvPr>
          <p:cNvSpPr/>
          <p:nvPr userDrawn="1"/>
        </p:nvSpPr>
        <p:spPr>
          <a:xfrm>
            <a:off x="5180266" y="5815012"/>
            <a:ext cx="1132141" cy="884428"/>
          </a:xfrm>
          <a:custGeom>
            <a:avLst/>
            <a:gdLst>
              <a:gd name="connsiteX0" fmla="*/ 0 w 1132141"/>
              <a:gd name="connsiteY0" fmla="*/ 623888 h 884428"/>
              <a:gd name="connsiteX1" fmla="*/ 1132142 w 1132141"/>
              <a:gd name="connsiteY1" fmla="*/ 884428 h 884428"/>
              <a:gd name="connsiteX2" fmla="*/ 1132142 w 1132141"/>
              <a:gd name="connsiteY2" fmla="*/ 0 h 884428"/>
              <a:gd name="connsiteX3" fmla="*/ 0 w 1132141"/>
              <a:gd name="connsiteY3" fmla="*/ 260541 h 884428"/>
              <a:gd name="connsiteX4" fmla="*/ 0 w 1132141"/>
              <a:gd name="connsiteY4" fmla="*/ 623888 h 884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2141" h="884428">
                <a:moveTo>
                  <a:pt x="0" y="623888"/>
                </a:moveTo>
                <a:lnTo>
                  <a:pt x="1132142" y="884428"/>
                </a:lnTo>
                <a:lnTo>
                  <a:pt x="1132142" y="0"/>
                </a:lnTo>
                <a:lnTo>
                  <a:pt x="0" y="260541"/>
                </a:lnTo>
                <a:lnTo>
                  <a:pt x="0" y="62388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8A42097-BD13-4854-92BD-573B8B6D3557}"/>
              </a:ext>
            </a:extLst>
          </p:cNvPr>
          <p:cNvSpPr/>
          <p:nvPr userDrawn="1"/>
        </p:nvSpPr>
        <p:spPr>
          <a:xfrm>
            <a:off x="2742374" y="5797232"/>
            <a:ext cx="3570033" cy="1060767"/>
          </a:xfrm>
          <a:custGeom>
            <a:avLst/>
            <a:gdLst>
              <a:gd name="connsiteX0" fmla="*/ 0 w 3570033"/>
              <a:gd name="connsiteY0" fmla="*/ 1060767 h 1060767"/>
              <a:gd name="connsiteX1" fmla="*/ 3570034 w 3570033"/>
              <a:gd name="connsiteY1" fmla="*/ 1060767 h 1060767"/>
              <a:gd name="connsiteX2" fmla="*/ 3570034 w 3570033"/>
              <a:gd name="connsiteY2" fmla="*/ 405321 h 1060767"/>
              <a:gd name="connsiteX3" fmla="*/ 0 w 3570033"/>
              <a:gd name="connsiteY3" fmla="*/ 0 h 1060767"/>
              <a:gd name="connsiteX4" fmla="*/ 0 w 3570033"/>
              <a:gd name="connsiteY4" fmla="*/ 1060767 h 106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0033" h="1060767">
                <a:moveTo>
                  <a:pt x="0" y="1060767"/>
                </a:moveTo>
                <a:lnTo>
                  <a:pt x="3570034" y="1060767"/>
                </a:lnTo>
                <a:lnTo>
                  <a:pt x="3570034" y="405321"/>
                </a:lnTo>
                <a:lnTo>
                  <a:pt x="0" y="0"/>
                </a:lnTo>
                <a:lnTo>
                  <a:pt x="0" y="106076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BC3019-2D11-4ABB-9463-94EFA3EFC69A}"/>
              </a:ext>
            </a:extLst>
          </p:cNvPr>
          <p:cNvSpPr/>
          <p:nvPr userDrawn="1"/>
        </p:nvSpPr>
        <p:spPr>
          <a:xfrm>
            <a:off x="9951148" y="5957760"/>
            <a:ext cx="2240851" cy="900239"/>
          </a:xfrm>
          <a:custGeom>
            <a:avLst/>
            <a:gdLst>
              <a:gd name="connsiteX0" fmla="*/ 0 w 2240851"/>
              <a:gd name="connsiteY0" fmla="*/ 639763 h 900239"/>
              <a:gd name="connsiteX1" fmla="*/ 0 w 2240851"/>
              <a:gd name="connsiteY1" fmla="*/ 900240 h 900239"/>
              <a:gd name="connsiteX2" fmla="*/ 2240852 w 2240851"/>
              <a:gd name="connsiteY2" fmla="*/ 900240 h 900239"/>
              <a:gd name="connsiteX3" fmla="*/ 2240852 w 2240851"/>
              <a:gd name="connsiteY3" fmla="*/ 0 h 900239"/>
              <a:gd name="connsiteX4" fmla="*/ 0 w 2240851"/>
              <a:gd name="connsiteY4" fmla="*/ 639763 h 90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0851" h="900239">
                <a:moveTo>
                  <a:pt x="0" y="639763"/>
                </a:moveTo>
                <a:lnTo>
                  <a:pt x="0" y="900240"/>
                </a:lnTo>
                <a:lnTo>
                  <a:pt x="2240852" y="900240"/>
                </a:lnTo>
                <a:lnTo>
                  <a:pt x="2240852" y="0"/>
                </a:lnTo>
                <a:lnTo>
                  <a:pt x="0" y="639763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C765C6C8-0BFF-4EFC-A3C7-6E4BAF997468}"/>
              </a:ext>
            </a:extLst>
          </p:cNvPr>
          <p:cNvSpPr/>
          <p:nvPr userDrawn="1"/>
        </p:nvSpPr>
        <p:spPr>
          <a:xfrm>
            <a:off x="6312408" y="5815139"/>
            <a:ext cx="1611947" cy="1042860"/>
          </a:xfrm>
          <a:custGeom>
            <a:avLst/>
            <a:gdLst>
              <a:gd name="connsiteX0" fmla="*/ 0 w 1611947"/>
              <a:gd name="connsiteY0" fmla="*/ 1042860 h 1042860"/>
              <a:gd name="connsiteX1" fmla="*/ 1611948 w 1611947"/>
              <a:gd name="connsiteY1" fmla="*/ 1042860 h 1042860"/>
              <a:gd name="connsiteX2" fmla="*/ 1611948 w 1611947"/>
              <a:gd name="connsiteY2" fmla="*/ 395732 h 1042860"/>
              <a:gd name="connsiteX3" fmla="*/ 0 w 1611947"/>
              <a:gd name="connsiteY3" fmla="*/ 0 h 1042860"/>
              <a:gd name="connsiteX4" fmla="*/ 0 w 1611947"/>
              <a:gd name="connsiteY4" fmla="*/ 1042860 h 1042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947" h="1042860">
                <a:moveTo>
                  <a:pt x="0" y="1042860"/>
                </a:moveTo>
                <a:lnTo>
                  <a:pt x="1611948" y="1042860"/>
                </a:lnTo>
                <a:lnTo>
                  <a:pt x="1611948" y="395732"/>
                </a:lnTo>
                <a:lnTo>
                  <a:pt x="0" y="0"/>
                </a:lnTo>
                <a:lnTo>
                  <a:pt x="0" y="1042860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85C57C0-3663-4B1E-AAB1-2C8AFB6A2CEA}"/>
              </a:ext>
            </a:extLst>
          </p:cNvPr>
          <p:cNvSpPr/>
          <p:nvPr userDrawn="1"/>
        </p:nvSpPr>
        <p:spPr>
          <a:xfrm>
            <a:off x="10329735" y="5856922"/>
            <a:ext cx="1862264" cy="1001077"/>
          </a:xfrm>
          <a:custGeom>
            <a:avLst/>
            <a:gdLst>
              <a:gd name="connsiteX0" fmla="*/ 0 w 1862264"/>
              <a:gd name="connsiteY0" fmla="*/ 1001078 h 1001077"/>
              <a:gd name="connsiteX1" fmla="*/ 1862265 w 1862264"/>
              <a:gd name="connsiteY1" fmla="*/ 1001078 h 1001077"/>
              <a:gd name="connsiteX2" fmla="*/ 1862265 w 1862264"/>
              <a:gd name="connsiteY2" fmla="*/ 816166 h 1001077"/>
              <a:gd name="connsiteX3" fmla="*/ 0 w 1862264"/>
              <a:gd name="connsiteY3" fmla="*/ 0 h 1001077"/>
              <a:gd name="connsiteX4" fmla="*/ 0 w 1862264"/>
              <a:gd name="connsiteY4" fmla="*/ 1001078 h 1001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264" h="1001077">
                <a:moveTo>
                  <a:pt x="0" y="1001078"/>
                </a:moveTo>
                <a:lnTo>
                  <a:pt x="1862265" y="1001078"/>
                </a:lnTo>
                <a:lnTo>
                  <a:pt x="1862265" y="816166"/>
                </a:lnTo>
                <a:lnTo>
                  <a:pt x="0" y="0"/>
                </a:lnTo>
                <a:lnTo>
                  <a:pt x="0" y="100107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F96B54-B21A-4C35-B4F4-89D7431ED2AB}"/>
              </a:ext>
            </a:extLst>
          </p:cNvPr>
          <p:cNvSpPr/>
          <p:nvPr userDrawn="1"/>
        </p:nvSpPr>
        <p:spPr>
          <a:xfrm>
            <a:off x="7923465" y="6203315"/>
            <a:ext cx="1163447" cy="654684"/>
          </a:xfrm>
          <a:custGeom>
            <a:avLst/>
            <a:gdLst>
              <a:gd name="connsiteX0" fmla="*/ 0 w 1163447"/>
              <a:gd name="connsiteY0" fmla="*/ 310197 h 654684"/>
              <a:gd name="connsiteX1" fmla="*/ 0 w 1163447"/>
              <a:gd name="connsiteY1" fmla="*/ 654685 h 654684"/>
              <a:gd name="connsiteX2" fmla="*/ 1163448 w 1163447"/>
              <a:gd name="connsiteY2" fmla="*/ 654685 h 654684"/>
              <a:gd name="connsiteX3" fmla="*/ 1163448 w 1163447"/>
              <a:gd name="connsiteY3" fmla="*/ 0 h 654684"/>
              <a:gd name="connsiteX4" fmla="*/ 0 w 1163447"/>
              <a:gd name="connsiteY4" fmla="*/ 310197 h 65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447" h="654684">
                <a:moveTo>
                  <a:pt x="0" y="310197"/>
                </a:moveTo>
                <a:lnTo>
                  <a:pt x="0" y="654685"/>
                </a:lnTo>
                <a:lnTo>
                  <a:pt x="1163448" y="654685"/>
                </a:lnTo>
                <a:lnTo>
                  <a:pt x="1163448" y="0"/>
                </a:lnTo>
                <a:lnTo>
                  <a:pt x="0" y="310197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5E372CE-33A8-4E56-9F44-9CD9FD75A787}"/>
              </a:ext>
            </a:extLst>
          </p:cNvPr>
          <p:cNvGrpSpPr/>
          <p:nvPr userDrawn="1"/>
        </p:nvGrpSpPr>
        <p:grpSpPr>
          <a:xfrm>
            <a:off x="6627114" y="6214300"/>
            <a:ext cx="1297241" cy="643699"/>
            <a:chOff x="6575837" y="6214300"/>
            <a:chExt cx="1297241" cy="643699"/>
          </a:xfrm>
          <a:solidFill>
            <a:schemeClr val="accent3"/>
          </a:solidFill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7796ADF-69BF-4248-8EB9-36E807244115}"/>
                </a:ext>
              </a:extLst>
            </p:cNvPr>
            <p:cNvSpPr/>
            <p:nvPr/>
          </p:nvSpPr>
          <p:spPr>
            <a:xfrm>
              <a:off x="6575837" y="6214300"/>
              <a:ext cx="1297241" cy="643699"/>
            </a:xfrm>
            <a:custGeom>
              <a:avLst/>
              <a:gdLst>
                <a:gd name="connsiteX0" fmla="*/ 0 w 1297241"/>
                <a:gd name="connsiteY0" fmla="*/ 284544 h 643699"/>
                <a:gd name="connsiteX1" fmla="*/ 0 w 1297241"/>
                <a:gd name="connsiteY1" fmla="*/ 643700 h 643699"/>
                <a:gd name="connsiteX2" fmla="*/ 1297242 w 1297241"/>
                <a:gd name="connsiteY2" fmla="*/ 643700 h 643699"/>
                <a:gd name="connsiteX3" fmla="*/ 1297242 w 1297241"/>
                <a:gd name="connsiteY3" fmla="*/ 0 h 643699"/>
                <a:gd name="connsiteX4" fmla="*/ 0 w 1297241"/>
                <a:gd name="connsiteY4" fmla="*/ 284544 h 64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7241" h="643699">
                  <a:moveTo>
                    <a:pt x="0" y="284544"/>
                  </a:moveTo>
                  <a:lnTo>
                    <a:pt x="0" y="643700"/>
                  </a:lnTo>
                  <a:lnTo>
                    <a:pt x="1297242" y="643700"/>
                  </a:lnTo>
                  <a:lnTo>
                    <a:pt x="1297242" y="0"/>
                  </a:lnTo>
                  <a:lnTo>
                    <a:pt x="0" y="284544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4A09B42-B70A-4C85-B752-940ED49EEB92}"/>
                </a:ext>
              </a:extLst>
            </p:cNvPr>
            <p:cNvSpPr/>
            <p:nvPr/>
          </p:nvSpPr>
          <p:spPr>
            <a:xfrm>
              <a:off x="6575837" y="6501638"/>
              <a:ext cx="1248346" cy="356361"/>
            </a:xfrm>
            <a:custGeom>
              <a:avLst/>
              <a:gdLst>
                <a:gd name="connsiteX0" fmla="*/ 0 w 1248346"/>
                <a:gd name="connsiteY0" fmla="*/ 356362 h 356361"/>
                <a:gd name="connsiteX1" fmla="*/ 1248346 w 1248346"/>
                <a:gd name="connsiteY1" fmla="*/ 356362 h 356361"/>
                <a:gd name="connsiteX2" fmla="*/ 0 w 1248346"/>
                <a:gd name="connsiteY2" fmla="*/ 0 h 356361"/>
                <a:gd name="connsiteX3" fmla="*/ 0 w 1248346"/>
                <a:gd name="connsiteY3" fmla="*/ 356362 h 356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8346" h="356361">
                  <a:moveTo>
                    <a:pt x="0" y="356362"/>
                  </a:moveTo>
                  <a:lnTo>
                    <a:pt x="1248346" y="356362"/>
                  </a:lnTo>
                  <a:lnTo>
                    <a:pt x="0" y="0"/>
                  </a:lnTo>
                  <a:lnTo>
                    <a:pt x="0" y="356362"/>
                  </a:lnTo>
                  <a:close/>
                </a:path>
              </a:pathLst>
            </a:custGeom>
            <a:solidFill>
              <a:schemeClr val="accent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55F5E56-ABFF-4353-806A-FADF96A43500}"/>
              </a:ext>
            </a:extLst>
          </p:cNvPr>
          <p:cNvSpPr/>
          <p:nvPr userDrawn="1"/>
        </p:nvSpPr>
        <p:spPr>
          <a:xfrm>
            <a:off x="9746932" y="5613400"/>
            <a:ext cx="583248" cy="707072"/>
          </a:xfrm>
          <a:custGeom>
            <a:avLst/>
            <a:gdLst>
              <a:gd name="connsiteX0" fmla="*/ 583248 w 583248"/>
              <a:gd name="connsiteY0" fmla="*/ 242760 h 707072"/>
              <a:gd name="connsiteX1" fmla="*/ 0 w 583248"/>
              <a:gd name="connsiteY1" fmla="*/ 0 h 707072"/>
              <a:gd name="connsiteX2" fmla="*/ 0 w 583248"/>
              <a:gd name="connsiteY2" fmla="*/ 707072 h 707072"/>
              <a:gd name="connsiteX3" fmla="*/ 583248 w 583248"/>
              <a:gd name="connsiteY3" fmla="*/ 508317 h 707072"/>
              <a:gd name="connsiteX4" fmla="*/ 583248 w 583248"/>
              <a:gd name="connsiteY4" fmla="*/ 242760 h 70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248" h="707072">
                <a:moveTo>
                  <a:pt x="583248" y="242760"/>
                </a:moveTo>
                <a:lnTo>
                  <a:pt x="0" y="0"/>
                </a:lnTo>
                <a:lnTo>
                  <a:pt x="0" y="707072"/>
                </a:lnTo>
                <a:lnTo>
                  <a:pt x="583248" y="508317"/>
                </a:lnTo>
                <a:lnTo>
                  <a:pt x="583248" y="24276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91F3CB94-2FD1-4DA6-9115-9202435F2F2B}"/>
              </a:ext>
            </a:extLst>
          </p:cNvPr>
          <p:cNvSpPr/>
          <p:nvPr userDrawn="1"/>
        </p:nvSpPr>
        <p:spPr>
          <a:xfrm>
            <a:off x="8512278" y="5860034"/>
            <a:ext cx="1824545" cy="997965"/>
          </a:xfrm>
          <a:custGeom>
            <a:avLst/>
            <a:gdLst>
              <a:gd name="connsiteX0" fmla="*/ 0 w 1824545"/>
              <a:gd name="connsiteY0" fmla="*/ 495427 h 997965"/>
              <a:gd name="connsiteX1" fmla="*/ 0 w 1824545"/>
              <a:gd name="connsiteY1" fmla="*/ 997966 h 997965"/>
              <a:gd name="connsiteX2" fmla="*/ 1824545 w 1824545"/>
              <a:gd name="connsiteY2" fmla="*/ 997966 h 997965"/>
              <a:gd name="connsiteX3" fmla="*/ 1824545 w 1824545"/>
              <a:gd name="connsiteY3" fmla="*/ 0 h 997965"/>
              <a:gd name="connsiteX4" fmla="*/ 0 w 1824545"/>
              <a:gd name="connsiteY4" fmla="*/ 495427 h 99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4545" h="997965">
                <a:moveTo>
                  <a:pt x="0" y="495427"/>
                </a:moveTo>
                <a:lnTo>
                  <a:pt x="0" y="997966"/>
                </a:lnTo>
                <a:lnTo>
                  <a:pt x="1824545" y="997966"/>
                </a:lnTo>
                <a:lnTo>
                  <a:pt x="1824545" y="0"/>
                </a:lnTo>
                <a:lnTo>
                  <a:pt x="0" y="495427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9811062-3B9A-43E0-ABE2-656F0364CBED}"/>
              </a:ext>
            </a:extLst>
          </p:cNvPr>
          <p:cNvSpPr/>
          <p:nvPr userDrawn="1"/>
        </p:nvSpPr>
        <p:spPr>
          <a:xfrm>
            <a:off x="2741981" y="5797231"/>
            <a:ext cx="2327763" cy="1060768"/>
          </a:xfrm>
          <a:custGeom>
            <a:avLst/>
            <a:gdLst>
              <a:gd name="connsiteX0" fmla="*/ 0 w 2351278"/>
              <a:gd name="connsiteY0" fmla="*/ 1079500 h 1079500"/>
              <a:gd name="connsiteX1" fmla="*/ 2351278 w 2351278"/>
              <a:gd name="connsiteY1" fmla="*/ 1079500 h 1079500"/>
              <a:gd name="connsiteX2" fmla="*/ 2351278 w 2351278"/>
              <a:gd name="connsiteY2" fmla="*/ 803275 h 1079500"/>
              <a:gd name="connsiteX3" fmla="*/ 0 w 2351278"/>
              <a:gd name="connsiteY3" fmla="*/ 0 h 1079500"/>
              <a:gd name="connsiteX4" fmla="*/ 0 w 2351278"/>
              <a:gd name="connsiteY4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1278" h="1079500">
                <a:moveTo>
                  <a:pt x="0" y="1079500"/>
                </a:moveTo>
                <a:lnTo>
                  <a:pt x="2351278" y="1079500"/>
                </a:lnTo>
                <a:lnTo>
                  <a:pt x="2351278" y="803275"/>
                </a:lnTo>
                <a:lnTo>
                  <a:pt x="0" y="0"/>
                </a:lnTo>
                <a:lnTo>
                  <a:pt x="0" y="107950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0CE6525-5AC2-420D-9E01-081AEEBCFCE5}"/>
              </a:ext>
            </a:extLst>
          </p:cNvPr>
          <p:cNvSpPr/>
          <p:nvPr userDrawn="1"/>
        </p:nvSpPr>
        <p:spPr>
          <a:xfrm>
            <a:off x="4038876" y="6585585"/>
            <a:ext cx="1033016" cy="272414"/>
          </a:xfrm>
          <a:custGeom>
            <a:avLst/>
            <a:gdLst>
              <a:gd name="connsiteX0" fmla="*/ 0 w 1033017"/>
              <a:gd name="connsiteY0" fmla="*/ 280480 h 280479"/>
              <a:gd name="connsiteX1" fmla="*/ 1033018 w 1033017"/>
              <a:gd name="connsiteY1" fmla="*/ 280480 h 280479"/>
              <a:gd name="connsiteX2" fmla="*/ 1033018 w 1033017"/>
              <a:gd name="connsiteY2" fmla="*/ 0 h 280479"/>
              <a:gd name="connsiteX3" fmla="*/ 0 w 1033017"/>
              <a:gd name="connsiteY3" fmla="*/ 280480 h 28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017" h="280479">
                <a:moveTo>
                  <a:pt x="0" y="280480"/>
                </a:moveTo>
                <a:lnTo>
                  <a:pt x="1033018" y="280480"/>
                </a:lnTo>
                <a:lnTo>
                  <a:pt x="1033018" y="0"/>
                </a:lnTo>
                <a:lnTo>
                  <a:pt x="0" y="280480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7" name="Picture Placeholder 76">
            <a:extLst>
              <a:ext uri="{FF2B5EF4-FFF2-40B4-BE49-F238E27FC236}">
                <a16:creationId xmlns:a16="http://schemas.microsoft.com/office/drawing/2014/main" id="{F6EC187D-3DEE-406F-ABC1-8BB8EA19F0D6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-3882" y="1308735"/>
            <a:ext cx="2748987" cy="4670742"/>
          </a:xfrm>
          <a:custGeom>
            <a:avLst/>
            <a:gdLst>
              <a:gd name="connsiteX0" fmla="*/ 0 w 2739898"/>
              <a:gd name="connsiteY0" fmla="*/ 0 h 4662424"/>
              <a:gd name="connsiteX1" fmla="*/ 2739898 w 2739898"/>
              <a:gd name="connsiteY1" fmla="*/ 1071922 h 4662424"/>
              <a:gd name="connsiteX2" fmla="*/ 2739898 w 2739898"/>
              <a:gd name="connsiteY2" fmla="*/ 3584537 h 4662424"/>
              <a:gd name="connsiteX3" fmla="*/ 0 w 2739898"/>
              <a:gd name="connsiteY3" fmla="*/ 4662424 h 4662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898" h="4662424">
                <a:moveTo>
                  <a:pt x="0" y="0"/>
                </a:moveTo>
                <a:lnTo>
                  <a:pt x="2739898" y="1071922"/>
                </a:lnTo>
                <a:lnTo>
                  <a:pt x="2739898" y="3584537"/>
                </a:lnTo>
                <a:lnTo>
                  <a:pt x="0" y="4662424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655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C01BB-4C26-4028-9FD4-3A605F93A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4225" y="2087295"/>
            <a:ext cx="7442200" cy="3623689"/>
          </a:xfrm>
        </p:spPr>
        <p:txBody>
          <a:bodyPr anchor="t" anchorCtr="0"/>
          <a:lstStyle>
            <a:lvl1pPr marL="0" indent="0">
              <a:buNone/>
              <a:defRPr b="1"/>
            </a:lvl1pPr>
            <a:lvl2pPr marL="0" indent="0">
              <a:buNone/>
              <a:defRPr sz="2800"/>
            </a:lvl2pPr>
            <a:lvl3pPr marL="0" indent="0">
              <a:buNone/>
              <a:defRPr sz="2400"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9474F-F115-42A8-B641-739E3917D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1D95A-E580-47A1-A88F-327F56415B76}" type="datetimeFigureOut">
              <a:rPr lang="en-GB" smtClean="0"/>
              <a:t>21/09/2022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E9F0CB-6C9E-4E4F-AC83-96C936FE0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8BFDF6-C1C9-4CCA-B7B5-5583D8C88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3DC9A28-C422-478D-9F53-1725865756EA}"/>
              </a:ext>
            </a:extLst>
          </p:cNvPr>
          <p:cNvSpPr/>
          <p:nvPr/>
        </p:nvSpPr>
        <p:spPr>
          <a:xfrm>
            <a:off x="1130935" y="1392174"/>
            <a:ext cx="1642427" cy="3436492"/>
          </a:xfrm>
          <a:custGeom>
            <a:avLst/>
            <a:gdLst>
              <a:gd name="connsiteX0" fmla="*/ 0 w 1642427"/>
              <a:gd name="connsiteY0" fmla="*/ 2824861 h 3436492"/>
              <a:gd name="connsiteX1" fmla="*/ 1642428 w 1642427"/>
              <a:gd name="connsiteY1" fmla="*/ 3436493 h 3436492"/>
              <a:gd name="connsiteX2" fmla="*/ 1642428 w 1642427"/>
              <a:gd name="connsiteY2" fmla="*/ 0 h 3436492"/>
              <a:gd name="connsiteX3" fmla="*/ 0 w 1642427"/>
              <a:gd name="connsiteY3" fmla="*/ 611696 h 3436492"/>
              <a:gd name="connsiteX4" fmla="*/ 0 w 1642427"/>
              <a:gd name="connsiteY4" fmla="*/ 2824861 h 3436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2427" h="3436492">
                <a:moveTo>
                  <a:pt x="0" y="2824861"/>
                </a:moveTo>
                <a:lnTo>
                  <a:pt x="1642428" y="3436493"/>
                </a:lnTo>
                <a:lnTo>
                  <a:pt x="1642428" y="0"/>
                </a:lnTo>
                <a:lnTo>
                  <a:pt x="0" y="611696"/>
                </a:lnTo>
                <a:lnTo>
                  <a:pt x="0" y="2824861"/>
                </a:lnTo>
                <a:close/>
              </a:path>
            </a:pathLst>
          </a:custGeom>
          <a:solidFill>
            <a:schemeClr val="accent6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E9DE58-26DA-4BC1-BB78-8D442F58F50B}"/>
              </a:ext>
            </a:extLst>
          </p:cNvPr>
          <p:cNvSpPr/>
          <p:nvPr/>
        </p:nvSpPr>
        <p:spPr>
          <a:xfrm>
            <a:off x="0" y="3071241"/>
            <a:ext cx="1667446" cy="3468179"/>
          </a:xfrm>
          <a:custGeom>
            <a:avLst/>
            <a:gdLst>
              <a:gd name="connsiteX0" fmla="*/ 0 w 1667446"/>
              <a:gd name="connsiteY0" fmla="*/ 621030 h 3468179"/>
              <a:gd name="connsiteX1" fmla="*/ 0 w 1667446"/>
              <a:gd name="connsiteY1" fmla="*/ 2847213 h 3468179"/>
              <a:gd name="connsiteX2" fmla="*/ 1667447 w 1667446"/>
              <a:gd name="connsiteY2" fmla="*/ 3468179 h 3468179"/>
              <a:gd name="connsiteX3" fmla="*/ 1667447 w 1667446"/>
              <a:gd name="connsiteY3" fmla="*/ 0 h 3468179"/>
              <a:gd name="connsiteX4" fmla="*/ 0 w 1667446"/>
              <a:gd name="connsiteY4" fmla="*/ 621030 h 346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7446" h="3468179">
                <a:moveTo>
                  <a:pt x="0" y="621030"/>
                </a:moveTo>
                <a:lnTo>
                  <a:pt x="0" y="2847213"/>
                </a:lnTo>
                <a:lnTo>
                  <a:pt x="1667447" y="3468179"/>
                </a:lnTo>
                <a:lnTo>
                  <a:pt x="1667447" y="0"/>
                </a:lnTo>
                <a:lnTo>
                  <a:pt x="0" y="621030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9D23654-E37C-4EC1-87D1-6B6A725C4067}"/>
              </a:ext>
            </a:extLst>
          </p:cNvPr>
          <p:cNvSpPr/>
          <p:nvPr/>
        </p:nvSpPr>
        <p:spPr>
          <a:xfrm>
            <a:off x="11387772" y="1917700"/>
            <a:ext cx="804227" cy="1307782"/>
          </a:xfrm>
          <a:custGeom>
            <a:avLst/>
            <a:gdLst>
              <a:gd name="connsiteX0" fmla="*/ 0 w 804227"/>
              <a:gd name="connsiteY0" fmla="*/ 1307783 h 1307782"/>
              <a:gd name="connsiteX1" fmla="*/ 804228 w 804227"/>
              <a:gd name="connsiteY1" fmla="*/ 992314 h 1307782"/>
              <a:gd name="connsiteX2" fmla="*/ 804228 w 804227"/>
              <a:gd name="connsiteY2" fmla="*/ 315468 h 1307782"/>
              <a:gd name="connsiteX3" fmla="*/ 0 w 804227"/>
              <a:gd name="connsiteY3" fmla="*/ 0 h 1307782"/>
              <a:gd name="connsiteX4" fmla="*/ 0 w 804227"/>
              <a:gd name="connsiteY4" fmla="*/ 1307783 h 1307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4227" h="1307782">
                <a:moveTo>
                  <a:pt x="0" y="1307783"/>
                </a:moveTo>
                <a:lnTo>
                  <a:pt x="804228" y="992314"/>
                </a:lnTo>
                <a:lnTo>
                  <a:pt x="804228" y="315468"/>
                </a:lnTo>
                <a:lnTo>
                  <a:pt x="0" y="0"/>
                </a:lnTo>
                <a:lnTo>
                  <a:pt x="0" y="130778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92461BF-80C5-49DE-AE15-E21D3EF49C9C}"/>
              </a:ext>
            </a:extLst>
          </p:cNvPr>
          <p:cNvSpPr/>
          <p:nvPr/>
        </p:nvSpPr>
        <p:spPr>
          <a:xfrm>
            <a:off x="11555412" y="4674044"/>
            <a:ext cx="636587" cy="1358455"/>
          </a:xfrm>
          <a:custGeom>
            <a:avLst/>
            <a:gdLst>
              <a:gd name="connsiteX0" fmla="*/ 0 w 636587"/>
              <a:gd name="connsiteY0" fmla="*/ 1358456 h 1358455"/>
              <a:gd name="connsiteX1" fmla="*/ 636588 w 636587"/>
              <a:gd name="connsiteY1" fmla="*/ 1099185 h 1358455"/>
              <a:gd name="connsiteX2" fmla="*/ 636588 w 636587"/>
              <a:gd name="connsiteY2" fmla="*/ 259271 h 1358455"/>
              <a:gd name="connsiteX3" fmla="*/ 0 w 636587"/>
              <a:gd name="connsiteY3" fmla="*/ 0 h 1358455"/>
              <a:gd name="connsiteX4" fmla="*/ 0 w 636587"/>
              <a:gd name="connsiteY4" fmla="*/ 1358456 h 1358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587" h="1358455">
                <a:moveTo>
                  <a:pt x="0" y="1358456"/>
                </a:moveTo>
                <a:lnTo>
                  <a:pt x="636588" y="1099185"/>
                </a:lnTo>
                <a:lnTo>
                  <a:pt x="636588" y="259271"/>
                </a:lnTo>
                <a:lnTo>
                  <a:pt x="0" y="0"/>
                </a:lnTo>
                <a:lnTo>
                  <a:pt x="0" y="135845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913C1B-D3E7-4873-812C-A0FB18C40EB4}"/>
              </a:ext>
            </a:extLst>
          </p:cNvPr>
          <p:cNvSpPr/>
          <p:nvPr/>
        </p:nvSpPr>
        <p:spPr>
          <a:xfrm>
            <a:off x="0" y="1041400"/>
            <a:ext cx="2773362" cy="4866385"/>
          </a:xfrm>
          <a:custGeom>
            <a:avLst/>
            <a:gdLst>
              <a:gd name="connsiteX0" fmla="*/ 0 w 2773362"/>
              <a:gd name="connsiteY0" fmla="*/ 4866386 h 4866385"/>
              <a:gd name="connsiteX1" fmla="*/ 2773363 w 2773362"/>
              <a:gd name="connsiteY1" fmla="*/ 3833559 h 4866385"/>
              <a:gd name="connsiteX2" fmla="*/ 2773363 w 2773362"/>
              <a:gd name="connsiteY2" fmla="*/ 1032891 h 4866385"/>
              <a:gd name="connsiteX3" fmla="*/ 0 w 2773362"/>
              <a:gd name="connsiteY3" fmla="*/ 0 h 4866385"/>
              <a:gd name="connsiteX4" fmla="*/ 0 w 2773362"/>
              <a:gd name="connsiteY4" fmla="*/ 4866386 h 486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3362" h="4866385">
                <a:moveTo>
                  <a:pt x="0" y="4866386"/>
                </a:moveTo>
                <a:lnTo>
                  <a:pt x="2773363" y="3833559"/>
                </a:lnTo>
                <a:lnTo>
                  <a:pt x="2773363" y="1032891"/>
                </a:lnTo>
                <a:lnTo>
                  <a:pt x="0" y="0"/>
                </a:lnTo>
                <a:lnTo>
                  <a:pt x="0" y="486638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868CF03-B2C8-4FC7-8E39-C090B601E096}"/>
              </a:ext>
            </a:extLst>
          </p:cNvPr>
          <p:cNvSpPr/>
          <p:nvPr/>
        </p:nvSpPr>
        <p:spPr>
          <a:xfrm>
            <a:off x="10918825" y="3543744"/>
            <a:ext cx="866838" cy="1474089"/>
          </a:xfrm>
          <a:custGeom>
            <a:avLst/>
            <a:gdLst>
              <a:gd name="connsiteX0" fmla="*/ 866839 w 866838"/>
              <a:gd name="connsiteY0" fmla="*/ 355600 h 1474089"/>
              <a:gd name="connsiteX1" fmla="*/ 0 w 866838"/>
              <a:gd name="connsiteY1" fmla="*/ 0 h 1474089"/>
              <a:gd name="connsiteX2" fmla="*/ 0 w 866838"/>
              <a:gd name="connsiteY2" fmla="*/ 1474089 h 1474089"/>
              <a:gd name="connsiteX3" fmla="*/ 866839 w 866838"/>
              <a:gd name="connsiteY3" fmla="*/ 1118489 h 1474089"/>
              <a:gd name="connsiteX4" fmla="*/ 866839 w 866838"/>
              <a:gd name="connsiteY4" fmla="*/ 355600 h 1474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6838" h="1474089">
                <a:moveTo>
                  <a:pt x="866839" y="355600"/>
                </a:moveTo>
                <a:lnTo>
                  <a:pt x="0" y="0"/>
                </a:lnTo>
                <a:lnTo>
                  <a:pt x="0" y="1474089"/>
                </a:lnTo>
                <a:lnTo>
                  <a:pt x="866839" y="1118489"/>
                </a:lnTo>
                <a:lnTo>
                  <a:pt x="866839" y="355600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D079F03-015D-49D2-881B-C4564F55EFAC}"/>
              </a:ext>
            </a:extLst>
          </p:cNvPr>
          <p:cNvSpPr/>
          <p:nvPr/>
        </p:nvSpPr>
        <p:spPr>
          <a:xfrm>
            <a:off x="10918825" y="3594671"/>
            <a:ext cx="1273175" cy="2165095"/>
          </a:xfrm>
          <a:custGeom>
            <a:avLst/>
            <a:gdLst>
              <a:gd name="connsiteX0" fmla="*/ 0 w 1273175"/>
              <a:gd name="connsiteY0" fmla="*/ 522288 h 2165095"/>
              <a:gd name="connsiteX1" fmla="*/ 0 w 1273175"/>
              <a:gd name="connsiteY1" fmla="*/ 1642808 h 2165095"/>
              <a:gd name="connsiteX2" fmla="*/ 1273175 w 1273175"/>
              <a:gd name="connsiteY2" fmla="*/ 2165096 h 2165095"/>
              <a:gd name="connsiteX3" fmla="*/ 1273175 w 1273175"/>
              <a:gd name="connsiteY3" fmla="*/ 0 h 2165095"/>
              <a:gd name="connsiteX4" fmla="*/ 0 w 1273175"/>
              <a:gd name="connsiteY4" fmla="*/ 522288 h 2165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175" h="2165095">
                <a:moveTo>
                  <a:pt x="0" y="522288"/>
                </a:moveTo>
                <a:lnTo>
                  <a:pt x="0" y="1642808"/>
                </a:lnTo>
                <a:lnTo>
                  <a:pt x="1273175" y="2165096"/>
                </a:lnTo>
                <a:lnTo>
                  <a:pt x="1273175" y="0"/>
                </a:lnTo>
                <a:lnTo>
                  <a:pt x="0" y="522288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D1B9D9C-8711-4EEC-9842-0D54A2447356}"/>
              </a:ext>
            </a:extLst>
          </p:cNvPr>
          <p:cNvSpPr/>
          <p:nvPr/>
        </p:nvSpPr>
        <p:spPr>
          <a:xfrm>
            <a:off x="11069446" y="2535110"/>
            <a:ext cx="565531" cy="961707"/>
          </a:xfrm>
          <a:custGeom>
            <a:avLst/>
            <a:gdLst>
              <a:gd name="connsiteX0" fmla="*/ 0 w 565531"/>
              <a:gd name="connsiteY0" fmla="*/ 231966 h 961707"/>
              <a:gd name="connsiteX1" fmla="*/ 565531 w 565531"/>
              <a:gd name="connsiteY1" fmla="*/ 0 h 961707"/>
              <a:gd name="connsiteX2" fmla="*/ 565531 w 565531"/>
              <a:gd name="connsiteY2" fmla="*/ 961707 h 961707"/>
              <a:gd name="connsiteX3" fmla="*/ 0 w 565531"/>
              <a:gd name="connsiteY3" fmla="*/ 729679 h 961707"/>
              <a:gd name="connsiteX4" fmla="*/ 0 w 565531"/>
              <a:gd name="connsiteY4" fmla="*/ 231966 h 961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5531" h="961707">
                <a:moveTo>
                  <a:pt x="0" y="231966"/>
                </a:moveTo>
                <a:lnTo>
                  <a:pt x="565531" y="0"/>
                </a:lnTo>
                <a:lnTo>
                  <a:pt x="565531" y="961707"/>
                </a:lnTo>
                <a:lnTo>
                  <a:pt x="0" y="729679"/>
                </a:lnTo>
                <a:lnTo>
                  <a:pt x="0" y="2319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2A73A9-BFF7-4C96-B99D-AF3B26D38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7053"/>
            <a:ext cx="74422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86750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4464F42-9FE2-4309-A1EB-E190A66BEEF6}"/>
              </a:ext>
            </a:extLst>
          </p:cNvPr>
          <p:cNvSpPr/>
          <p:nvPr/>
        </p:nvSpPr>
        <p:spPr>
          <a:xfrm>
            <a:off x="4038409" y="5661723"/>
            <a:ext cx="1199451" cy="1108646"/>
          </a:xfrm>
          <a:custGeom>
            <a:avLst/>
            <a:gdLst>
              <a:gd name="connsiteX0" fmla="*/ 0 w 1199451"/>
              <a:gd name="connsiteY0" fmla="*/ 782066 h 1108646"/>
              <a:gd name="connsiteX1" fmla="*/ 1199452 w 1199451"/>
              <a:gd name="connsiteY1" fmla="*/ 1108646 h 1108646"/>
              <a:gd name="connsiteX2" fmla="*/ 1199452 w 1199451"/>
              <a:gd name="connsiteY2" fmla="*/ 0 h 1108646"/>
              <a:gd name="connsiteX3" fmla="*/ 0 w 1199451"/>
              <a:gd name="connsiteY3" fmla="*/ 326580 h 1108646"/>
              <a:gd name="connsiteX4" fmla="*/ 0 w 1199451"/>
              <a:gd name="connsiteY4" fmla="*/ 782066 h 1108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451" h="1108646">
                <a:moveTo>
                  <a:pt x="0" y="782066"/>
                </a:moveTo>
                <a:lnTo>
                  <a:pt x="1199452" y="1108646"/>
                </a:lnTo>
                <a:lnTo>
                  <a:pt x="1199452" y="0"/>
                </a:lnTo>
                <a:lnTo>
                  <a:pt x="0" y="326580"/>
                </a:lnTo>
                <a:lnTo>
                  <a:pt x="0" y="782066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1974971-F7E4-4CDA-9D00-2063E37342DE}"/>
              </a:ext>
            </a:extLst>
          </p:cNvPr>
          <p:cNvSpPr/>
          <p:nvPr userDrawn="1"/>
        </p:nvSpPr>
        <p:spPr>
          <a:xfrm>
            <a:off x="0" y="3084957"/>
            <a:ext cx="2645600" cy="3546601"/>
          </a:xfrm>
          <a:custGeom>
            <a:avLst/>
            <a:gdLst>
              <a:gd name="connsiteX0" fmla="*/ 0 w 2645600"/>
              <a:gd name="connsiteY0" fmla="*/ 3546602 h 3546601"/>
              <a:gd name="connsiteX1" fmla="*/ 2645601 w 2645600"/>
              <a:gd name="connsiteY1" fmla="*/ 2561336 h 3546601"/>
              <a:gd name="connsiteX2" fmla="*/ 2645601 w 2645600"/>
              <a:gd name="connsiteY2" fmla="*/ 985266 h 3546601"/>
              <a:gd name="connsiteX3" fmla="*/ 0 w 2645600"/>
              <a:gd name="connsiteY3" fmla="*/ 0 h 3546601"/>
              <a:gd name="connsiteX4" fmla="*/ 0 w 2645600"/>
              <a:gd name="connsiteY4" fmla="*/ 3546602 h 354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5600" h="3546601">
                <a:moveTo>
                  <a:pt x="0" y="3546602"/>
                </a:moveTo>
                <a:lnTo>
                  <a:pt x="2645601" y="2561336"/>
                </a:lnTo>
                <a:lnTo>
                  <a:pt x="2645601" y="985266"/>
                </a:lnTo>
                <a:lnTo>
                  <a:pt x="0" y="0"/>
                </a:lnTo>
                <a:lnTo>
                  <a:pt x="0" y="3546602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CEB0B0E-4A11-4034-9788-40BFC5561856}"/>
              </a:ext>
            </a:extLst>
          </p:cNvPr>
          <p:cNvSpPr/>
          <p:nvPr/>
        </p:nvSpPr>
        <p:spPr>
          <a:xfrm>
            <a:off x="2793554" y="5697156"/>
            <a:ext cx="2444306" cy="1160843"/>
          </a:xfrm>
          <a:custGeom>
            <a:avLst/>
            <a:gdLst>
              <a:gd name="connsiteX0" fmla="*/ 0 w 2148966"/>
              <a:gd name="connsiteY0" fmla="*/ 1160844 h 1160843"/>
              <a:gd name="connsiteX1" fmla="*/ 2148967 w 2148966"/>
              <a:gd name="connsiteY1" fmla="*/ 1160844 h 1160843"/>
              <a:gd name="connsiteX2" fmla="*/ 2148967 w 2148966"/>
              <a:gd name="connsiteY2" fmla="*/ 458279 h 1160843"/>
              <a:gd name="connsiteX3" fmla="*/ 0 w 2148966"/>
              <a:gd name="connsiteY3" fmla="*/ 0 h 1160843"/>
              <a:gd name="connsiteX4" fmla="*/ 0 w 2148966"/>
              <a:gd name="connsiteY4" fmla="*/ 1160844 h 116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966" h="1160843">
                <a:moveTo>
                  <a:pt x="0" y="1160844"/>
                </a:moveTo>
                <a:lnTo>
                  <a:pt x="2148967" y="1160844"/>
                </a:lnTo>
                <a:lnTo>
                  <a:pt x="2148967" y="458279"/>
                </a:lnTo>
                <a:lnTo>
                  <a:pt x="0" y="0"/>
                </a:lnTo>
                <a:lnTo>
                  <a:pt x="0" y="1160844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D3051F9-4AFC-4C18-97C8-9D1D9552DCC2}"/>
              </a:ext>
            </a:extLst>
          </p:cNvPr>
          <p:cNvSpPr/>
          <p:nvPr userDrawn="1"/>
        </p:nvSpPr>
        <p:spPr>
          <a:xfrm>
            <a:off x="7296340" y="5678995"/>
            <a:ext cx="955865" cy="901191"/>
          </a:xfrm>
          <a:custGeom>
            <a:avLst/>
            <a:gdLst>
              <a:gd name="connsiteX0" fmla="*/ 0 w 955865"/>
              <a:gd name="connsiteY0" fmla="*/ 635698 h 901191"/>
              <a:gd name="connsiteX1" fmla="*/ 955866 w 955865"/>
              <a:gd name="connsiteY1" fmla="*/ 901192 h 901191"/>
              <a:gd name="connsiteX2" fmla="*/ 955866 w 955865"/>
              <a:gd name="connsiteY2" fmla="*/ 0 h 901191"/>
              <a:gd name="connsiteX3" fmla="*/ 0 w 955865"/>
              <a:gd name="connsiteY3" fmla="*/ 265430 h 901191"/>
              <a:gd name="connsiteX4" fmla="*/ 0 w 955865"/>
              <a:gd name="connsiteY4" fmla="*/ 635698 h 90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5865" h="901191">
                <a:moveTo>
                  <a:pt x="0" y="635698"/>
                </a:moveTo>
                <a:lnTo>
                  <a:pt x="955866" y="901192"/>
                </a:lnTo>
                <a:lnTo>
                  <a:pt x="955866" y="0"/>
                </a:lnTo>
                <a:lnTo>
                  <a:pt x="0" y="265430"/>
                </a:lnTo>
                <a:lnTo>
                  <a:pt x="0" y="635698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A9FEBC-5263-4298-9C1D-15AEFBE661B5}"/>
              </a:ext>
            </a:extLst>
          </p:cNvPr>
          <p:cNvSpPr/>
          <p:nvPr userDrawn="1"/>
        </p:nvSpPr>
        <p:spPr>
          <a:xfrm>
            <a:off x="5237860" y="5660834"/>
            <a:ext cx="3014345" cy="1197165"/>
          </a:xfrm>
          <a:custGeom>
            <a:avLst/>
            <a:gdLst>
              <a:gd name="connsiteX0" fmla="*/ 0 w 3014345"/>
              <a:gd name="connsiteY0" fmla="*/ 1197166 h 1197165"/>
              <a:gd name="connsiteX1" fmla="*/ 3014346 w 3014345"/>
              <a:gd name="connsiteY1" fmla="*/ 1197166 h 1197165"/>
              <a:gd name="connsiteX2" fmla="*/ 3014346 w 3014345"/>
              <a:gd name="connsiteY2" fmla="*/ 413068 h 1197165"/>
              <a:gd name="connsiteX3" fmla="*/ 0 w 3014345"/>
              <a:gd name="connsiteY3" fmla="*/ 0 h 1197165"/>
              <a:gd name="connsiteX4" fmla="*/ 0 w 3014345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14345" h="1197165">
                <a:moveTo>
                  <a:pt x="0" y="1197166"/>
                </a:moveTo>
                <a:lnTo>
                  <a:pt x="3014346" y="1197166"/>
                </a:lnTo>
                <a:lnTo>
                  <a:pt x="3014346" y="413068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EEACC13-FF35-4029-8D72-7392D9F67B45}"/>
              </a:ext>
            </a:extLst>
          </p:cNvPr>
          <p:cNvSpPr/>
          <p:nvPr userDrawn="1"/>
        </p:nvSpPr>
        <p:spPr>
          <a:xfrm>
            <a:off x="11324590" y="6177470"/>
            <a:ext cx="867409" cy="680529"/>
          </a:xfrm>
          <a:custGeom>
            <a:avLst/>
            <a:gdLst>
              <a:gd name="connsiteX0" fmla="*/ 0 w 867409"/>
              <a:gd name="connsiteY0" fmla="*/ 298831 h 680529"/>
              <a:gd name="connsiteX1" fmla="*/ 0 w 867409"/>
              <a:gd name="connsiteY1" fmla="*/ 680529 h 680529"/>
              <a:gd name="connsiteX2" fmla="*/ 867410 w 867409"/>
              <a:gd name="connsiteY2" fmla="*/ 680529 h 680529"/>
              <a:gd name="connsiteX3" fmla="*/ 867410 w 867409"/>
              <a:gd name="connsiteY3" fmla="*/ 0 h 680529"/>
              <a:gd name="connsiteX4" fmla="*/ 0 w 867409"/>
              <a:gd name="connsiteY4" fmla="*/ 298831 h 680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409" h="680529">
                <a:moveTo>
                  <a:pt x="0" y="298831"/>
                </a:moveTo>
                <a:lnTo>
                  <a:pt x="0" y="680529"/>
                </a:lnTo>
                <a:lnTo>
                  <a:pt x="867410" y="680529"/>
                </a:lnTo>
                <a:lnTo>
                  <a:pt x="867410" y="0"/>
                </a:lnTo>
                <a:lnTo>
                  <a:pt x="0" y="298831"/>
                </a:lnTo>
                <a:close/>
              </a:path>
            </a:pathLst>
          </a:custGeom>
          <a:solidFill>
            <a:srgbClr val="78BE20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71A0C20-F052-4EE4-BE16-9FDF406C4031}"/>
              </a:ext>
            </a:extLst>
          </p:cNvPr>
          <p:cNvSpPr/>
          <p:nvPr userDrawn="1"/>
        </p:nvSpPr>
        <p:spPr>
          <a:xfrm>
            <a:off x="8252206" y="5679059"/>
            <a:ext cx="1361058" cy="1178940"/>
          </a:xfrm>
          <a:custGeom>
            <a:avLst/>
            <a:gdLst>
              <a:gd name="connsiteX0" fmla="*/ 0 w 1361058"/>
              <a:gd name="connsiteY0" fmla="*/ 1178941 h 1178940"/>
              <a:gd name="connsiteX1" fmla="*/ 1361059 w 1361058"/>
              <a:gd name="connsiteY1" fmla="*/ 1178941 h 1178940"/>
              <a:gd name="connsiteX2" fmla="*/ 1361059 w 1361058"/>
              <a:gd name="connsiteY2" fmla="*/ 403225 h 1178940"/>
              <a:gd name="connsiteX3" fmla="*/ 0 w 1361058"/>
              <a:gd name="connsiteY3" fmla="*/ 0 h 1178940"/>
              <a:gd name="connsiteX4" fmla="*/ 0 w 1361058"/>
              <a:gd name="connsiteY4" fmla="*/ 1178941 h 117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1058" h="1178940">
                <a:moveTo>
                  <a:pt x="0" y="1178941"/>
                </a:moveTo>
                <a:lnTo>
                  <a:pt x="1361059" y="1178941"/>
                </a:lnTo>
                <a:lnTo>
                  <a:pt x="1361059" y="403225"/>
                </a:lnTo>
                <a:lnTo>
                  <a:pt x="0" y="0"/>
                </a:lnTo>
                <a:lnTo>
                  <a:pt x="0" y="1178941"/>
                </a:lnTo>
                <a:close/>
              </a:path>
            </a:pathLst>
          </a:custGeom>
          <a:solidFill>
            <a:schemeClr val="accent5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D6173F1-3280-4067-96AE-E6C3C0AB27CB}"/>
              </a:ext>
            </a:extLst>
          </p:cNvPr>
          <p:cNvSpPr/>
          <p:nvPr userDrawn="1"/>
        </p:nvSpPr>
        <p:spPr>
          <a:xfrm>
            <a:off x="11644248" y="5721667"/>
            <a:ext cx="547751" cy="1136332"/>
          </a:xfrm>
          <a:custGeom>
            <a:avLst/>
            <a:gdLst>
              <a:gd name="connsiteX0" fmla="*/ 0 w 547751"/>
              <a:gd name="connsiteY0" fmla="*/ 1136333 h 1136332"/>
              <a:gd name="connsiteX1" fmla="*/ 547751 w 547751"/>
              <a:gd name="connsiteY1" fmla="*/ 1136333 h 1136332"/>
              <a:gd name="connsiteX2" fmla="*/ 547751 w 547751"/>
              <a:gd name="connsiteY2" fmla="*/ 289687 h 1136332"/>
              <a:gd name="connsiteX3" fmla="*/ 0 w 547751"/>
              <a:gd name="connsiteY3" fmla="*/ 0 h 1136332"/>
              <a:gd name="connsiteX4" fmla="*/ 0 w 547751"/>
              <a:gd name="connsiteY4" fmla="*/ 1136333 h 1136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7751" h="1136332">
                <a:moveTo>
                  <a:pt x="0" y="1136333"/>
                </a:moveTo>
                <a:lnTo>
                  <a:pt x="547751" y="1136333"/>
                </a:lnTo>
                <a:lnTo>
                  <a:pt x="547751" y="289687"/>
                </a:lnTo>
                <a:lnTo>
                  <a:pt x="0" y="0"/>
                </a:lnTo>
                <a:lnTo>
                  <a:pt x="0" y="1136333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7026CCF-3BA7-4846-81C7-FB8C0CABE202}"/>
              </a:ext>
            </a:extLst>
          </p:cNvPr>
          <p:cNvSpPr/>
          <p:nvPr userDrawn="1"/>
        </p:nvSpPr>
        <p:spPr>
          <a:xfrm>
            <a:off x="8517699" y="6085840"/>
            <a:ext cx="1095311" cy="772159"/>
          </a:xfrm>
          <a:custGeom>
            <a:avLst/>
            <a:gdLst>
              <a:gd name="connsiteX0" fmla="*/ 0 w 1095311"/>
              <a:gd name="connsiteY0" fmla="*/ 289941 h 772159"/>
              <a:gd name="connsiteX1" fmla="*/ 0 w 1095311"/>
              <a:gd name="connsiteY1" fmla="*/ 772160 h 772159"/>
              <a:gd name="connsiteX2" fmla="*/ 1095312 w 1095311"/>
              <a:gd name="connsiteY2" fmla="*/ 772160 h 772159"/>
              <a:gd name="connsiteX3" fmla="*/ 1095312 w 1095311"/>
              <a:gd name="connsiteY3" fmla="*/ 0 h 772159"/>
              <a:gd name="connsiteX4" fmla="*/ 0 w 1095311"/>
              <a:gd name="connsiteY4" fmla="*/ 289941 h 772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5311" h="772159">
                <a:moveTo>
                  <a:pt x="0" y="289941"/>
                </a:moveTo>
                <a:lnTo>
                  <a:pt x="0" y="772160"/>
                </a:lnTo>
                <a:lnTo>
                  <a:pt x="1095312" y="772160"/>
                </a:lnTo>
                <a:lnTo>
                  <a:pt x="1095312" y="0"/>
                </a:lnTo>
                <a:lnTo>
                  <a:pt x="0" y="289941"/>
                </a:lnTo>
                <a:close/>
              </a:path>
            </a:pathLst>
          </a:custGeom>
          <a:solidFill>
            <a:schemeClr val="accent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F89F855-7825-413D-8109-0524711106A3}"/>
              </a:ext>
            </a:extLst>
          </p:cNvPr>
          <p:cNvSpPr/>
          <p:nvPr userDrawn="1"/>
        </p:nvSpPr>
        <p:spPr>
          <a:xfrm>
            <a:off x="9599294" y="6468364"/>
            <a:ext cx="982345" cy="389635"/>
          </a:xfrm>
          <a:custGeom>
            <a:avLst/>
            <a:gdLst>
              <a:gd name="connsiteX0" fmla="*/ 0 w 982345"/>
              <a:gd name="connsiteY0" fmla="*/ 290195 h 389635"/>
              <a:gd name="connsiteX1" fmla="*/ 0 w 982345"/>
              <a:gd name="connsiteY1" fmla="*/ 389636 h 389635"/>
              <a:gd name="connsiteX2" fmla="*/ 982345 w 982345"/>
              <a:gd name="connsiteY2" fmla="*/ 389636 h 389635"/>
              <a:gd name="connsiteX3" fmla="*/ 982345 w 982345"/>
              <a:gd name="connsiteY3" fmla="*/ 0 h 389635"/>
              <a:gd name="connsiteX4" fmla="*/ 0 w 982345"/>
              <a:gd name="connsiteY4" fmla="*/ 290195 h 38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2345" h="389635">
                <a:moveTo>
                  <a:pt x="0" y="290195"/>
                </a:moveTo>
                <a:lnTo>
                  <a:pt x="0" y="389636"/>
                </a:lnTo>
                <a:lnTo>
                  <a:pt x="982345" y="389636"/>
                </a:lnTo>
                <a:lnTo>
                  <a:pt x="982345" y="0"/>
                </a:lnTo>
                <a:lnTo>
                  <a:pt x="0" y="290195"/>
                </a:lnTo>
                <a:close/>
              </a:path>
            </a:pathLst>
          </a:custGeom>
          <a:solidFill>
            <a:schemeClr val="tx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F552ECD-182B-42C4-BEA7-E4DA50D0A768}"/>
              </a:ext>
            </a:extLst>
          </p:cNvPr>
          <p:cNvSpPr/>
          <p:nvPr userDrawn="1"/>
        </p:nvSpPr>
        <p:spPr>
          <a:xfrm>
            <a:off x="8516366" y="6378575"/>
            <a:ext cx="1391475" cy="479425"/>
          </a:xfrm>
          <a:custGeom>
            <a:avLst/>
            <a:gdLst>
              <a:gd name="connsiteX0" fmla="*/ 0 w 1391475"/>
              <a:gd name="connsiteY0" fmla="*/ 479425 h 479425"/>
              <a:gd name="connsiteX1" fmla="*/ 1391476 w 1391475"/>
              <a:gd name="connsiteY1" fmla="*/ 479425 h 479425"/>
              <a:gd name="connsiteX2" fmla="*/ 0 w 1391475"/>
              <a:gd name="connsiteY2" fmla="*/ 0 h 479425"/>
              <a:gd name="connsiteX3" fmla="*/ 0 w 1391475"/>
              <a:gd name="connsiteY3" fmla="*/ 479425 h 479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1475" h="479425">
                <a:moveTo>
                  <a:pt x="0" y="479425"/>
                </a:moveTo>
                <a:lnTo>
                  <a:pt x="1391476" y="479425"/>
                </a:lnTo>
                <a:lnTo>
                  <a:pt x="0" y="0"/>
                </a:lnTo>
                <a:lnTo>
                  <a:pt x="0" y="479425"/>
                </a:lnTo>
                <a:close/>
              </a:path>
            </a:pathLst>
          </a:custGeom>
          <a:solidFill>
            <a:schemeClr val="accent4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7FAB92A-E6DE-4EA7-BFFE-722B92258340}"/>
              </a:ext>
            </a:extLst>
          </p:cNvPr>
          <p:cNvSpPr/>
          <p:nvPr userDrawn="1"/>
        </p:nvSpPr>
        <p:spPr>
          <a:xfrm>
            <a:off x="11152187" y="5473509"/>
            <a:ext cx="492442" cy="720471"/>
          </a:xfrm>
          <a:custGeom>
            <a:avLst/>
            <a:gdLst>
              <a:gd name="connsiteX0" fmla="*/ 492443 w 492442"/>
              <a:gd name="connsiteY0" fmla="*/ 247396 h 720471"/>
              <a:gd name="connsiteX1" fmla="*/ 0 w 492442"/>
              <a:gd name="connsiteY1" fmla="*/ 0 h 720471"/>
              <a:gd name="connsiteX2" fmla="*/ 0 w 492442"/>
              <a:gd name="connsiteY2" fmla="*/ 720471 h 720471"/>
              <a:gd name="connsiteX3" fmla="*/ 492443 w 492442"/>
              <a:gd name="connsiteY3" fmla="*/ 518033 h 720471"/>
              <a:gd name="connsiteX4" fmla="*/ 492443 w 492442"/>
              <a:gd name="connsiteY4" fmla="*/ 247396 h 720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442" h="720471">
                <a:moveTo>
                  <a:pt x="492443" y="247396"/>
                </a:moveTo>
                <a:lnTo>
                  <a:pt x="0" y="0"/>
                </a:lnTo>
                <a:lnTo>
                  <a:pt x="0" y="720471"/>
                </a:lnTo>
                <a:lnTo>
                  <a:pt x="492443" y="518033"/>
                </a:lnTo>
                <a:lnTo>
                  <a:pt x="492443" y="247396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678A19-3E42-42E0-AECA-DCA9C9C39DF0}"/>
              </a:ext>
            </a:extLst>
          </p:cNvPr>
          <p:cNvSpPr/>
          <p:nvPr userDrawn="1"/>
        </p:nvSpPr>
        <p:spPr>
          <a:xfrm>
            <a:off x="10102913" y="5724842"/>
            <a:ext cx="1540573" cy="1133157"/>
          </a:xfrm>
          <a:custGeom>
            <a:avLst/>
            <a:gdLst>
              <a:gd name="connsiteX0" fmla="*/ 0 w 1540573"/>
              <a:gd name="connsiteY0" fmla="*/ 504825 h 1133157"/>
              <a:gd name="connsiteX1" fmla="*/ 0 w 1540573"/>
              <a:gd name="connsiteY1" fmla="*/ 1133158 h 1133157"/>
              <a:gd name="connsiteX2" fmla="*/ 1540573 w 1540573"/>
              <a:gd name="connsiteY2" fmla="*/ 1133158 h 1133157"/>
              <a:gd name="connsiteX3" fmla="*/ 1540573 w 1540573"/>
              <a:gd name="connsiteY3" fmla="*/ 0 h 1133157"/>
              <a:gd name="connsiteX4" fmla="*/ 0 w 1540573"/>
              <a:gd name="connsiteY4" fmla="*/ 504825 h 113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0573" h="1133157">
                <a:moveTo>
                  <a:pt x="0" y="504825"/>
                </a:moveTo>
                <a:lnTo>
                  <a:pt x="0" y="1133158"/>
                </a:lnTo>
                <a:lnTo>
                  <a:pt x="1540573" y="1133158"/>
                </a:lnTo>
                <a:lnTo>
                  <a:pt x="1540573" y="0"/>
                </a:lnTo>
                <a:lnTo>
                  <a:pt x="0" y="50482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A1C442F4-4135-4680-9779-EF422E551B86}"/>
              </a:ext>
            </a:extLst>
          </p:cNvPr>
          <p:cNvSpPr/>
          <p:nvPr userDrawn="1"/>
        </p:nvSpPr>
        <p:spPr>
          <a:xfrm>
            <a:off x="5237860" y="5660834"/>
            <a:ext cx="1985327" cy="1197165"/>
          </a:xfrm>
          <a:custGeom>
            <a:avLst/>
            <a:gdLst>
              <a:gd name="connsiteX0" fmla="*/ 0 w 1985327"/>
              <a:gd name="connsiteY0" fmla="*/ 1197166 h 1197165"/>
              <a:gd name="connsiteX1" fmla="*/ 1985328 w 1985327"/>
              <a:gd name="connsiteY1" fmla="*/ 1197166 h 1197165"/>
              <a:gd name="connsiteX2" fmla="*/ 1985328 w 1985327"/>
              <a:gd name="connsiteY2" fmla="*/ 954850 h 1197165"/>
              <a:gd name="connsiteX3" fmla="*/ 0 w 1985327"/>
              <a:gd name="connsiteY3" fmla="*/ 0 h 1197165"/>
              <a:gd name="connsiteX4" fmla="*/ 0 w 1985327"/>
              <a:gd name="connsiteY4" fmla="*/ 1197166 h 1197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5327" h="1197165">
                <a:moveTo>
                  <a:pt x="0" y="1197166"/>
                </a:moveTo>
                <a:lnTo>
                  <a:pt x="1985328" y="1197166"/>
                </a:lnTo>
                <a:lnTo>
                  <a:pt x="1985328" y="954850"/>
                </a:lnTo>
                <a:lnTo>
                  <a:pt x="0" y="0"/>
                </a:lnTo>
                <a:lnTo>
                  <a:pt x="0" y="1197166"/>
                </a:lnTo>
                <a:close/>
              </a:path>
            </a:pathLst>
          </a:custGeom>
          <a:solidFill>
            <a:srgbClr val="0072CE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F799F2E-1F39-406C-B0F9-F2D6D2836F45}"/>
              </a:ext>
            </a:extLst>
          </p:cNvPr>
          <p:cNvSpPr/>
          <p:nvPr userDrawn="1"/>
        </p:nvSpPr>
        <p:spPr>
          <a:xfrm>
            <a:off x="6482715" y="6614858"/>
            <a:ext cx="742060" cy="243141"/>
          </a:xfrm>
          <a:custGeom>
            <a:avLst/>
            <a:gdLst>
              <a:gd name="connsiteX0" fmla="*/ 0 w 742060"/>
              <a:gd name="connsiteY0" fmla="*/ 243142 h 243141"/>
              <a:gd name="connsiteX1" fmla="*/ 742061 w 742060"/>
              <a:gd name="connsiteY1" fmla="*/ 243142 h 243141"/>
              <a:gd name="connsiteX2" fmla="*/ 742061 w 742060"/>
              <a:gd name="connsiteY2" fmla="*/ 0 h 243141"/>
              <a:gd name="connsiteX3" fmla="*/ 0 w 742060"/>
              <a:gd name="connsiteY3" fmla="*/ 243142 h 243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2060" h="243141">
                <a:moveTo>
                  <a:pt x="0" y="243142"/>
                </a:moveTo>
                <a:lnTo>
                  <a:pt x="742061" y="243142"/>
                </a:lnTo>
                <a:lnTo>
                  <a:pt x="742061" y="0"/>
                </a:lnTo>
                <a:lnTo>
                  <a:pt x="0" y="243142"/>
                </a:lnTo>
                <a:close/>
              </a:path>
            </a:pathLst>
          </a:custGeom>
          <a:solidFill>
            <a:schemeClr val="accent2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9" name="Picture Placeholder 58">
            <a:extLst>
              <a:ext uri="{FF2B5EF4-FFF2-40B4-BE49-F238E27FC236}">
                <a16:creationId xmlns:a16="http://schemas.microsoft.com/office/drawing/2014/main" id="{DC4564A8-5C90-45CB-B96A-F183F1ED81D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1" y="3536850"/>
            <a:ext cx="2793553" cy="3321149"/>
          </a:xfrm>
          <a:custGeom>
            <a:avLst/>
            <a:gdLst>
              <a:gd name="connsiteX0" fmla="*/ 3170237 w 3170237"/>
              <a:gd name="connsiteY0" fmla="*/ 0 h 3768974"/>
              <a:gd name="connsiteX1" fmla="*/ 3170237 w 3170237"/>
              <a:gd name="connsiteY1" fmla="*/ 3768974 h 3768974"/>
              <a:gd name="connsiteX2" fmla="*/ 0 w 3170237"/>
              <a:gd name="connsiteY2" fmla="*/ 3768974 h 3768974"/>
              <a:gd name="connsiteX3" fmla="*/ 0 w 3170237"/>
              <a:gd name="connsiteY3" fmla="*/ 1065017 h 3768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0237" h="3768974">
                <a:moveTo>
                  <a:pt x="3170237" y="0"/>
                </a:moveTo>
                <a:lnTo>
                  <a:pt x="3170237" y="3768974"/>
                </a:lnTo>
                <a:lnTo>
                  <a:pt x="0" y="3768974"/>
                </a:lnTo>
                <a:lnTo>
                  <a:pt x="0" y="1065017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7D558CDD-21D9-4B18-9EE9-58C6623BB799}"/>
              </a:ext>
            </a:extLst>
          </p:cNvPr>
          <p:cNvSpPr>
            <a:spLocks noGrp="1"/>
          </p:cNvSpPr>
          <p:nvPr userDrawn="1">
            <p:ph type="body" sz="quarter" idx="11"/>
          </p:nvPr>
        </p:nvSpPr>
        <p:spPr>
          <a:xfrm>
            <a:off x="3324226" y="2144631"/>
            <a:ext cx="7442200" cy="3328878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3608CF-74EF-4A85-974C-31DAB915A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4225" y="1317053"/>
            <a:ext cx="7442200" cy="547492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0151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6A23E-D7ED-4D37-9481-B7FD7265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574" y="1317053"/>
            <a:ext cx="9340851" cy="5474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B75C0-DF7F-4314-A6DB-FD74F44ED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5575" y="2437741"/>
            <a:ext cx="9340850" cy="37392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63AD7-DF07-4D2C-B9B0-9059076E79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9327" y="6374675"/>
            <a:ext cx="2702498" cy="179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1D95A-E580-47A1-A88F-327F56415B76}" type="datetimeFigureOut">
              <a:rPr lang="en-GB" smtClean="0"/>
              <a:t>21/09/2022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A226E-C203-4AA2-8E36-221E95752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224" y="6381751"/>
            <a:ext cx="6492875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0B844-E750-4213-A071-6B2130E0E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8825" y="6381751"/>
            <a:ext cx="803847" cy="1758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B71F2-0498-4E6A-8351-92D4AF98CDE6}" type="slidenum">
              <a:rPr lang="en-GB" smtClean="0"/>
              <a:t>‹#›</a:t>
            </a:fld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85A8344-B274-44ED-BC47-ACC481718507}"/>
              </a:ext>
            </a:extLst>
          </p:cNvPr>
          <p:cNvGrpSpPr/>
          <p:nvPr userDrawn="1"/>
        </p:nvGrpSpPr>
        <p:grpSpPr>
          <a:xfrm>
            <a:off x="476250" y="403578"/>
            <a:ext cx="1577941" cy="599540"/>
            <a:chOff x="481393" y="365315"/>
            <a:chExt cx="1742630" cy="662114"/>
          </a:xfrm>
          <a:solidFill>
            <a:srgbClr val="005EBB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3964A2-80DD-4EEA-A135-0A218E766C45}"/>
                </a:ext>
              </a:extLst>
            </p:cNvPr>
            <p:cNvSpPr/>
            <p:nvPr/>
          </p:nvSpPr>
          <p:spPr>
            <a:xfrm>
              <a:off x="481393" y="613727"/>
              <a:ext cx="97917" cy="159511"/>
            </a:xfrm>
            <a:custGeom>
              <a:avLst/>
              <a:gdLst>
                <a:gd name="connsiteX0" fmla="*/ 88202 w 97917"/>
                <a:gd name="connsiteY0" fmla="*/ 33972 h 159511"/>
                <a:gd name="connsiteX1" fmla="*/ 57721 w 97917"/>
                <a:gd name="connsiteY1" fmla="*/ 26035 h 159511"/>
                <a:gd name="connsiteX2" fmla="*/ 37148 w 97917"/>
                <a:gd name="connsiteY2" fmla="*/ 42799 h 159511"/>
                <a:gd name="connsiteX3" fmla="*/ 97917 w 97917"/>
                <a:gd name="connsiteY3" fmla="*/ 112649 h 159511"/>
                <a:gd name="connsiteX4" fmla="*/ 44006 w 97917"/>
                <a:gd name="connsiteY4" fmla="*/ 159512 h 159511"/>
                <a:gd name="connsiteX5" fmla="*/ 2476 w 97917"/>
                <a:gd name="connsiteY5" fmla="*/ 153162 h 159511"/>
                <a:gd name="connsiteX6" fmla="*/ 4445 w 97917"/>
                <a:gd name="connsiteY6" fmla="*/ 123127 h 159511"/>
                <a:gd name="connsiteX7" fmla="*/ 38227 w 97917"/>
                <a:gd name="connsiteY7" fmla="*/ 132588 h 159511"/>
                <a:gd name="connsiteX8" fmla="*/ 60770 w 97917"/>
                <a:gd name="connsiteY8" fmla="*/ 114300 h 159511"/>
                <a:gd name="connsiteX9" fmla="*/ 0 w 97917"/>
                <a:gd name="connsiteY9" fmla="*/ 44006 h 159511"/>
                <a:gd name="connsiteX10" fmla="*/ 53531 w 97917"/>
                <a:gd name="connsiteY10" fmla="*/ 0 h 159511"/>
                <a:gd name="connsiteX11" fmla="*/ 89725 w 97917"/>
                <a:gd name="connsiteY11" fmla="*/ 5334 h 15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917" h="159511">
                  <a:moveTo>
                    <a:pt x="88202" y="33972"/>
                  </a:moveTo>
                  <a:cubicBezTo>
                    <a:pt x="78738" y="29145"/>
                    <a:pt x="68337" y="26436"/>
                    <a:pt x="57721" y="26035"/>
                  </a:cubicBezTo>
                  <a:cubicBezTo>
                    <a:pt x="45974" y="26035"/>
                    <a:pt x="37148" y="31306"/>
                    <a:pt x="37148" y="42799"/>
                  </a:cubicBezTo>
                  <a:cubicBezTo>
                    <a:pt x="37148" y="70866"/>
                    <a:pt x="97917" y="57849"/>
                    <a:pt x="97917" y="112649"/>
                  </a:cubicBezTo>
                  <a:cubicBezTo>
                    <a:pt x="97917" y="141859"/>
                    <a:pt x="74740" y="159512"/>
                    <a:pt x="44006" y="159512"/>
                  </a:cubicBezTo>
                  <a:cubicBezTo>
                    <a:pt x="29932" y="159373"/>
                    <a:pt x="15949" y="157235"/>
                    <a:pt x="2476" y="153162"/>
                  </a:cubicBezTo>
                  <a:lnTo>
                    <a:pt x="4445" y="123127"/>
                  </a:lnTo>
                  <a:cubicBezTo>
                    <a:pt x="15240" y="127317"/>
                    <a:pt x="24765" y="132588"/>
                    <a:pt x="38227" y="132588"/>
                  </a:cubicBezTo>
                  <a:cubicBezTo>
                    <a:pt x="49784" y="132588"/>
                    <a:pt x="60770" y="126873"/>
                    <a:pt x="60770" y="114300"/>
                  </a:cubicBezTo>
                  <a:cubicBezTo>
                    <a:pt x="60770" y="84455"/>
                    <a:pt x="0" y="98996"/>
                    <a:pt x="0" y="44006"/>
                  </a:cubicBezTo>
                  <a:cubicBezTo>
                    <a:pt x="0" y="39370"/>
                    <a:pt x="1778" y="0"/>
                    <a:pt x="53531" y="0"/>
                  </a:cubicBezTo>
                  <a:cubicBezTo>
                    <a:pt x="65769" y="278"/>
                    <a:pt x="77927" y="2069"/>
                    <a:pt x="89725" y="533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1622AE8-4FF5-4553-AFF3-88E7D945AA8E}"/>
                </a:ext>
              </a:extLst>
            </p:cNvPr>
            <p:cNvSpPr/>
            <p:nvPr/>
          </p:nvSpPr>
          <p:spPr>
            <a:xfrm>
              <a:off x="581787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BE4EA4D-740F-405C-85E8-0F7FBD6BAB79}"/>
                </a:ext>
              </a:extLst>
            </p:cNvPr>
            <p:cNvSpPr/>
            <p:nvPr/>
          </p:nvSpPr>
          <p:spPr>
            <a:xfrm>
              <a:off x="695579" y="616584"/>
              <a:ext cx="91757" cy="154241"/>
            </a:xfrm>
            <a:custGeom>
              <a:avLst/>
              <a:gdLst>
                <a:gd name="connsiteX0" fmla="*/ 0 w 91757"/>
                <a:gd name="connsiteY0" fmla="*/ 0 h 154241"/>
                <a:gd name="connsiteX1" fmla="*/ 89090 w 91757"/>
                <a:gd name="connsiteY1" fmla="*/ 0 h 154241"/>
                <a:gd name="connsiteX2" fmla="*/ 89090 w 91757"/>
                <a:gd name="connsiteY2" fmla="*/ 26924 h 154241"/>
                <a:gd name="connsiteX3" fmla="*/ 34925 w 91757"/>
                <a:gd name="connsiteY3" fmla="*/ 26924 h 154241"/>
                <a:gd name="connsiteX4" fmla="*/ 34925 w 91757"/>
                <a:gd name="connsiteY4" fmla="*/ 61468 h 154241"/>
                <a:gd name="connsiteX5" fmla="*/ 86424 w 91757"/>
                <a:gd name="connsiteY5" fmla="*/ 61468 h 154241"/>
                <a:gd name="connsiteX6" fmla="*/ 86424 w 91757"/>
                <a:gd name="connsiteY6" fmla="*/ 88392 h 154241"/>
                <a:gd name="connsiteX7" fmla="*/ 34925 w 91757"/>
                <a:gd name="connsiteY7" fmla="*/ 88392 h 154241"/>
                <a:gd name="connsiteX8" fmla="*/ 34925 w 91757"/>
                <a:gd name="connsiteY8" fmla="*/ 127318 h 154241"/>
                <a:gd name="connsiteX9" fmla="*/ 91757 w 91757"/>
                <a:gd name="connsiteY9" fmla="*/ 127318 h 154241"/>
                <a:gd name="connsiteX10" fmla="*/ 91757 w 91757"/>
                <a:gd name="connsiteY10" fmla="*/ 154242 h 154241"/>
                <a:gd name="connsiteX11" fmla="*/ 0 w 91757"/>
                <a:gd name="connsiteY11" fmla="*/ 154242 h 154241"/>
                <a:gd name="connsiteX12" fmla="*/ 0 w 91757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757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4" y="61468"/>
                  </a:lnTo>
                  <a:lnTo>
                    <a:pt x="86424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757" y="127318"/>
                  </a:lnTo>
                  <a:lnTo>
                    <a:pt x="91757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B319EA-A902-415D-AC25-4A1C89E13D06}"/>
                </a:ext>
              </a:extLst>
            </p:cNvPr>
            <p:cNvSpPr/>
            <p:nvPr/>
          </p:nvSpPr>
          <p:spPr>
            <a:xfrm>
              <a:off x="801433" y="616584"/>
              <a:ext cx="102107" cy="154241"/>
            </a:xfrm>
            <a:custGeom>
              <a:avLst/>
              <a:gdLst>
                <a:gd name="connsiteX0" fmla="*/ 36258 w 102107"/>
                <a:gd name="connsiteY0" fmla="*/ 154242 h 154241"/>
                <a:gd name="connsiteX1" fmla="*/ 36258 w 102107"/>
                <a:gd name="connsiteY1" fmla="*/ 97917 h 154241"/>
                <a:gd name="connsiteX2" fmla="*/ 53721 w 102107"/>
                <a:gd name="connsiteY2" fmla="*/ 97917 h 154241"/>
                <a:gd name="connsiteX3" fmla="*/ 102108 w 102107"/>
                <a:gd name="connsiteY3" fmla="*/ 49086 h 154241"/>
                <a:gd name="connsiteX4" fmla="*/ 49276 w 102107"/>
                <a:gd name="connsiteY4" fmla="*/ 0 h 154241"/>
                <a:gd name="connsiteX5" fmla="*/ 0 w 102107"/>
                <a:gd name="connsiteY5" fmla="*/ 0 h 154241"/>
                <a:gd name="connsiteX6" fmla="*/ 0 w 102107"/>
                <a:gd name="connsiteY6" fmla="*/ 154242 h 154241"/>
                <a:gd name="connsiteX7" fmla="*/ 34925 w 102107"/>
                <a:gd name="connsiteY7" fmla="*/ 27242 h 154241"/>
                <a:gd name="connsiteX8" fmla="*/ 44386 w 102107"/>
                <a:gd name="connsiteY8" fmla="*/ 27242 h 154241"/>
                <a:gd name="connsiteX9" fmla="*/ 65850 w 102107"/>
                <a:gd name="connsiteY9" fmla="*/ 49149 h 154241"/>
                <a:gd name="connsiteX10" fmla="*/ 46419 w 102107"/>
                <a:gd name="connsiteY10" fmla="*/ 71247 h 154241"/>
                <a:gd name="connsiteX11" fmla="*/ 34925 w 102107"/>
                <a:gd name="connsiteY11" fmla="*/ 71247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107" h="154241">
                  <a:moveTo>
                    <a:pt x="36258" y="154242"/>
                  </a:moveTo>
                  <a:lnTo>
                    <a:pt x="36258" y="97917"/>
                  </a:lnTo>
                  <a:lnTo>
                    <a:pt x="53721" y="97917"/>
                  </a:lnTo>
                  <a:cubicBezTo>
                    <a:pt x="87503" y="97917"/>
                    <a:pt x="102108" y="75375"/>
                    <a:pt x="102108" y="49086"/>
                  </a:cubicBezTo>
                  <a:cubicBezTo>
                    <a:pt x="102108" y="15685"/>
                    <a:pt x="82233" y="0"/>
                    <a:pt x="49276" y="0"/>
                  </a:cubicBezTo>
                  <a:lnTo>
                    <a:pt x="0" y="0"/>
                  </a:lnTo>
                  <a:lnTo>
                    <a:pt x="0" y="154242"/>
                  </a:lnTo>
                  <a:close/>
                  <a:moveTo>
                    <a:pt x="34925" y="27242"/>
                  </a:moveTo>
                  <a:lnTo>
                    <a:pt x="44386" y="27242"/>
                  </a:lnTo>
                  <a:cubicBezTo>
                    <a:pt x="58801" y="27242"/>
                    <a:pt x="65850" y="33592"/>
                    <a:pt x="65850" y="49149"/>
                  </a:cubicBezTo>
                  <a:cubicBezTo>
                    <a:pt x="65850" y="64707"/>
                    <a:pt x="57658" y="71247"/>
                    <a:pt x="46419" y="71247"/>
                  </a:cubicBezTo>
                  <a:lnTo>
                    <a:pt x="34925" y="71247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7982201-3042-487B-B380-7D618D81A5EA}"/>
                </a:ext>
              </a:extLst>
            </p:cNvPr>
            <p:cNvSpPr/>
            <p:nvPr/>
          </p:nvSpPr>
          <p:spPr>
            <a:xfrm>
              <a:off x="949769" y="616585"/>
              <a:ext cx="36258" cy="154304"/>
            </a:xfrm>
            <a:custGeom>
              <a:avLst/>
              <a:gdLst>
                <a:gd name="connsiteX0" fmla="*/ 0 w 36258"/>
                <a:gd name="connsiteY0" fmla="*/ 0 h 154304"/>
                <a:gd name="connsiteX1" fmla="*/ 36259 w 36258"/>
                <a:gd name="connsiteY1" fmla="*/ 0 h 154304"/>
                <a:gd name="connsiteX2" fmla="*/ 36259 w 36258"/>
                <a:gd name="connsiteY2" fmla="*/ 154305 h 154304"/>
                <a:gd name="connsiteX3" fmla="*/ 0 w 36258"/>
                <a:gd name="connsiteY3" fmla="*/ 154305 h 15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258" h="154304">
                  <a:moveTo>
                    <a:pt x="0" y="0"/>
                  </a:moveTo>
                  <a:lnTo>
                    <a:pt x="36259" y="0"/>
                  </a:lnTo>
                  <a:lnTo>
                    <a:pt x="36259" y="154305"/>
                  </a:lnTo>
                  <a:lnTo>
                    <a:pt x="0" y="154305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973CEE-FC92-4B6C-9D0E-FE6A2065ABDE}"/>
                </a:ext>
              </a:extLst>
            </p:cNvPr>
            <p:cNvSpPr/>
            <p:nvPr/>
          </p:nvSpPr>
          <p:spPr>
            <a:xfrm>
              <a:off x="1009840" y="616584"/>
              <a:ext cx="119570" cy="154241"/>
            </a:xfrm>
            <a:custGeom>
              <a:avLst/>
              <a:gdLst>
                <a:gd name="connsiteX0" fmla="*/ 0 w 119570"/>
                <a:gd name="connsiteY0" fmla="*/ 0 h 154241"/>
                <a:gd name="connsiteX1" fmla="*/ 42418 w 119570"/>
                <a:gd name="connsiteY1" fmla="*/ 0 h 154241"/>
                <a:gd name="connsiteX2" fmla="*/ 87313 w 119570"/>
                <a:gd name="connsiteY2" fmla="*/ 106934 h 154241"/>
                <a:gd name="connsiteX3" fmla="*/ 87757 w 119570"/>
                <a:gd name="connsiteY3" fmla="*/ 106934 h 154241"/>
                <a:gd name="connsiteX4" fmla="*/ 87757 w 119570"/>
                <a:gd name="connsiteY4" fmla="*/ 0 h 154241"/>
                <a:gd name="connsiteX5" fmla="*/ 119571 w 119570"/>
                <a:gd name="connsiteY5" fmla="*/ 0 h 154241"/>
                <a:gd name="connsiteX6" fmla="*/ 119571 w 119570"/>
                <a:gd name="connsiteY6" fmla="*/ 154242 h 154241"/>
                <a:gd name="connsiteX7" fmla="*/ 76708 w 119570"/>
                <a:gd name="connsiteY7" fmla="*/ 154242 h 154241"/>
                <a:gd name="connsiteX8" fmla="*/ 32258 w 119570"/>
                <a:gd name="connsiteY8" fmla="*/ 42672 h 154241"/>
                <a:gd name="connsiteX9" fmla="*/ 31813 w 119570"/>
                <a:gd name="connsiteY9" fmla="*/ 42672 h 154241"/>
                <a:gd name="connsiteX10" fmla="*/ 31813 w 119570"/>
                <a:gd name="connsiteY10" fmla="*/ 154242 h 154241"/>
                <a:gd name="connsiteX11" fmla="*/ 0 w 119570"/>
                <a:gd name="connsiteY11" fmla="*/ 154242 h 154241"/>
                <a:gd name="connsiteX12" fmla="*/ 0 w 119570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9570" h="154241">
                  <a:moveTo>
                    <a:pt x="0" y="0"/>
                  </a:moveTo>
                  <a:lnTo>
                    <a:pt x="42418" y="0"/>
                  </a:lnTo>
                  <a:lnTo>
                    <a:pt x="87313" y="106934"/>
                  </a:lnTo>
                  <a:lnTo>
                    <a:pt x="87757" y="106934"/>
                  </a:lnTo>
                  <a:lnTo>
                    <a:pt x="87757" y="0"/>
                  </a:lnTo>
                  <a:lnTo>
                    <a:pt x="119571" y="0"/>
                  </a:lnTo>
                  <a:lnTo>
                    <a:pt x="119571" y="154242"/>
                  </a:lnTo>
                  <a:lnTo>
                    <a:pt x="76708" y="154242"/>
                  </a:lnTo>
                  <a:lnTo>
                    <a:pt x="32258" y="42672"/>
                  </a:lnTo>
                  <a:lnTo>
                    <a:pt x="31813" y="42672"/>
                  </a:lnTo>
                  <a:lnTo>
                    <a:pt x="31813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878D8DA-8BA2-4641-8ABD-918E84151EA7}"/>
                </a:ext>
              </a:extLst>
            </p:cNvPr>
            <p:cNvSpPr/>
            <p:nvPr/>
          </p:nvSpPr>
          <p:spPr>
            <a:xfrm>
              <a:off x="1139825" y="616584"/>
              <a:ext cx="103441" cy="154241"/>
            </a:xfrm>
            <a:custGeom>
              <a:avLst/>
              <a:gdLst>
                <a:gd name="connsiteX0" fmla="*/ 33591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1 w 103441"/>
                <a:gd name="connsiteY3" fmla="*/ 0 h 154241"/>
                <a:gd name="connsiteX4" fmla="*/ 103441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1 w 103441"/>
                <a:gd name="connsiteY7" fmla="*/ 154242 h 154241"/>
                <a:gd name="connsiteX8" fmla="*/ 33591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1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1" y="0"/>
                  </a:lnTo>
                  <a:lnTo>
                    <a:pt x="103441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1" y="154242"/>
                  </a:lnTo>
                  <a:lnTo>
                    <a:pt x="33591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67135E-6669-4426-A69A-CB16E44E21CF}"/>
                </a:ext>
              </a:extLst>
            </p:cNvPr>
            <p:cNvSpPr/>
            <p:nvPr/>
          </p:nvSpPr>
          <p:spPr>
            <a:xfrm>
              <a:off x="1241869" y="613918"/>
              <a:ext cx="131063" cy="159575"/>
            </a:xfrm>
            <a:custGeom>
              <a:avLst/>
              <a:gdLst>
                <a:gd name="connsiteX0" fmla="*/ 65405 w 131063"/>
                <a:gd name="connsiteY0" fmla="*/ 159575 h 159575"/>
                <a:gd name="connsiteX1" fmla="*/ 131064 w 131063"/>
                <a:gd name="connsiteY1" fmla="*/ 79820 h 159575"/>
                <a:gd name="connsiteX2" fmla="*/ 65405 w 131063"/>
                <a:gd name="connsiteY2" fmla="*/ 0 h 159575"/>
                <a:gd name="connsiteX3" fmla="*/ 0 w 131063"/>
                <a:gd name="connsiteY3" fmla="*/ 79820 h 159575"/>
                <a:gd name="connsiteX4" fmla="*/ 65405 w 131063"/>
                <a:gd name="connsiteY4" fmla="*/ 159575 h 159575"/>
                <a:gd name="connsiteX5" fmla="*/ 65405 w 131063"/>
                <a:gd name="connsiteY5" fmla="*/ 26225 h 159575"/>
                <a:gd name="connsiteX6" fmla="*/ 93916 w 131063"/>
                <a:gd name="connsiteY6" fmla="*/ 79946 h 159575"/>
                <a:gd name="connsiteX7" fmla="*/ 65405 w 131063"/>
                <a:gd name="connsiteY7" fmla="*/ 133604 h 159575"/>
                <a:gd name="connsiteX8" fmla="*/ 37084 w 131063"/>
                <a:gd name="connsiteY8" fmla="*/ 79946 h 159575"/>
                <a:gd name="connsiteX9" fmla="*/ 65405 w 131063"/>
                <a:gd name="connsiteY9" fmla="*/ 26099 h 15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1063" h="159575">
                  <a:moveTo>
                    <a:pt x="65405" y="159575"/>
                  </a:moveTo>
                  <a:cubicBezTo>
                    <a:pt x="109855" y="159575"/>
                    <a:pt x="131064" y="125095"/>
                    <a:pt x="131064" y="79820"/>
                  </a:cubicBezTo>
                  <a:cubicBezTo>
                    <a:pt x="131064" y="34544"/>
                    <a:pt x="109855" y="0"/>
                    <a:pt x="65405" y="0"/>
                  </a:cubicBezTo>
                  <a:cubicBezTo>
                    <a:pt x="20955" y="0"/>
                    <a:pt x="0" y="34481"/>
                    <a:pt x="0" y="79820"/>
                  </a:cubicBezTo>
                  <a:cubicBezTo>
                    <a:pt x="0" y="125158"/>
                    <a:pt x="20955" y="159575"/>
                    <a:pt x="65405" y="159575"/>
                  </a:cubicBezTo>
                  <a:close/>
                  <a:moveTo>
                    <a:pt x="65405" y="26225"/>
                  </a:moveTo>
                  <a:cubicBezTo>
                    <a:pt x="86423" y="26225"/>
                    <a:pt x="93916" y="50292"/>
                    <a:pt x="93916" y="79946"/>
                  </a:cubicBezTo>
                  <a:cubicBezTo>
                    <a:pt x="93916" y="109601"/>
                    <a:pt x="86423" y="133604"/>
                    <a:pt x="65405" y="133604"/>
                  </a:cubicBezTo>
                  <a:cubicBezTo>
                    <a:pt x="44386" y="133604"/>
                    <a:pt x="37084" y="109538"/>
                    <a:pt x="37084" y="79946"/>
                  </a:cubicBezTo>
                  <a:cubicBezTo>
                    <a:pt x="37084" y="50356"/>
                    <a:pt x="44386" y="26099"/>
                    <a:pt x="65405" y="26099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E3C19E5-20B1-4CD4-A7C0-744857245C4F}"/>
                </a:ext>
              </a:extLst>
            </p:cNvPr>
            <p:cNvSpPr/>
            <p:nvPr/>
          </p:nvSpPr>
          <p:spPr>
            <a:xfrm>
              <a:off x="1412049" y="616584"/>
              <a:ext cx="103441" cy="154241"/>
            </a:xfrm>
            <a:custGeom>
              <a:avLst/>
              <a:gdLst>
                <a:gd name="connsiteX0" fmla="*/ 33592 w 103441"/>
                <a:gd name="connsiteY0" fmla="*/ 27813 h 154241"/>
                <a:gd name="connsiteX1" fmla="*/ 0 w 103441"/>
                <a:gd name="connsiteY1" fmla="*/ 27813 h 154241"/>
                <a:gd name="connsiteX2" fmla="*/ 0 w 103441"/>
                <a:gd name="connsiteY2" fmla="*/ 0 h 154241"/>
                <a:gd name="connsiteX3" fmla="*/ 103442 w 103441"/>
                <a:gd name="connsiteY3" fmla="*/ 0 h 154241"/>
                <a:gd name="connsiteX4" fmla="*/ 103442 w 103441"/>
                <a:gd name="connsiteY4" fmla="*/ 27813 h 154241"/>
                <a:gd name="connsiteX5" fmla="*/ 69850 w 103441"/>
                <a:gd name="connsiteY5" fmla="*/ 27813 h 154241"/>
                <a:gd name="connsiteX6" fmla="*/ 69850 w 103441"/>
                <a:gd name="connsiteY6" fmla="*/ 154242 h 154241"/>
                <a:gd name="connsiteX7" fmla="*/ 33592 w 103441"/>
                <a:gd name="connsiteY7" fmla="*/ 154242 h 154241"/>
                <a:gd name="connsiteX8" fmla="*/ 33592 w 103441"/>
                <a:gd name="connsiteY8" fmla="*/ 27813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41" h="154241">
                  <a:moveTo>
                    <a:pt x="33592" y="27813"/>
                  </a:moveTo>
                  <a:lnTo>
                    <a:pt x="0" y="27813"/>
                  </a:lnTo>
                  <a:lnTo>
                    <a:pt x="0" y="0"/>
                  </a:lnTo>
                  <a:lnTo>
                    <a:pt x="103442" y="0"/>
                  </a:lnTo>
                  <a:lnTo>
                    <a:pt x="103442" y="27813"/>
                  </a:lnTo>
                  <a:lnTo>
                    <a:pt x="69850" y="27813"/>
                  </a:lnTo>
                  <a:lnTo>
                    <a:pt x="69850" y="154242"/>
                  </a:lnTo>
                  <a:lnTo>
                    <a:pt x="33592" y="154242"/>
                  </a:lnTo>
                  <a:lnTo>
                    <a:pt x="33592" y="27813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9646A08-215B-44A4-BB47-5CB5455EE61E}"/>
                </a:ext>
              </a:extLst>
            </p:cNvPr>
            <p:cNvSpPr/>
            <p:nvPr/>
          </p:nvSpPr>
          <p:spPr>
            <a:xfrm>
              <a:off x="1526032" y="616584"/>
              <a:ext cx="110108" cy="154241"/>
            </a:xfrm>
            <a:custGeom>
              <a:avLst/>
              <a:gdLst>
                <a:gd name="connsiteX0" fmla="*/ 73850 w 110108"/>
                <a:gd name="connsiteY0" fmla="*/ 90170 h 154241"/>
                <a:gd name="connsiteX1" fmla="*/ 36258 w 110108"/>
                <a:gd name="connsiteY1" fmla="*/ 90170 h 154241"/>
                <a:gd name="connsiteX2" fmla="*/ 36258 w 110108"/>
                <a:gd name="connsiteY2" fmla="*/ 154242 h 154241"/>
                <a:gd name="connsiteX3" fmla="*/ 0 w 110108"/>
                <a:gd name="connsiteY3" fmla="*/ 154242 h 154241"/>
                <a:gd name="connsiteX4" fmla="*/ 0 w 110108"/>
                <a:gd name="connsiteY4" fmla="*/ 0 h 154241"/>
                <a:gd name="connsiteX5" fmla="*/ 36258 w 110108"/>
                <a:gd name="connsiteY5" fmla="*/ 0 h 154241"/>
                <a:gd name="connsiteX6" fmla="*/ 36258 w 110108"/>
                <a:gd name="connsiteY6" fmla="*/ 61404 h 154241"/>
                <a:gd name="connsiteX7" fmla="*/ 73850 w 110108"/>
                <a:gd name="connsiteY7" fmla="*/ 61404 h 154241"/>
                <a:gd name="connsiteX8" fmla="*/ 73850 w 110108"/>
                <a:gd name="connsiteY8" fmla="*/ 0 h 154241"/>
                <a:gd name="connsiteX9" fmla="*/ 110109 w 110108"/>
                <a:gd name="connsiteY9" fmla="*/ 0 h 154241"/>
                <a:gd name="connsiteX10" fmla="*/ 110109 w 110108"/>
                <a:gd name="connsiteY10" fmla="*/ 154242 h 154241"/>
                <a:gd name="connsiteX11" fmla="*/ 73850 w 110108"/>
                <a:gd name="connsiteY11" fmla="*/ 154242 h 154241"/>
                <a:gd name="connsiteX12" fmla="*/ 73850 w 110108"/>
                <a:gd name="connsiteY12" fmla="*/ 9017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108" h="154241">
                  <a:moveTo>
                    <a:pt x="73850" y="90170"/>
                  </a:moveTo>
                  <a:lnTo>
                    <a:pt x="36258" y="90170"/>
                  </a:lnTo>
                  <a:lnTo>
                    <a:pt x="36258" y="154242"/>
                  </a:lnTo>
                  <a:lnTo>
                    <a:pt x="0" y="154242"/>
                  </a:lnTo>
                  <a:lnTo>
                    <a:pt x="0" y="0"/>
                  </a:lnTo>
                  <a:lnTo>
                    <a:pt x="36258" y="0"/>
                  </a:lnTo>
                  <a:lnTo>
                    <a:pt x="36258" y="61404"/>
                  </a:lnTo>
                  <a:lnTo>
                    <a:pt x="73850" y="61404"/>
                  </a:lnTo>
                  <a:lnTo>
                    <a:pt x="73850" y="0"/>
                  </a:lnTo>
                  <a:lnTo>
                    <a:pt x="110109" y="0"/>
                  </a:lnTo>
                  <a:lnTo>
                    <a:pt x="110109" y="154242"/>
                  </a:lnTo>
                  <a:lnTo>
                    <a:pt x="73850" y="154242"/>
                  </a:lnTo>
                  <a:lnTo>
                    <a:pt x="73850" y="901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00F4EC-CE57-471F-A34E-72345A947B57}"/>
                </a:ext>
              </a:extLst>
            </p:cNvPr>
            <p:cNvSpPr/>
            <p:nvPr/>
          </p:nvSpPr>
          <p:spPr>
            <a:xfrm>
              <a:off x="1660588" y="616584"/>
              <a:ext cx="91694" cy="154241"/>
            </a:xfrm>
            <a:custGeom>
              <a:avLst/>
              <a:gdLst>
                <a:gd name="connsiteX0" fmla="*/ 0 w 91694"/>
                <a:gd name="connsiteY0" fmla="*/ 0 h 154241"/>
                <a:gd name="connsiteX1" fmla="*/ 89090 w 91694"/>
                <a:gd name="connsiteY1" fmla="*/ 0 h 154241"/>
                <a:gd name="connsiteX2" fmla="*/ 89090 w 91694"/>
                <a:gd name="connsiteY2" fmla="*/ 26924 h 154241"/>
                <a:gd name="connsiteX3" fmla="*/ 34925 w 91694"/>
                <a:gd name="connsiteY3" fmla="*/ 26924 h 154241"/>
                <a:gd name="connsiteX4" fmla="*/ 34925 w 91694"/>
                <a:gd name="connsiteY4" fmla="*/ 61468 h 154241"/>
                <a:gd name="connsiteX5" fmla="*/ 86423 w 91694"/>
                <a:gd name="connsiteY5" fmla="*/ 61468 h 154241"/>
                <a:gd name="connsiteX6" fmla="*/ 86423 w 91694"/>
                <a:gd name="connsiteY6" fmla="*/ 88392 h 154241"/>
                <a:gd name="connsiteX7" fmla="*/ 34925 w 91694"/>
                <a:gd name="connsiteY7" fmla="*/ 88392 h 154241"/>
                <a:gd name="connsiteX8" fmla="*/ 34925 w 91694"/>
                <a:gd name="connsiteY8" fmla="*/ 127318 h 154241"/>
                <a:gd name="connsiteX9" fmla="*/ 91694 w 91694"/>
                <a:gd name="connsiteY9" fmla="*/ 127318 h 154241"/>
                <a:gd name="connsiteX10" fmla="*/ 91694 w 91694"/>
                <a:gd name="connsiteY10" fmla="*/ 154242 h 154241"/>
                <a:gd name="connsiteX11" fmla="*/ 0 w 91694"/>
                <a:gd name="connsiteY11" fmla="*/ 154242 h 154241"/>
                <a:gd name="connsiteX12" fmla="*/ 0 w 91694"/>
                <a:gd name="connsiteY12" fmla="*/ 0 h 15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694" h="154241">
                  <a:moveTo>
                    <a:pt x="0" y="0"/>
                  </a:moveTo>
                  <a:lnTo>
                    <a:pt x="89090" y="0"/>
                  </a:lnTo>
                  <a:lnTo>
                    <a:pt x="89090" y="26924"/>
                  </a:lnTo>
                  <a:lnTo>
                    <a:pt x="34925" y="26924"/>
                  </a:lnTo>
                  <a:lnTo>
                    <a:pt x="34925" y="61468"/>
                  </a:lnTo>
                  <a:lnTo>
                    <a:pt x="86423" y="61468"/>
                  </a:lnTo>
                  <a:lnTo>
                    <a:pt x="86423" y="88392"/>
                  </a:lnTo>
                  <a:lnTo>
                    <a:pt x="34925" y="88392"/>
                  </a:lnTo>
                  <a:lnTo>
                    <a:pt x="34925" y="127318"/>
                  </a:lnTo>
                  <a:lnTo>
                    <a:pt x="91694" y="127318"/>
                  </a:lnTo>
                  <a:lnTo>
                    <a:pt x="91694" y="154242"/>
                  </a:lnTo>
                  <a:lnTo>
                    <a:pt x="0" y="15424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7BA6FA3-DECE-4625-A17D-52155DE4CFFD}"/>
                </a:ext>
              </a:extLst>
            </p:cNvPr>
            <p:cNvSpPr/>
            <p:nvPr/>
          </p:nvSpPr>
          <p:spPr>
            <a:xfrm>
              <a:off x="2174494" y="640016"/>
              <a:ext cx="49529" cy="54546"/>
            </a:xfrm>
            <a:custGeom>
              <a:avLst/>
              <a:gdLst>
                <a:gd name="connsiteX0" fmla="*/ 0 w 49529"/>
                <a:gd name="connsiteY0" fmla="*/ 16764 h 54546"/>
                <a:gd name="connsiteX1" fmla="*/ 49530 w 49529"/>
                <a:gd name="connsiteY1" fmla="*/ 54546 h 54546"/>
                <a:gd name="connsiteX2" fmla="*/ 49530 w 49529"/>
                <a:gd name="connsiteY2" fmla="*/ 7175 h 54546"/>
                <a:gd name="connsiteX3" fmla="*/ 20574 w 49529"/>
                <a:gd name="connsiteY3" fmla="*/ 0 h 54546"/>
                <a:gd name="connsiteX4" fmla="*/ 0 w 49529"/>
                <a:gd name="connsiteY4" fmla="*/ 16764 h 5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29" h="54546">
                  <a:moveTo>
                    <a:pt x="0" y="16764"/>
                  </a:moveTo>
                  <a:cubicBezTo>
                    <a:pt x="0" y="37147"/>
                    <a:pt x="31750" y="35814"/>
                    <a:pt x="49530" y="54546"/>
                  </a:cubicBezTo>
                  <a:lnTo>
                    <a:pt x="49530" y="7175"/>
                  </a:lnTo>
                  <a:cubicBezTo>
                    <a:pt x="40473" y="2820"/>
                    <a:pt x="30616" y="377"/>
                    <a:pt x="20574" y="0"/>
                  </a:cubicBezTo>
                  <a:cubicBezTo>
                    <a:pt x="8826" y="0"/>
                    <a:pt x="0" y="5271"/>
                    <a:pt x="0" y="16764"/>
                  </a:cubicBez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D6D3085-204B-427E-B63A-1D8A09400313}"/>
                </a:ext>
              </a:extLst>
            </p:cNvPr>
            <p:cNvSpPr/>
            <p:nvPr/>
          </p:nvSpPr>
          <p:spPr>
            <a:xfrm>
              <a:off x="1804797" y="365315"/>
              <a:ext cx="419100" cy="662114"/>
            </a:xfrm>
            <a:custGeom>
              <a:avLst/>
              <a:gdLst>
                <a:gd name="connsiteX0" fmla="*/ 385953 w 419100"/>
                <a:gd name="connsiteY0" fmla="*/ 248603 h 662114"/>
                <a:gd name="connsiteX1" fmla="*/ 419100 w 419100"/>
                <a:gd name="connsiteY1" fmla="*/ 253238 h 662114"/>
                <a:gd name="connsiteX2" fmla="*/ 419100 w 419100"/>
                <a:gd name="connsiteY2" fmla="*/ 0 h 662114"/>
                <a:gd name="connsiteX3" fmla="*/ 0 w 419100"/>
                <a:gd name="connsiteY3" fmla="*/ 152400 h 662114"/>
                <a:gd name="connsiteX4" fmla="*/ 0 w 419100"/>
                <a:gd name="connsiteY4" fmla="*/ 509715 h 662114"/>
                <a:gd name="connsiteX5" fmla="*/ 419100 w 419100"/>
                <a:gd name="connsiteY5" fmla="*/ 662115 h 662114"/>
                <a:gd name="connsiteX6" fmla="*/ 419100 w 419100"/>
                <a:gd name="connsiteY6" fmla="*/ 391668 h 662114"/>
                <a:gd name="connsiteX7" fmla="*/ 376428 w 419100"/>
                <a:gd name="connsiteY7" fmla="*/ 408178 h 662114"/>
                <a:gd name="connsiteX8" fmla="*/ 334899 w 419100"/>
                <a:gd name="connsiteY8" fmla="*/ 401828 h 662114"/>
                <a:gd name="connsiteX9" fmla="*/ 336867 w 419100"/>
                <a:gd name="connsiteY9" fmla="*/ 371793 h 662114"/>
                <a:gd name="connsiteX10" fmla="*/ 370713 w 419100"/>
                <a:gd name="connsiteY10" fmla="*/ 381254 h 662114"/>
                <a:gd name="connsiteX11" fmla="*/ 393255 w 419100"/>
                <a:gd name="connsiteY11" fmla="*/ 362966 h 662114"/>
                <a:gd name="connsiteX12" fmla="*/ 332486 w 419100"/>
                <a:gd name="connsiteY12" fmla="*/ 292672 h 662114"/>
                <a:gd name="connsiteX13" fmla="*/ 385953 w 419100"/>
                <a:gd name="connsiteY13" fmla="*/ 248603 h 662114"/>
                <a:gd name="connsiteX14" fmla="*/ 178943 w 419100"/>
                <a:gd name="connsiteY14" fmla="*/ 405130 h 662114"/>
                <a:gd name="connsiteX15" fmla="*/ 136080 w 419100"/>
                <a:gd name="connsiteY15" fmla="*/ 405130 h 662114"/>
                <a:gd name="connsiteX16" fmla="*/ 91630 w 419100"/>
                <a:gd name="connsiteY16" fmla="*/ 293561 h 662114"/>
                <a:gd name="connsiteX17" fmla="*/ 91186 w 419100"/>
                <a:gd name="connsiteY17" fmla="*/ 293561 h 662114"/>
                <a:gd name="connsiteX18" fmla="*/ 91186 w 419100"/>
                <a:gd name="connsiteY18" fmla="*/ 405130 h 662114"/>
                <a:gd name="connsiteX19" fmla="*/ 59436 w 419100"/>
                <a:gd name="connsiteY19" fmla="*/ 405130 h 662114"/>
                <a:gd name="connsiteX20" fmla="*/ 59436 w 419100"/>
                <a:gd name="connsiteY20" fmla="*/ 250635 h 662114"/>
                <a:gd name="connsiteX21" fmla="*/ 101854 w 419100"/>
                <a:gd name="connsiteY21" fmla="*/ 250635 h 662114"/>
                <a:gd name="connsiteX22" fmla="*/ 146748 w 419100"/>
                <a:gd name="connsiteY22" fmla="*/ 357632 h 662114"/>
                <a:gd name="connsiteX23" fmla="*/ 147193 w 419100"/>
                <a:gd name="connsiteY23" fmla="*/ 357632 h 662114"/>
                <a:gd name="connsiteX24" fmla="*/ 147193 w 419100"/>
                <a:gd name="connsiteY24" fmla="*/ 250635 h 662114"/>
                <a:gd name="connsiteX25" fmla="*/ 178943 w 419100"/>
                <a:gd name="connsiteY25" fmla="*/ 250635 h 662114"/>
                <a:gd name="connsiteX26" fmla="*/ 316801 w 419100"/>
                <a:gd name="connsiteY26" fmla="*/ 405511 h 662114"/>
                <a:gd name="connsiteX27" fmla="*/ 280607 w 419100"/>
                <a:gd name="connsiteY27" fmla="*/ 405511 h 662114"/>
                <a:gd name="connsiteX28" fmla="*/ 280607 w 419100"/>
                <a:gd name="connsiteY28" fmla="*/ 341440 h 662114"/>
                <a:gd name="connsiteX29" fmla="*/ 243014 w 419100"/>
                <a:gd name="connsiteY29" fmla="*/ 341440 h 662114"/>
                <a:gd name="connsiteX30" fmla="*/ 243014 w 419100"/>
                <a:gd name="connsiteY30" fmla="*/ 405511 h 662114"/>
                <a:gd name="connsiteX31" fmla="*/ 206883 w 419100"/>
                <a:gd name="connsiteY31" fmla="*/ 405511 h 662114"/>
                <a:gd name="connsiteX32" fmla="*/ 206883 w 419100"/>
                <a:gd name="connsiteY32" fmla="*/ 251270 h 662114"/>
                <a:gd name="connsiteX33" fmla="*/ 243142 w 419100"/>
                <a:gd name="connsiteY33" fmla="*/ 251270 h 662114"/>
                <a:gd name="connsiteX34" fmla="*/ 243142 w 419100"/>
                <a:gd name="connsiteY34" fmla="*/ 312674 h 662114"/>
                <a:gd name="connsiteX35" fmla="*/ 280733 w 419100"/>
                <a:gd name="connsiteY35" fmla="*/ 312674 h 662114"/>
                <a:gd name="connsiteX36" fmla="*/ 280733 w 419100"/>
                <a:gd name="connsiteY36" fmla="*/ 251270 h 662114"/>
                <a:gd name="connsiteX37" fmla="*/ 316929 w 419100"/>
                <a:gd name="connsiteY37" fmla="*/ 251270 h 66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19100" h="662114">
                  <a:moveTo>
                    <a:pt x="385953" y="248603"/>
                  </a:moveTo>
                  <a:cubicBezTo>
                    <a:pt x="397152" y="248764"/>
                    <a:pt x="408287" y="250321"/>
                    <a:pt x="419100" y="253238"/>
                  </a:cubicBezTo>
                  <a:lnTo>
                    <a:pt x="419100" y="0"/>
                  </a:lnTo>
                  <a:lnTo>
                    <a:pt x="0" y="152400"/>
                  </a:lnTo>
                  <a:lnTo>
                    <a:pt x="0" y="509715"/>
                  </a:lnTo>
                  <a:lnTo>
                    <a:pt x="419100" y="662115"/>
                  </a:lnTo>
                  <a:lnTo>
                    <a:pt x="419100" y="391668"/>
                  </a:lnTo>
                  <a:cubicBezTo>
                    <a:pt x="407826" y="402920"/>
                    <a:pt x="392339" y="408912"/>
                    <a:pt x="376428" y="408178"/>
                  </a:cubicBezTo>
                  <a:cubicBezTo>
                    <a:pt x="362354" y="408039"/>
                    <a:pt x="348371" y="405901"/>
                    <a:pt x="334899" y="401828"/>
                  </a:cubicBezTo>
                  <a:lnTo>
                    <a:pt x="336867" y="371793"/>
                  </a:lnTo>
                  <a:cubicBezTo>
                    <a:pt x="347726" y="375984"/>
                    <a:pt x="357188" y="381254"/>
                    <a:pt x="370713" y="381254"/>
                  </a:cubicBezTo>
                  <a:cubicBezTo>
                    <a:pt x="382207" y="381254"/>
                    <a:pt x="393255" y="375539"/>
                    <a:pt x="393255" y="362966"/>
                  </a:cubicBezTo>
                  <a:cubicBezTo>
                    <a:pt x="393255" y="333121"/>
                    <a:pt x="332486" y="347663"/>
                    <a:pt x="332486" y="292672"/>
                  </a:cubicBezTo>
                  <a:cubicBezTo>
                    <a:pt x="332613" y="287973"/>
                    <a:pt x="334327" y="248603"/>
                    <a:pt x="385953" y="248603"/>
                  </a:cubicBezTo>
                  <a:close/>
                  <a:moveTo>
                    <a:pt x="178943" y="405130"/>
                  </a:moveTo>
                  <a:lnTo>
                    <a:pt x="136080" y="405130"/>
                  </a:lnTo>
                  <a:lnTo>
                    <a:pt x="91630" y="293561"/>
                  </a:lnTo>
                  <a:lnTo>
                    <a:pt x="91186" y="293561"/>
                  </a:lnTo>
                  <a:lnTo>
                    <a:pt x="91186" y="405130"/>
                  </a:lnTo>
                  <a:lnTo>
                    <a:pt x="59436" y="405130"/>
                  </a:lnTo>
                  <a:lnTo>
                    <a:pt x="59436" y="250635"/>
                  </a:lnTo>
                  <a:lnTo>
                    <a:pt x="101854" y="250635"/>
                  </a:lnTo>
                  <a:lnTo>
                    <a:pt x="146748" y="357632"/>
                  </a:lnTo>
                  <a:lnTo>
                    <a:pt x="147193" y="357632"/>
                  </a:lnTo>
                  <a:lnTo>
                    <a:pt x="147193" y="250635"/>
                  </a:lnTo>
                  <a:lnTo>
                    <a:pt x="178943" y="250635"/>
                  </a:lnTo>
                  <a:close/>
                  <a:moveTo>
                    <a:pt x="316801" y="405511"/>
                  </a:moveTo>
                  <a:lnTo>
                    <a:pt x="280607" y="405511"/>
                  </a:lnTo>
                  <a:lnTo>
                    <a:pt x="280607" y="341440"/>
                  </a:lnTo>
                  <a:lnTo>
                    <a:pt x="243014" y="341440"/>
                  </a:lnTo>
                  <a:lnTo>
                    <a:pt x="243014" y="405511"/>
                  </a:lnTo>
                  <a:lnTo>
                    <a:pt x="206883" y="405511"/>
                  </a:lnTo>
                  <a:lnTo>
                    <a:pt x="206883" y="251270"/>
                  </a:lnTo>
                  <a:lnTo>
                    <a:pt x="243142" y="251270"/>
                  </a:lnTo>
                  <a:lnTo>
                    <a:pt x="243142" y="312674"/>
                  </a:lnTo>
                  <a:lnTo>
                    <a:pt x="280733" y="312674"/>
                  </a:lnTo>
                  <a:lnTo>
                    <a:pt x="280733" y="251270"/>
                  </a:lnTo>
                  <a:lnTo>
                    <a:pt x="316929" y="251270"/>
                  </a:lnTo>
                  <a:close/>
                </a:path>
              </a:pathLst>
            </a:custGeom>
            <a:grpFill/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30" name="Freeform: Shape 32">
            <a:extLst>
              <a:ext uri="{FF2B5EF4-FFF2-40B4-BE49-F238E27FC236}">
                <a16:creationId xmlns:a16="http://schemas.microsoft.com/office/drawing/2014/main" id="{297D0D7A-742A-654D-A3D9-40C06BA8C943}"/>
              </a:ext>
            </a:extLst>
          </p:cNvPr>
          <p:cNvSpPr>
            <a:spLocks noChangeAspect="1"/>
          </p:cNvSpPr>
          <p:nvPr userDrawn="1"/>
        </p:nvSpPr>
        <p:spPr>
          <a:xfrm>
            <a:off x="10829086" y="476250"/>
            <a:ext cx="893586" cy="360000"/>
          </a:xfrm>
          <a:custGeom>
            <a:avLst/>
            <a:gdLst>
              <a:gd name="connsiteX0" fmla="*/ 804228 w 804227"/>
              <a:gd name="connsiteY0" fmla="*/ 0 h 323850"/>
              <a:gd name="connsiteX1" fmla="*/ 0 w 804227"/>
              <a:gd name="connsiteY1" fmla="*/ 0 h 323850"/>
              <a:gd name="connsiteX2" fmla="*/ 0 w 804227"/>
              <a:gd name="connsiteY2" fmla="*/ 323850 h 323850"/>
              <a:gd name="connsiteX3" fmla="*/ 804228 w 804227"/>
              <a:gd name="connsiteY3" fmla="*/ 323850 h 323850"/>
              <a:gd name="connsiteX4" fmla="*/ 323342 w 804227"/>
              <a:gd name="connsiteY4" fmla="*/ 31306 h 323850"/>
              <a:gd name="connsiteX5" fmla="*/ 267843 w 804227"/>
              <a:gd name="connsiteY5" fmla="*/ 291973 h 323850"/>
              <a:gd name="connsiteX6" fmla="*/ 180722 w 804227"/>
              <a:gd name="connsiteY6" fmla="*/ 291973 h 323850"/>
              <a:gd name="connsiteX7" fmla="*/ 125921 w 804227"/>
              <a:gd name="connsiteY7" fmla="*/ 111570 h 323850"/>
              <a:gd name="connsiteX8" fmla="*/ 125222 w 804227"/>
              <a:gd name="connsiteY8" fmla="*/ 111570 h 323850"/>
              <a:gd name="connsiteX9" fmla="*/ 88773 w 804227"/>
              <a:gd name="connsiteY9" fmla="*/ 291973 h 323850"/>
              <a:gd name="connsiteX10" fmla="*/ 22670 w 804227"/>
              <a:gd name="connsiteY10" fmla="*/ 291973 h 323850"/>
              <a:gd name="connsiteX11" fmla="*/ 78677 w 804227"/>
              <a:gd name="connsiteY11" fmla="*/ 31306 h 323850"/>
              <a:gd name="connsiteX12" fmla="*/ 166053 w 804227"/>
              <a:gd name="connsiteY12" fmla="*/ 31306 h 323850"/>
              <a:gd name="connsiteX13" fmla="*/ 219773 w 804227"/>
              <a:gd name="connsiteY13" fmla="*/ 212027 h 323850"/>
              <a:gd name="connsiteX14" fmla="*/ 220472 w 804227"/>
              <a:gd name="connsiteY14" fmla="*/ 212027 h 323850"/>
              <a:gd name="connsiteX15" fmla="*/ 257302 w 804227"/>
              <a:gd name="connsiteY15" fmla="*/ 31306 h 323850"/>
              <a:gd name="connsiteX16" fmla="*/ 572516 w 804227"/>
              <a:gd name="connsiteY16" fmla="*/ 31306 h 323850"/>
              <a:gd name="connsiteX17" fmla="*/ 518096 w 804227"/>
              <a:gd name="connsiteY17" fmla="*/ 291973 h 323850"/>
              <a:gd name="connsiteX18" fmla="*/ 448246 w 804227"/>
              <a:gd name="connsiteY18" fmla="*/ 291973 h 323850"/>
              <a:gd name="connsiteX19" fmla="*/ 471551 w 804227"/>
              <a:gd name="connsiteY19" fmla="*/ 180277 h 323850"/>
              <a:gd name="connsiteX20" fmla="*/ 388557 w 804227"/>
              <a:gd name="connsiteY20" fmla="*/ 180277 h 323850"/>
              <a:gd name="connsiteX21" fmla="*/ 365252 w 804227"/>
              <a:gd name="connsiteY21" fmla="*/ 291973 h 323850"/>
              <a:gd name="connsiteX22" fmla="*/ 295402 w 804227"/>
              <a:gd name="connsiteY22" fmla="*/ 291973 h 323850"/>
              <a:gd name="connsiteX23" fmla="*/ 349821 w 804227"/>
              <a:gd name="connsiteY23" fmla="*/ 31306 h 323850"/>
              <a:gd name="connsiteX24" fmla="*/ 419989 w 804227"/>
              <a:gd name="connsiteY24" fmla="*/ 31306 h 323850"/>
              <a:gd name="connsiteX25" fmla="*/ 399352 w 804227"/>
              <a:gd name="connsiteY25" fmla="*/ 131000 h 323850"/>
              <a:gd name="connsiteX26" fmla="*/ 482283 w 804227"/>
              <a:gd name="connsiteY26" fmla="*/ 131000 h 323850"/>
              <a:gd name="connsiteX27" fmla="*/ 502920 w 804227"/>
              <a:gd name="connsiteY27" fmla="*/ 31306 h 323850"/>
              <a:gd name="connsiteX28" fmla="*/ 774129 w 804227"/>
              <a:gd name="connsiteY28" fmla="*/ 38354 h 323850"/>
              <a:gd name="connsiteX29" fmla="*/ 757174 w 804227"/>
              <a:gd name="connsiteY29" fmla="*/ 90297 h 323850"/>
              <a:gd name="connsiteX30" fmla="*/ 699389 w 804227"/>
              <a:gd name="connsiteY30" fmla="*/ 78359 h 323850"/>
              <a:gd name="connsiteX31" fmla="*/ 649097 w 804227"/>
              <a:gd name="connsiteY31" fmla="*/ 103378 h 323850"/>
              <a:gd name="connsiteX32" fmla="*/ 750697 w 804227"/>
              <a:gd name="connsiteY32" fmla="*/ 205677 h 323850"/>
              <a:gd name="connsiteX33" fmla="*/ 622681 w 804227"/>
              <a:gd name="connsiteY33" fmla="*/ 296482 h 323850"/>
              <a:gd name="connsiteX34" fmla="*/ 541655 w 804227"/>
              <a:gd name="connsiteY34" fmla="*/ 282956 h 323850"/>
              <a:gd name="connsiteX35" fmla="*/ 558165 w 804227"/>
              <a:gd name="connsiteY35" fmla="*/ 229934 h 323850"/>
              <a:gd name="connsiteX36" fmla="*/ 622681 w 804227"/>
              <a:gd name="connsiteY36" fmla="*/ 244920 h 323850"/>
              <a:gd name="connsiteX37" fmla="*/ 678625 w 804227"/>
              <a:gd name="connsiteY37" fmla="*/ 213868 h 323850"/>
              <a:gd name="connsiteX38" fmla="*/ 577025 w 804227"/>
              <a:gd name="connsiteY38" fmla="*/ 114236 h 323850"/>
              <a:gd name="connsiteX39" fmla="*/ 693801 w 804227"/>
              <a:gd name="connsiteY39" fmla="*/ 26797 h 323850"/>
              <a:gd name="connsiteX40" fmla="*/ 774129 w 804227"/>
              <a:gd name="connsiteY40" fmla="*/ 38354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04227" h="323850">
                <a:moveTo>
                  <a:pt x="804228" y="0"/>
                </a:moveTo>
                <a:lnTo>
                  <a:pt x="0" y="0"/>
                </a:lnTo>
                <a:lnTo>
                  <a:pt x="0" y="323850"/>
                </a:lnTo>
                <a:lnTo>
                  <a:pt x="804228" y="323850"/>
                </a:lnTo>
                <a:close/>
                <a:moveTo>
                  <a:pt x="323342" y="31306"/>
                </a:moveTo>
                <a:lnTo>
                  <a:pt x="267843" y="291973"/>
                </a:lnTo>
                <a:lnTo>
                  <a:pt x="180722" y="291973"/>
                </a:lnTo>
                <a:lnTo>
                  <a:pt x="125921" y="111570"/>
                </a:lnTo>
                <a:lnTo>
                  <a:pt x="125222" y="111570"/>
                </a:lnTo>
                <a:lnTo>
                  <a:pt x="88773" y="291973"/>
                </a:lnTo>
                <a:lnTo>
                  <a:pt x="22670" y="291973"/>
                </a:lnTo>
                <a:lnTo>
                  <a:pt x="78677" y="31306"/>
                </a:lnTo>
                <a:lnTo>
                  <a:pt x="166053" y="31306"/>
                </a:lnTo>
                <a:lnTo>
                  <a:pt x="219773" y="212027"/>
                </a:lnTo>
                <a:lnTo>
                  <a:pt x="220472" y="212027"/>
                </a:lnTo>
                <a:lnTo>
                  <a:pt x="257302" y="31306"/>
                </a:lnTo>
                <a:close/>
                <a:moveTo>
                  <a:pt x="572516" y="31306"/>
                </a:moveTo>
                <a:lnTo>
                  <a:pt x="518096" y="291973"/>
                </a:lnTo>
                <a:lnTo>
                  <a:pt x="448246" y="291973"/>
                </a:lnTo>
                <a:lnTo>
                  <a:pt x="471551" y="180277"/>
                </a:lnTo>
                <a:lnTo>
                  <a:pt x="388557" y="180277"/>
                </a:lnTo>
                <a:lnTo>
                  <a:pt x="365252" y="291973"/>
                </a:lnTo>
                <a:lnTo>
                  <a:pt x="295402" y="291973"/>
                </a:lnTo>
                <a:lnTo>
                  <a:pt x="349821" y="31306"/>
                </a:lnTo>
                <a:lnTo>
                  <a:pt x="419989" y="31306"/>
                </a:lnTo>
                <a:lnTo>
                  <a:pt x="399352" y="131000"/>
                </a:lnTo>
                <a:lnTo>
                  <a:pt x="482283" y="131000"/>
                </a:lnTo>
                <a:lnTo>
                  <a:pt x="502920" y="31306"/>
                </a:lnTo>
                <a:close/>
                <a:moveTo>
                  <a:pt x="774129" y="38354"/>
                </a:moveTo>
                <a:lnTo>
                  <a:pt x="757174" y="90297"/>
                </a:lnTo>
                <a:cubicBezTo>
                  <a:pt x="739057" y="82015"/>
                  <a:pt x="719304" y="77934"/>
                  <a:pt x="699389" y="78359"/>
                </a:cubicBezTo>
                <a:cubicBezTo>
                  <a:pt x="671640" y="78359"/>
                  <a:pt x="649097" y="82423"/>
                  <a:pt x="649097" y="103378"/>
                </a:cubicBezTo>
                <a:cubicBezTo>
                  <a:pt x="649097" y="140335"/>
                  <a:pt x="750697" y="126556"/>
                  <a:pt x="750697" y="205677"/>
                </a:cubicBezTo>
                <a:cubicBezTo>
                  <a:pt x="750697" y="277749"/>
                  <a:pt x="683514" y="296482"/>
                  <a:pt x="622681" y="296482"/>
                </a:cubicBezTo>
                <a:cubicBezTo>
                  <a:pt x="595172" y="295793"/>
                  <a:pt x="567896" y="291240"/>
                  <a:pt x="541655" y="282956"/>
                </a:cubicBezTo>
                <a:lnTo>
                  <a:pt x="558165" y="229934"/>
                </a:lnTo>
                <a:cubicBezTo>
                  <a:pt x="572009" y="238950"/>
                  <a:pt x="599822" y="244920"/>
                  <a:pt x="622681" y="244920"/>
                </a:cubicBezTo>
                <a:cubicBezTo>
                  <a:pt x="644525" y="244920"/>
                  <a:pt x="678625" y="240792"/>
                  <a:pt x="678625" y="213868"/>
                </a:cubicBezTo>
                <a:cubicBezTo>
                  <a:pt x="678625" y="172085"/>
                  <a:pt x="577025" y="187770"/>
                  <a:pt x="577025" y="114236"/>
                </a:cubicBezTo>
                <a:cubicBezTo>
                  <a:pt x="577025" y="46990"/>
                  <a:pt x="636334" y="26797"/>
                  <a:pt x="693801" y="26797"/>
                </a:cubicBezTo>
                <a:cubicBezTo>
                  <a:pt x="726059" y="26797"/>
                  <a:pt x="756476" y="30163"/>
                  <a:pt x="774129" y="38354"/>
                </a:cubicBezTo>
                <a:close/>
              </a:path>
            </a:pathLst>
          </a:custGeom>
          <a:solidFill>
            <a:srgbClr val="005EBB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29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3" r:id="rId2"/>
    <p:sldLayoutId id="2147483675" r:id="rId3"/>
    <p:sldLayoutId id="2147483674" r:id="rId4"/>
    <p:sldLayoutId id="2147483665" r:id="rId5"/>
    <p:sldLayoutId id="2147483672" r:id="rId6"/>
    <p:sldLayoutId id="2147483669" r:id="rId7"/>
    <p:sldLayoutId id="2147483660" r:id="rId8"/>
    <p:sldLayoutId id="2147483661" r:id="rId9"/>
    <p:sldLayoutId id="2147483662" r:id="rId10"/>
    <p:sldLayoutId id="2147483666" r:id="rId11"/>
    <p:sldLayoutId id="2147483671" r:id="rId12"/>
    <p:sldLayoutId id="2147483667" r:id="rId13"/>
    <p:sldLayoutId id="2147483668" r:id="rId14"/>
    <p:sldLayoutId id="2147483655" r:id="rId15"/>
  </p:sldLayoutIdLst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noProof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orient="horz" pos="402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802" userDrawn="1">
          <p15:clr>
            <a:srgbClr val="F26B43"/>
          </p15:clr>
        </p15:guide>
        <p15:guide id="5" pos="898" userDrawn="1">
          <p15:clr>
            <a:srgbClr val="F26B43"/>
          </p15:clr>
        </p15:guide>
        <p15:guide id="6" pos="1400" userDrawn="1">
          <p15:clr>
            <a:srgbClr val="F26B43"/>
          </p15:clr>
        </p15:guide>
        <p15:guide id="7" pos="1496" userDrawn="1">
          <p15:clr>
            <a:srgbClr val="F26B43"/>
          </p15:clr>
        </p15:guide>
        <p15:guide id="8" pos="1998" userDrawn="1">
          <p15:clr>
            <a:srgbClr val="F26B43"/>
          </p15:clr>
        </p15:guide>
        <p15:guide id="9" pos="2094" userDrawn="1">
          <p15:clr>
            <a:srgbClr val="F26B43"/>
          </p15:clr>
        </p15:guide>
        <p15:guide id="10" pos="2596" userDrawn="1">
          <p15:clr>
            <a:srgbClr val="F26B43"/>
          </p15:clr>
        </p15:guide>
        <p15:guide id="11" pos="2729" userDrawn="1">
          <p15:clr>
            <a:srgbClr val="F26B43"/>
          </p15:clr>
        </p15:guide>
        <p15:guide id="12" pos="3194" userDrawn="1">
          <p15:clr>
            <a:srgbClr val="F26B43"/>
          </p15:clr>
        </p15:guide>
        <p15:guide id="13" pos="3290" userDrawn="1">
          <p15:clr>
            <a:srgbClr val="F26B43"/>
          </p15:clr>
        </p15:guide>
        <p15:guide id="14" pos="3792" userDrawn="1">
          <p15:clr>
            <a:srgbClr val="F26B43"/>
          </p15:clr>
        </p15:guide>
        <p15:guide id="15" pos="3888" userDrawn="1">
          <p15:clr>
            <a:srgbClr val="F26B43"/>
          </p15:clr>
        </p15:guide>
        <p15:guide id="16" pos="4390" userDrawn="1">
          <p15:clr>
            <a:srgbClr val="F26B43"/>
          </p15:clr>
        </p15:guide>
        <p15:guide id="17" pos="4486" userDrawn="1">
          <p15:clr>
            <a:srgbClr val="F26B43"/>
          </p15:clr>
        </p15:guide>
        <p15:guide id="18" pos="4988" userDrawn="1">
          <p15:clr>
            <a:srgbClr val="F26B43"/>
          </p15:clr>
        </p15:guide>
        <p15:guide id="19" pos="5084" userDrawn="1">
          <p15:clr>
            <a:srgbClr val="F26B43"/>
          </p15:clr>
        </p15:guide>
        <p15:guide id="20" pos="5586" userDrawn="1">
          <p15:clr>
            <a:srgbClr val="F26B43"/>
          </p15:clr>
        </p15:guide>
        <p15:guide id="21" pos="5682" userDrawn="1">
          <p15:clr>
            <a:srgbClr val="F26B43"/>
          </p15:clr>
        </p15:guide>
        <p15:guide id="22" pos="6184" userDrawn="1">
          <p15:clr>
            <a:srgbClr val="F26B43"/>
          </p15:clr>
        </p15:guide>
        <p15:guide id="23" pos="6280" userDrawn="1">
          <p15:clr>
            <a:srgbClr val="F26B43"/>
          </p15:clr>
        </p15:guide>
        <p15:guide id="24" pos="6782" userDrawn="1">
          <p15:clr>
            <a:srgbClr val="F26B43"/>
          </p15:clr>
        </p15:guide>
        <p15:guide id="25" pos="6878" userDrawn="1">
          <p15:clr>
            <a:srgbClr val="F26B43"/>
          </p15:clr>
        </p15:guide>
        <p15:guide id="26" pos="73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scratch.mit.edu/projects/41266646/#fullscreen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nnppXZprOJezt07P5mcXfCFY1Z857m_q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KRio1nubgb0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4apfpekNIeU?feature=oemb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juliachermanowicz.wixsite.com/orthoti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_PE46UXIK5w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_XjMkCn-Ikk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dave00927.wix.com/moreaboutpsychology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icture containing table, indoor, person, sitting&#10;&#10;Description automatically generated">
            <a:extLst>
              <a:ext uri="{FF2B5EF4-FFF2-40B4-BE49-F238E27FC236}">
                <a16:creationId xmlns:a16="http://schemas.microsoft.com/office/drawing/2014/main" id="{0C840CD0-5E0F-FC4E-83A6-63D3E3F0AC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3" t="-349" r="22566" b="17123"/>
          <a:stretch/>
        </p:blipFill>
        <p:spPr>
          <a:xfrm>
            <a:off x="1" y="2296986"/>
            <a:ext cx="3043873" cy="4566539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F7F61C-FC70-4185-BECD-960D612B53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Examples of previous entries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ED8637-A30B-106B-4FAF-F072971C8054}"/>
              </a:ext>
            </a:extLst>
          </p:cNvPr>
          <p:cNvSpPr txBox="1"/>
          <p:nvPr/>
        </p:nvSpPr>
        <p:spPr>
          <a:xfrm>
            <a:off x="2761672" y="3713217"/>
            <a:ext cx="61144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dirty="0">
                <a:solidFill>
                  <a:schemeClr val="bg1"/>
                </a:solidFill>
              </a:rPr>
              <a:t>Previous winners have produced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posters and leaflets, videos and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even a video game! </a:t>
            </a:r>
          </a:p>
          <a:p>
            <a:pPr lvl="1"/>
            <a:r>
              <a:rPr lang="en-US" sz="2400" b="1" dirty="0">
                <a:solidFill>
                  <a:schemeClr val="bg1"/>
                </a:solidFill>
              </a:rPr>
              <a:t>What will you come up with?</a:t>
            </a:r>
          </a:p>
        </p:txBody>
      </p:sp>
    </p:spTree>
    <p:extLst>
      <p:ext uri="{BB962C8B-B14F-4D97-AF65-F5344CB8AC3E}">
        <p14:creationId xmlns:p14="http://schemas.microsoft.com/office/powerpoint/2010/main" val="685260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Neuroradiologist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25918" y="1989698"/>
            <a:ext cx="2202970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Computer game to explain the role of a neuroradiologist.</a:t>
            </a:r>
            <a:endParaRPr lang="en-US" sz="2000" b="0" dirty="0">
              <a:solidFill>
                <a:schemeClr val="bg1"/>
              </a:solidFill>
              <a:cs typeface="Arial"/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Visit: </a:t>
            </a:r>
          </a:p>
          <a:p>
            <a:r>
              <a:rPr lang="en-US" sz="2000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for link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A793B37A-D387-4FD4-92D1-872B26BB73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4225" y="1959313"/>
            <a:ext cx="7177088" cy="403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030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Biomedical scientist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25918" y="1980534"/>
            <a:ext cx="2202970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Lab coat with </a:t>
            </a:r>
            <a:br>
              <a:rPr lang="en-US" sz="2000" b="0" dirty="0">
                <a:solidFill>
                  <a:schemeClr val="bg1"/>
                </a:solidFill>
              </a:rPr>
            </a:br>
            <a:r>
              <a:rPr lang="en-US" sz="2000" b="0" dirty="0">
                <a:solidFill>
                  <a:schemeClr val="bg1"/>
                </a:solidFill>
              </a:rPr>
              <a:t>eye-catching information to bring the role to life.</a:t>
            </a:r>
            <a:endParaRPr lang="en-US" sz="2000" b="0" dirty="0">
              <a:solidFill>
                <a:schemeClr val="bg1"/>
              </a:solidFill>
              <a:cs typeface="Arial"/>
            </a:endParaRPr>
          </a:p>
          <a:p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Placeholder 7">
            <a:extLst>
              <a:ext uri="{FF2B5EF4-FFF2-40B4-BE49-F238E27FC236}">
                <a16:creationId xmlns:a16="http://schemas.microsoft.com/office/drawing/2014/main" id="{C9E82CC6-74BF-427D-95F9-7976CACFF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4225" y="2053557"/>
            <a:ext cx="5948363" cy="437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15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CECD26-E891-4E2B-B052-925E29C0F6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8891" y="1745365"/>
            <a:ext cx="6138949" cy="2805300"/>
          </a:xfrm>
        </p:spPr>
        <p:txBody>
          <a:bodyPr anchor="ctr" anchorCtr="0"/>
          <a:lstStyle/>
          <a:p>
            <a:r>
              <a:rPr lang="en-US" sz="2400" b="0" dirty="0"/>
              <a:t>There are more video entries from </a:t>
            </a:r>
            <a:br>
              <a:rPr lang="en-US" sz="2400" b="0" dirty="0"/>
            </a:br>
            <a:r>
              <a:rPr lang="en-US" sz="2400" b="0" dirty="0"/>
              <a:t>previous years available to watch </a:t>
            </a:r>
            <a:br>
              <a:rPr lang="en-US" sz="2400" b="0" dirty="0"/>
            </a:br>
            <a:r>
              <a:rPr lang="en-US" sz="2400" b="0" dirty="0"/>
              <a:t>on our </a:t>
            </a:r>
            <a:r>
              <a:rPr lang="en-US" sz="2400" b="0" dirty="0">
                <a:highlight>
                  <a:srgbClr val="000080"/>
                </a:highlight>
                <a:hlinkClick r:id="rId2"/>
              </a:rPr>
              <a:t>YouTube channel playlist</a:t>
            </a:r>
            <a:r>
              <a:rPr lang="en-US" sz="2400" b="0" dirty="0">
                <a:solidFill>
                  <a:schemeClr val="bg1"/>
                </a:solidFill>
                <a:highlight>
                  <a:srgbClr val="000080"/>
                </a:highlight>
              </a:rPr>
              <a:t>.</a:t>
            </a:r>
            <a:endParaRPr lang="pt-BR" sz="2200" dirty="0">
              <a:solidFill>
                <a:schemeClr val="bg1"/>
              </a:solidFill>
              <a:highlight>
                <a:srgbClr val="000080"/>
              </a:highlight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EB2933-946E-F44C-8697-5901ECF69A3D}"/>
              </a:ext>
            </a:extLst>
          </p:cNvPr>
          <p:cNvSpPr txBox="1"/>
          <p:nvPr/>
        </p:nvSpPr>
        <p:spPr>
          <a:xfrm>
            <a:off x="2354317" y="635875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2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24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DEF8B7-400C-264D-89A9-21C9DA8022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00830" y="1828709"/>
            <a:ext cx="4878040" cy="2805300"/>
          </a:xfrm>
        </p:spPr>
        <p:txBody>
          <a:bodyPr/>
          <a:lstStyle/>
          <a:p>
            <a:r>
              <a:rPr lang="en-US" dirty="0"/>
              <a:t>Together we can make a difference!</a:t>
            </a:r>
          </a:p>
        </p:txBody>
      </p:sp>
    </p:spTree>
    <p:extLst>
      <p:ext uri="{BB962C8B-B14F-4D97-AF65-F5344CB8AC3E}">
        <p14:creationId xmlns:p14="http://schemas.microsoft.com/office/powerpoint/2010/main" val="1154050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/>
              <a:t>Psychiatrist</a:t>
            </a:r>
            <a:endParaRPr lang="en-GB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38934" y="1900208"/>
            <a:ext cx="2250446" cy="28390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GB" sz="2000" b="0" dirty="0">
                <a:solidFill>
                  <a:schemeClr val="bg1"/>
                </a:solidFill>
              </a:rPr>
              <a:t>Video game to explain </a:t>
            </a:r>
            <a:br>
              <a:rPr lang="en-GB" sz="2000" b="0" dirty="0">
                <a:solidFill>
                  <a:schemeClr val="bg1"/>
                </a:solidFill>
              </a:rPr>
            </a:br>
            <a:r>
              <a:rPr lang="en-GB" sz="2000" b="0" dirty="0">
                <a:solidFill>
                  <a:schemeClr val="bg1"/>
                </a:solidFill>
              </a:rPr>
              <a:t>the day in the life of a psychiatrist, explaining what the role involves and its responsibilities.</a:t>
            </a:r>
            <a:endParaRPr lang="en-GB" sz="2000" b="0" dirty="0">
              <a:solidFill>
                <a:schemeClr val="bg1"/>
              </a:solidFill>
              <a:cs typeface="Arial"/>
            </a:endParaRP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4" name="Picture 5">
            <a:hlinkClick r:id="" action="ppaction://media"/>
            <a:extLst>
              <a:ext uri="{FF2B5EF4-FFF2-40B4-BE49-F238E27FC236}">
                <a16:creationId xmlns:a16="http://schemas.microsoft.com/office/drawing/2014/main" id="{A6E2F142-A7BF-422A-AAA5-00A0E56F502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190875" y="2024063"/>
            <a:ext cx="7572374" cy="43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81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Clinical manager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25918" y="2214138"/>
            <a:ext cx="2250446" cy="23911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GB" sz="2000" b="0" dirty="0">
                <a:solidFill>
                  <a:schemeClr val="bg1"/>
                </a:solidFill>
              </a:rPr>
              <a:t>A PowerPoint presentation and laser-cut monopoly board explaining why the role was chosen, its qualifications and skills.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27593-67FD-3AFC-7F38-D778CDBE60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9" r="55918"/>
          <a:stretch/>
        </p:blipFill>
        <p:spPr>
          <a:xfrm>
            <a:off x="2903213" y="1973013"/>
            <a:ext cx="2490718" cy="33554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8439FF-89EA-332B-6010-D9EC8B18A4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46403"/>
          <a:stretch/>
        </p:blipFill>
        <p:spPr>
          <a:xfrm>
            <a:off x="7510408" y="2008381"/>
            <a:ext cx="3167329" cy="33200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2350572-2CFD-FDEA-DCE9-C912A9964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05" r="13552"/>
          <a:stretch/>
        </p:blipFill>
        <p:spPr>
          <a:xfrm>
            <a:off x="5393931" y="1973013"/>
            <a:ext cx="2116477" cy="335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00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Paediatric nurse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29289" y="1995912"/>
            <a:ext cx="2250446" cy="220245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GB" sz="2000" b="0" dirty="0">
                <a:solidFill>
                  <a:schemeClr val="bg1"/>
                </a:solidFill>
              </a:rPr>
              <a:t>Video to explain </a:t>
            </a:r>
            <a:br>
              <a:rPr lang="en-GB" sz="2000" b="0" dirty="0">
                <a:solidFill>
                  <a:schemeClr val="bg1"/>
                </a:solidFill>
              </a:rPr>
            </a:br>
            <a:r>
              <a:rPr lang="en-GB" sz="2000" b="0" dirty="0">
                <a:solidFill>
                  <a:schemeClr val="bg1"/>
                </a:solidFill>
              </a:rPr>
              <a:t>the role and responsibilities </a:t>
            </a:r>
            <a:br>
              <a:rPr lang="en-GB" sz="2000" b="0" dirty="0">
                <a:solidFill>
                  <a:schemeClr val="bg1"/>
                </a:solidFill>
              </a:rPr>
            </a:br>
            <a:r>
              <a:rPr lang="en-GB" sz="2000" b="0" dirty="0">
                <a:solidFill>
                  <a:schemeClr val="bg1"/>
                </a:solidFill>
              </a:rPr>
              <a:t>of a paediatric nurse. </a:t>
            </a:r>
          </a:p>
          <a:p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2" name="Picture 3">
            <a:hlinkClick r:id="" action="ppaction://media"/>
            <a:extLst>
              <a:ext uri="{FF2B5EF4-FFF2-40B4-BE49-F238E27FC236}">
                <a16:creationId xmlns:a16="http://schemas.microsoft.com/office/drawing/2014/main" id="{82AF723B-EC98-495A-A18A-C1C3CA823C7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82930" y="1977639"/>
            <a:ext cx="7346155" cy="414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7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Orthotist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184934" y="1982463"/>
            <a:ext cx="2451576" cy="295123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Website to explain the role of an orthotist including a stop motion video, some key information about the role, and a gallery of orthotist images.</a:t>
            </a:r>
          </a:p>
          <a:p>
            <a:r>
              <a:rPr lang="en-US" sz="2000" dirty="0">
                <a:solidFill>
                  <a:schemeClr val="bg1"/>
                </a:solidFill>
              </a:rPr>
              <a:t>Visit: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GB" sz="1800" dirty="0">
                <a:hlinkClick r:id="rId3"/>
              </a:rPr>
              <a:t>Click to view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A26BD0-B067-80D6-FE89-E56F35D58F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452" r="26782"/>
          <a:stretch/>
        </p:blipFill>
        <p:spPr>
          <a:xfrm>
            <a:off x="3015574" y="1864545"/>
            <a:ext cx="3842427" cy="38984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A8133D-7D9B-CD4C-AE0A-806D010C15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46" r="6146"/>
          <a:stretch/>
        </p:blipFill>
        <p:spPr>
          <a:xfrm>
            <a:off x="6858001" y="2112259"/>
            <a:ext cx="3889475" cy="285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050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br>
              <a:rPr lang="en-GB" dirty="0"/>
            </a:br>
            <a:r>
              <a:rPr lang="en-GB" b="0" dirty="0"/>
              <a:t>Child and adolescent psychiatrist 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16393" y="1990180"/>
            <a:ext cx="2188682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Animated video about a child and adolescent psychiatrist who helps students feel better.</a:t>
            </a:r>
            <a:endParaRPr lang="en-US" sz="2000" b="0" dirty="0">
              <a:solidFill>
                <a:schemeClr val="bg1"/>
              </a:solidFill>
              <a:cs typeface="Arial"/>
            </a:endParaRPr>
          </a:p>
          <a:p>
            <a:endParaRPr lang="en-US" sz="2000" b="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2" name="Picture 3">
            <a:hlinkClick r:id="" action="ppaction://media"/>
            <a:extLst>
              <a:ext uri="{FF2B5EF4-FFF2-40B4-BE49-F238E27FC236}">
                <a16:creationId xmlns:a16="http://schemas.microsoft.com/office/drawing/2014/main" id="{2EA4C37B-E823-45FA-9352-5A3F389FF7C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54659" y="2403320"/>
            <a:ext cx="6523463" cy="391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09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Laundry assistant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16393" y="1990180"/>
            <a:ext cx="2188682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Virtual reality world created to show the job’s responsibilities and tasks, with key career info demonstrating research had been undertaken.</a:t>
            </a:r>
          </a:p>
        </p:txBody>
      </p:sp>
      <p:pic>
        <p:nvPicPr>
          <p:cNvPr id="2" name="Online Media 1" title="Step into the NHS secondary schools' competition 2021/22 - North West regional winners">
            <a:hlinkClick r:id="" action="ppaction://media"/>
            <a:extLst>
              <a:ext uri="{FF2B5EF4-FFF2-40B4-BE49-F238E27FC236}">
                <a16:creationId xmlns:a16="http://schemas.microsoft.com/office/drawing/2014/main" id="{23FAE5A2-0C69-DD8D-5932-7189F9C130E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40306" y="2009471"/>
            <a:ext cx="5912256" cy="443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8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 dirty="0"/>
              <a:t>Paramedic</a:t>
            </a:r>
            <a:br>
              <a:rPr lang="en-GB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35443" y="1990180"/>
            <a:ext cx="2202970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Board game to understand the role and responsibilities of a paramedic. </a:t>
            </a:r>
            <a:endParaRPr lang="en-US" sz="2000" b="0" dirty="0">
              <a:solidFill>
                <a:schemeClr val="bg1"/>
              </a:solidFill>
              <a:cs typeface="Arial"/>
            </a:endParaRPr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E0ADF5BF-FAD1-4AA3-B35B-02BC00902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4225" y="2109552"/>
            <a:ext cx="6492875" cy="393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95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F017EC-C00B-6343-9E84-1024E319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Career chosen: </a:t>
            </a:r>
            <a:r>
              <a:rPr lang="en-GB" b="0"/>
              <a:t>Psychotherapist</a:t>
            </a: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D588384-EC99-D047-90F0-A3ADD19B4C1A}"/>
              </a:ext>
            </a:extLst>
          </p:cNvPr>
          <p:cNvSpPr txBox="1">
            <a:spLocks/>
          </p:cNvSpPr>
          <p:nvPr/>
        </p:nvSpPr>
        <p:spPr>
          <a:xfrm>
            <a:off x="325918" y="1990180"/>
            <a:ext cx="2202970" cy="28390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/>
                </a:solidFill>
              </a:rPr>
              <a:t>Entry type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Plastic puzzle </a:t>
            </a:r>
            <a:br>
              <a:rPr lang="en-US" sz="2000" b="0" dirty="0">
                <a:solidFill>
                  <a:schemeClr val="bg1"/>
                </a:solidFill>
              </a:rPr>
            </a:br>
            <a:r>
              <a:rPr lang="en-US" sz="2000" b="0" dirty="0">
                <a:solidFill>
                  <a:schemeClr val="bg1"/>
                </a:solidFill>
              </a:rPr>
              <a:t>with each piece highlighting a </a:t>
            </a:r>
            <a:br>
              <a:rPr lang="en-US" sz="2000" b="0" dirty="0">
                <a:solidFill>
                  <a:schemeClr val="bg1"/>
                </a:solidFill>
              </a:rPr>
            </a:br>
            <a:r>
              <a:rPr lang="en-US" sz="2000" b="0" dirty="0">
                <a:solidFill>
                  <a:schemeClr val="bg1"/>
                </a:solidFill>
              </a:rPr>
              <a:t>fact about psychotherapy </a:t>
            </a:r>
            <a:br>
              <a:rPr lang="en-US" sz="2000" b="0" dirty="0">
                <a:solidFill>
                  <a:schemeClr val="bg1"/>
                </a:solidFill>
              </a:rPr>
            </a:br>
            <a:r>
              <a:rPr lang="en-US" sz="2000" b="0" dirty="0">
                <a:solidFill>
                  <a:schemeClr val="bg1"/>
                </a:solidFill>
              </a:rPr>
              <a:t>and a website.</a:t>
            </a:r>
            <a:endParaRPr lang="en-US" sz="2000" b="0" dirty="0">
              <a:solidFill>
                <a:schemeClr val="bg1"/>
              </a:solidFill>
              <a:cs typeface="Arial"/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Visit: </a:t>
            </a:r>
          </a:p>
          <a:p>
            <a:r>
              <a:rPr lang="en-US" sz="2000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for link</a:t>
            </a:r>
            <a:endParaRPr lang="en-US" sz="2000" dirty="0">
              <a:solidFill>
                <a:schemeClr val="bg2"/>
              </a:solidFill>
            </a:endParaRPr>
          </a:p>
        </p:txBody>
      </p:sp>
      <p:pic>
        <p:nvPicPr>
          <p:cNvPr id="5" name="Picture Placeholder 7">
            <a:extLst>
              <a:ext uri="{FF2B5EF4-FFF2-40B4-BE49-F238E27FC236}">
                <a16:creationId xmlns:a16="http://schemas.microsoft.com/office/drawing/2014/main" id="{B18E99A0-ED30-4771-A694-F43D45D8F3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9625" y="2009470"/>
            <a:ext cx="7453713" cy="393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52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000000"/>
      </a:dk1>
      <a:lt1>
        <a:srgbClr val="FFFFFF"/>
      </a:lt1>
      <a:dk2>
        <a:srgbClr val="003087"/>
      </a:dk2>
      <a:lt2>
        <a:srgbClr val="FFFFFF"/>
      </a:lt2>
      <a:accent1>
        <a:srgbClr val="0072CE"/>
      </a:accent1>
      <a:accent2>
        <a:srgbClr val="41B6E6"/>
      </a:accent2>
      <a:accent3>
        <a:srgbClr val="006747"/>
      </a:accent3>
      <a:accent4>
        <a:srgbClr val="009639"/>
      </a:accent4>
      <a:accent5>
        <a:srgbClr val="78BE20"/>
      </a:accent5>
      <a:accent6>
        <a:srgbClr val="00A499"/>
      </a:accent6>
      <a:hlink>
        <a:srgbClr val="FEFFFE"/>
      </a:hlink>
      <a:folHlink>
        <a:srgbClr val="FEFFF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defRPr sz="28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rainformation xmlns="49b40b59-b3c4-41fc-857f-9f1632628cca" xsi:nil="true"/>
    <TaxCatchAll xmlns="0b246be7-fe4a-4442-b37a-e696c52f782b" xsi:nil="true"/>
    <lcf76f155ced4ddcb4097134ff3c332f xmlns="49b40b59-b3c4-41fc-857f-9f1632628cca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0A8D76E3D42C46A8FA461C1AAF9565" ma:contentTypeVersion="17" ma:contentTypeDescription="Create a new document." ma:contentTypeScope="" ma:versionID="82c0a5d08308cd3758b074a91675c1c3">
  <xsd:schema xmlns:xsd="http://www.w3.org/2001/XMLSchema" xmlns:xs="http://www.w3.org/2001/XMLSchema" xmlns:p="http://schemas.microsoft.com/office/2006/metadata/properties" xmlns:ns2="49b40b59-b3c4-41fc-857f-9f1632628cca" xmlns:ns3="0b246be7-fe4a-4442-b37a-e696c52f782b" targetNamespace="http://schemas.microsoft.com/office/2006/metadata/properties" ma:root="true" ma:fieldsID="c65bafd303946714a3c4e07ccf1a20f5" ns2:_="" ns3:_="">
    <xsd:import namespace="49b40b59-b3c4-41fc-857f-9f1632628cca"/>
    <xsd:import namespace="0b246be7-fe4a-4442-b37a-e696c52f78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Extrainform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b40b59-b3c4-41fc-857f-9f1632628cc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Extrainformation" ma:index="20" nillable="true" ma:displayName="Extra information" ma:format="Dropdown" ma:internalName="Extrainformation">
      <xsd:simpleType>
        <xsd:restriction base="dms:Text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b5e471e-86a7-4573-b003-24887ebde4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46be7-fe4a-4442-b37a-e696c52f782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c5803be-b751-40dc-918f-97330a25888e}" ma:internalName="TaxCatchAll" ma:showField="CatchAllData" ma:web="0b246be7-fe4a-4442-b37a-e696c52f78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D61C98-2703-44BD-82A7-C104DCE180F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8E8C798-99F1-4518-8332-FAD223391BC2}">
  <ds:schemaRefs>
    <ds:schemaRef ds:uri="http://schemas.microsoft.com/office/2006/metadata/properties"/>
    <ds:schemaRef ds:uri="http://schemas.microsoft.com/office/infopath/2007/PartnerControls"/>
    <ds:schemaRef ds:uri="49b40b59-b3c4-41fc-857f-9f1632628cca"/>
    <ds:schemaRef ds:uri="0b246be7-fe4a-4442-b37a-e696c52f782b"/>
  </ds:schemaRefs>
</ds:datastoreItem>
</file>

<file path=customXml/itemProps3.xml><?xml version="1.0" encoding="utf-8"?>
<ds:datastoreItem xmlns:ds="http://schemas.openxmlformats.org/officeDocument/2006/customXml" ds:itemID="{16625A5E-059C-4041-9F64-4B74905469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b40b59-b3c4-41fc-857f-9f1632628cca"/>
    <ds:schemaRef ds:uri="0b246be7-fe4a-4442-b37a-e696c52f78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2383</TotalTime>
  <Words>319</Words>
  <Application>Microsoft Office PowerPoint</Application>
  <PresentationFormat>Widescreen</PresentationFormat>
  <Paragraphs>41</Paragraphs>
  <Slides>13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 Examples of previous entries</vt:lpstr>
      <vt:lpstr>Career chosen: Psychiatrist</vt:lpstr>
      <vt:lpstr>Career chosen: Clinical manager</vt:lpstr>
      <vt:lpstr>Career chosen: Paediatric nurse </vt:lpstr>
      <vt:lpstr>Career chosen: Orthotist </vt:lpstr>
      <vt:lpstr>Career chosen:  Child and adolescent psychiatrist  </vt:lpstr>
      <vt:lpstr>Career chosen: Laundry assistant </vt:lpstr>
      <vt:lpstr>Career chosen: Paramedic </vt:lpstr>
      <vt:lpstr>Career chosen: Psychotherapist</vt:lpstr>
      <vt:lpstr>Career chosen: Neuroradiologist</vt:lpstr>
      <vt:lpstr>Career chosen: Biomedical scientist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Coomber</dc:creator>
  <cp:lastModifiedBy>Laura Monks</cp:lastModifiedBy>
  <cp:revision>254</cp:revision>
  <dcterms:created xsi:type="dcterms:W3CDTF">2020-09-13T18:14:22Z</dcterms:created>
  <dcterms:modified xsi:type="dcterms:W3CDTF">2022-09-21T17:07:57Z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0x010100B90A8D76E3D42C46A8FA461C1AAF9565</vt:lpwstr>
  </property>
  <property fmtid="{D5CDD505-2E9C-101B-9397-08002B2CF9AE}" pid="3" name="MediaServiceImageTags">
    <vt:lpwstr/>
  </property>
</Properties>
</file>