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58" r:id="rId5"/>
    <p:sldId id="386" r:id="rId6"/>
    <p:sldId id="384" r:id="rId7"/>
    <p:sldId id="389" r:id="rId8"/>
    <p:sldId id="390" r:id="rId9"/>
    <p:sldId id="391" r:id="rId10"/>
    <p:sldId id="392" r:id="rId11"/>
    <p:sldId id="393" r:id="rId12"/>
    <p:sldId id="394" r:id="rId13"/>
    <p:sldId id="3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 Knott" initials="SK" lastIdx="1" clrIdx="0">
    <p:extLst>
      <p:ext uri="{19B8F6BF-5375-455C-9EA6-DF929625EA0E}">
        <p15:presenceInfo xmlns:p15="http://schemas.microsoft.com/office/powerpoint/2012/main" userId="4c772aad96dc035a" providerId="Windows Live"/>
      </p:ext>
    </p:extLst>
  </p:cmAuthor>
  <p:cmAuthor id="2" name="Darren Aldrich" initials="DA" lastIdx="2" clrIdx="1">
    <p:extLst>
      <p:ext uri="{19B8F6BF-5375-455C-9EA6-DF929625EA0E}">
        <p15:presenceInfo xmlns:p15="http://schemas.microsoft.com/office/powerpoint/2012/main" userId="S::darren.aldrich@hee.nhs.uk::5590bb9b-24d9-4be1-bb62-ecf3c412d814" providerId="AD"/>
      </p:ext>
    </p:extLst>
  </p:cmAuthor>
  <p:cmAuthor id="3" name="Craig Ritchie" initials="CR" lastIdx="1" clrIdx="2">
    <p:extLst>
      <p:ext uri="{19B8F6BF-5375-455C-9EA6-DF929625EA0E}">
        <p15:presenceInfo xmlns:p15="http://schemas.microsoft.com/office/powerpoint/2012/main" userId="S::craig_hopscotchconsulting.co.uk#ext#@healtheducationengland.onmicrosoft.com::9af8dd4f-ec5d-4f0b-92b3-3e87313bb1d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F39FE1-B9E2-3338-14C8-0F8B346C6E42}" v="2" dt="2021-09-01T16:21:15.301"/>
    <p1510:client id="{6A449CC7-4361-5DDF-270F-E86887734A22}" v="24" dt="2021-09-22T12:57:16.7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89" autoAdjust="0"/>
    <p:restoredTop sz="94694"/>
  </p:normalViewPr>
  <p:slideViewPr>
    <p:cSldViewPr snapToGrid="0" showGuides="1">
      <p:cViewPr varScale="1">
        <p:scale>
          <a:sx n="59" d="100"/>
          <a:sy n="59" d="100"/>
        </p:scale>
        <p:origin x="30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Aldrich" userId="S::darren.aldrich@hee.nhs.uk::5590bb9b-24d9-4be1-bb62-ecf3c412d814" providerId="AD" clId="Web-{2AF39FE1-B9E2-3338-14C8-0F8B346C6E42}"/>
    <pc:docChg chg="">
      <pc:chgData name="Darren Aldrich" userId="S::darren.aldrich@hee.nhs.uk::5590bb9b-24d9-4be1-bb62-ecf3c412d814" providerId="AD" clId="Web-{2AF39FE1-B9E2-3338-14C8-0F8B346C6E42}" dt="2021-09-01T16:21:15.301" v="1"/>
      <pc:docMkLst>
        <pc:docMk/>
      </pc:docMkLst>
      <pc:sldChg chg="addCm">
        <pc:chgData name="Darren Aldrich" userId="S::darren.aldrich@hee.nhs.uk::5590bb9b-24d9-4be1-bb62-ecf3c412d814" providerId="AD" clId="Web-{2AF39FE1-B9E2-3338-14C8-0F8B346C6E42}" dt="2021-09-01T16:20:15.502" v="0"/>
        <pc:sldMkLst>
          <pc:docMk/>
          <pc:sldMk cId="457353585" sldId="384"/>
        </pc:sldMkLst>
      </pc:sldChg>
      <pc:sldChg chg="addCm">
        <pc:chgData name="Darren Aldrich" userId="S::darren.aldrich@hee.nhs.uk::5590bb9b-24d9-4be1-bb62-ecf3c412d814" providerId="AD" clId="Web-{2AF39FE1-B9E2-3338-14C8-0F8B346C6E42}" dt="2021-09-01T16:21:15.301" v="1"/>
        <pc:sldMkLst>
          <pc:docMk/>
          <pc:sldMk cId="1245694293" sldId="392"/>
        </pc:sldMkLst>
      </pc:sldChg>
    </pc:docChg>
  </pc:docChgLst>
  <pc:docChgLst>
    <pc:chgData name="Craig Ritchie" userId="S::craig_hopscotchconsulting.co.uk#ext#@healtheducationengland.onmicrosoft.com::9af8dd4f-ec5d-4f0b-92b3-3e87313bb1d7" providerId="AD" clId="Web-{6A449CC7-4361-5DDF-270F-E86887734A22}"/>
    <pc:docChg chg="modSld">
      <pc:chgData name="Craig Ritchie" userId="S::craig_hopscotchconsulting.co.uk#ext#@healtheducationengland.onmicrosoft.com::9af8dd4f-ec5d-4f0b-92b3-3e87313bb1d7" providerId="AD" clId="Web-{6A449CC7-4361-5DDF-270F-E86887734A22}" dt="2021-09-22T12:57:16.742" v="23"/>
      <pc:docMkLst>
        <pc:docMk/>
      </pc:docMkLst>
      <pc:sldChg chg="addSp delSp modSp delCm">
        <pc:chgData name="Craig Ritchie" userId="S::craig_hopscotchconsulting.co.uk#ext#@healtheducationengland.onmicrosoft.com::9af8dd4f-ec5d-4f0b-92b3-3e87313bb1d7" providerId="AD" clId="Web-{6A449CC7-4361-5DDF-270F-E86887734A22}" dt="2021-09-22T12:27:54.166" v="14" actId="1076"/>
        <pc:sldMkLst>
          <pc:docMk/>
          <pc:sldMk cId="457353585" sldId="384"/>
        </pc:sldMkLst>
        <pc:picChg chg="add mod">
          <ac:chgData name="Craig Ritchie" userId="S::craig_hopscotchconsulting.co.uk#ext#@healtheducationengland.onmicrosoft.com::9af8dd4f-ec5d-4f0b-92b3-3e87313bb1d7" providerId="AD" clId="Web-{6A449CC7-4361-5DDF-270F-E86887734A22}" dt="2021-09-22T12:27:54.166" v="14" actId="1076"/>
          <ac:picMkLst>
            <pc:docMk/>
            <pc:sldMk cId="457353585" sldId="384"/>
            <ac:picMk id="2" creationId="{CE9DD745-6E51-4088-B7E6-7BC759AA5522}"/>
          </ac:picMkLst>
        </pc:picChg>
        <pc:picChg chg="del">
          <ac:chgData name="Craig Ritchie" userId="S::craig_hopscotchconsulting.co.uk#ext#@healtheducationengland.onmicrosoft.com::9af8dd4f-ec5d-4f0b-92b3-3e87313bb1d7" providerId="AD" clId="Web-{6A449CC7-4361-5DDF-270F-E86887734A22}" dt="2021-09-22T12:27:28.664" v="7"/>
          <ac:picMkLst>
            <pc:docMk/>
            <pc:sldMk cId="457353585" sldId="384"/>
            <ac:picMk id="9" creationId="{97254C41-0A2A-4CF9-B4BC-6FBD2DD2CA38}"/>
          </ac:picMkLst>
        </pc:picChg>
        <pc:picChg chg="del">
          <ac:chgData name="Craig Ritchie" userId="S::craig_hopscotchconsulting.co.uk#ext#@healtheducationengland.onmicrosoft.com::9af8dd4f-ec5d-4f0b-92b3-3e87313bb1d7" providerId="AD" clId="Web-{6A449CC7-4361-5DDF-270F-E86887734A22}" dt="2021-09-22T12:27:29.977" v="8"/>
          <ac:picMkLst>
            <pc:docMk/>
            <pc:sldMk cId="457353585" sldId="384"/>
            <ac:picMk id="10" creationId="{9AFD0BB4-1E88-4B65-8399-E4E4A1F197AD}"/>
          </ac:picMkLst>
        </pc:picChg>
      </pc:sldChg>
      <pc:sldChg chg="addSp delSp modSp addCm delCm">
        <pc:chgData name="Craig Ritchie" userId="S::craig_hopscotchconsulting.co.uk#ext#@healtheducationengland.onmicrosoft.com::9af8dd4f-ec5d-4f0b-92b3-3e87313bb1d7" providerId="AD" clId="Web-{6A449CC7-4361-5DDF-270F-E86887734A22}" dt="2021-09-22T12:57:16.742" v="23"/>
        <pc:sldMkLst>
          <pc:docMk/>
          <pc:sldMk cId="3190298075" sldId="390"/>
        </pc:sldMkLst>
        <pc:picChg chg="add mod">
          <ac:chgData name="Craig Ritchie" userId="S::craig_hopscotchconsulting.co.uk#ext#@healtheducationengland.onmicrosoft.com::9af8dd4f-ec5d-4f0b-92b3-3e87313bb1d7" providerId="AD" clId="Web-{6A449CC7-4361-5DDF-270F-E86887734A22}" dt="2021-09-22T12:57:12.773" v="22" actId="1076"/>
          <ac:picMkLst>
            <pc:docMk/>
            <pc:sldMk cId="3190298075" sldId="390"/>
            <ac:picMk id="2" creationId="{B6A9BEF5-F023-4DC2-B0A0-12D8689F698E}"/>
          </ac:picMkLst>
        </pc:picChg>
        <pc:picChg chg="del">
          <ac:chgData name="Craig Ritchie" userId="S::craig_hopscotchconsulting.co.uk#ext#@healtheducationengland.onmicrosoft.com::9af8dd4f-ec5d-4f0b-92b3-3e87313bb1d7" providerId="AD" clId="Web-{6A449CC7-4361-5DDF-270F-E86887734A22}" dt="2021-09-22T12:57:05.523" v="19"/>
          <ac:picMkLst>
            <pc:docMk/>
            <pc:sldMk cId="3190298075" sldId="390"/>
            <ac:picMk id="10" creationId="{21A14739-1C48-4CDA-BB23-776244C673D0}"/>
          </ac:picMkLst>
        </pc:picChg>
        <pc:picChg chg="del">
          <ac:chgData name="Craig Ritchie" userId="S::craig_hopscotchconsulting.co.uk#ext#@healtheducationengland.onmicrosoft.com::9af8dd4f-ec5d-4f0b-92b3-3e87313bb1d7" providerId="AD" clId="Web-{6A449CC7-4361-5DDF-270F-E86887734A22}" dt="2021-09-22T12:57:02.335" v="17"/>
          <ac:picMkLst>
            <pc:docMk/>
            <pc:sldMk cId="3190298075" sldId="390"/>
            <ac:picMk id="13" creationId="{2716A63E-099E-4114-A255-91507FC88EFF}"/>
          </ac:picMkLst>
        </pc:picChg>
        <pc:picChg chg="del">
          <ac:chgData name="Craig Ritchie" userId="S::craig_hopscotchconsulting.co.uk#ext#@healtheducationengland.onmicrosoft.com::9af8dd4f-ec5d-4f0b-92b3-3e87313bb1d7" providerId="AD" clId="Web-{6A449CC7-4361-5DDF-270F-E86887734A22}" dt="2021-09-22T12:57:04.054" v="18"/>
          <ac:picMkLst>
            <pc:docMk/>
            <pc:sldMk cId="3190298075" sldId="390"/>
            <ac:picMk id="14" creationId="{A7ECBDE0-D592-4210-9DA1-BD7900DD2361}"/>
          </ac:picMkLst>
        </pc:picChg>
      </pc:sldChg>
      <pc:sldChg chg="addSp delSp modSp delCm">
        <pc:chgData name="Craig Ritchie" userId="S::craig_hopscotchconsulting.co.uk#ext#@healtheducationengland.onmicrosoft.com::9af8dd4f-ec5d-4f0b-92b3-3e87313bb1d7" providerId="AD" clId="Web-{6A449CC7-4361-5DDF-270F-E86887734A22}" dt="2021-09-22T12:23:04.226" v="6"/>
        <pc:sldMkLst>
          <pc:docMk/>
          <pc:sldMk cId="1245694293" sldId="392"/>
        </pc:sldMkLst>
        <pc:picChg chg="add mod">
          <ac:chgData name="Craig Ritchie" userId="S::craig_hopscotchconsulting.co.uk#ext#@healtheducationengland.onmicrosoft.com::9af8dd4f-ec5d-4f0b-92b3-3e87313bb1d7" providerId="AD" clId="Web-{6A449CC7-4361-5DDF-270F-E86887734A22}" dt="2021-09-22T12:23:02.164" v="5" actId="1076"/>
          <ac:picMkLst>
            <pc:docMk/>
            <pc:sldMk cId="1245694293" sldId="392"/>
            <ac:picMk id="2" creationId="{1BF96AA9-08B0-4FD1-9E76-DE84959561F5}"/>
          </ac:picMkLst>
        </pc:picChg>
        <pc:picChg chg="del">
          <ac:chgData name="Craig Ritchie" userId="S::craig_hopscotchconsulting.co.uk#ext#@healtheducationengland.onmicrosoft.com::9af8dd4f-ec5d-4f0b-92b3-3e87313bb1d7" providerId="AD" clId="Web-{6A449CC7-4361-5DDF-270F-E86887734A22}" dt="2021-09-22T12:22:31.552" v="0"/>
          <ac:picMkLst>
            <pc:docMk/>
            <pc:sldMk cId="1245694293" sldId="392"/>
            <ac:picMk id="5" creationId="{A390720C-15C1-4361-B1CE-1D5F391F20B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5B144-DEF5-4F99-A013-283CE645304C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878C6-9A4B-4C50-9D25-80AB3F9D47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5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169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327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693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128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415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163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378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92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434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B4F70D-2B1E-43EE-810A-C01E8FCD0E88}"/>
              </a:ext>
            </a:extLst>
          </p:cNvPr>
          <p:cNvSpPr/>
          <p:nvPr userDrawn="1"/>
        </p:nvSpPr>
        <p:spPr>
          <a:xfrm>
            <a:off x="0" y="-7810"/>
            <a:ext cx="3043872" cy="6865810"/>
          </a:xfrm>
          <a:custGeom>
            <a:avLst/>
            <a:gdLst>
              <a:gd name="connsiteX0" fmla="*/ 3043873 w 3043872"/>
              <a:gd name="connsiteY0" fmla="*/ 5771515 h 6865810"/>
              <a:gd name="connsiteX1" fmla="*/ 0 w 3043872"/>
              <a:gd name="connsiteY1" fmla="*/ 6865811 h 6865810"/>
              <a:gd name="connsiteX2" fmla="*/ 0 w 3043872"/>
              <a:gd name="connsiteY2" fmla="*/ 0 h 6865810"/>
              <a:gd name="connsiteX3" fmla="*/ 3043873 w 3043872"/>
              <a:gd name="connsiteY3" fmla="*/ 1129919 h 6865810"/>
              <a:gd name="connsiteX4" fmla="*/ 3043873 w 3043872"/>
              <a:gd name="connsiteY4" fmla="*/ 5771515 h 686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6865810">
                <a:moveTo>
                  <a:pt x="3043873" y="5771515"/>
                </a:moveTo>
                <a:lnTo>
                  <a:pt x="0" y="6865811"/>
                </a:lnTo>
                <a:lnTo>
                  <a:pt x="0" y="0"/>
                </a:lnTo>
                <a:lnTo>
                  <a:pt x="3043873" y="1129919"/>
                </a:lnTo>
                <a:lnTo>
                  <a:pt x="3043873" y="577151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EB9B5D0-8910-4423-892B-1E4A2918E857}"/>
              </a:ext>
            </a:extLst>
          </p:cNvPr>
          <p:cNvSpPr/>
          <p:nvPr userDrawn="1"/>
        </p:nvSpPr>
        <p:spPr>
          <a:xfrm>
            <a:off x="0" y="7175"/>
            <a:ext cx="3043872" cy="3573716"/>
          </a:xfrm>
          <a:custGeom>
            <a:avLst/>
            <a:gdLst>
              <a:gd name="connsiteX0" fmla="*/ 0 w 3043872"/>
              <a:gd name="connsiteY0" fmla="*/ 1139825 h 3573716"/>
              <a:gd name="connsiteX1" fmla="*/ 3043873 w 3043872"/>
              <a:gd name="connsiteY1" fmla="*/ 0 h 3573716"/>
              <a:gd name="connsiteX2" fmla="*/ 3043873 w 3043872"/>
              <a:gd name="connsiteY2" fmla="*/ 3573717 h 3573716"/>
              <a:gd name="connsiteX3" fmla="*/ 0 w 3043872"/>
              <a:gd name="connsiteY3" fmla="*/ 2289810 h 3573716"/>
              <a:gd name="connsiteX4" fmla="*/ 0 w 3043872"/>
              <a:gd name="connsiteY4" fmla="*/ 1139825 h 357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3573716">
                <a:moveTo>
                  <a:pt x="0" y="1139825"/>
                </a:moveTo>
                <a:lnTo>
                  <a:pt x="3043873" y="0"/>
                </a:lnTo>
                <a:lnTo>
                  <a:pt x="3043873" y="3573717"/>
                </a:lnTo>
                <a:lnTo>
                  <a:pt x="0" y="2289810"/>
                </a:lnTo>
                <a:lnTo>
                  <a:pt x="0" y="113982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C414D8E4-6EA9-4F5A-BD15-1124AB4106E7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46C2DD77-8672-4ECF-87EB-6687E0043C54}"/>
              </a:ext>
            </a:extLst>
          </p:cNvPr>
          <p:cNvSpPr/>
          <p:nvPr userDrawn="1"/>
        </p:nvSpPr>
        <p:spPr>
          <a:xfrm>
            <a:off x="6973057" y="1193259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4D7FAE6-275F-4DD7-9D7A-74BDA5C03BF8}"/>
              </a:ext>
            </a:extLst>
          </p:cNvPr>
          <p:cNvSpPr/>
          <p:nvPr userDrawn="1"/>
        </p:nvSpPr>
        <p:spPr>
          <a:xfrm>
            <a:off x="3043872" y="7175"/>
            <a:ext cx="5421883" cy="6855714"/>
          </a:xfrm>
          <a:custGeom>
            <a:avLst/>
            <a:gdLst>
              <a:gd name="connsiteX0" fmla="*/ 5421884 w 5421883"/>
              <a:gd name="connsiteY0" fmla="*/ 4836287 h 6855714"/>
              <a:gd name="connsiteX1" fmla="*/ 0 w 5421883"/>
              <a:gd name="connsiteY1" fmla="*/ 6855714 h 6855714"/>
              <a:gd name="connsiteX2" fmla="*/ 0 w 5421883"/>
              <a:gd name="connsiteY2" fmla="*/ 0 h 6855714"/>
              <a:gd name="connsiteX3" fmla="*/ 5421884 w 5421883"/>
              <a:gd name="connsiteY3" fmla="*/ 2019427 h 6855714"/>
              <a:gd name="connsiteX4" fmla="*/ 5421884 w 5421883"/>
              <a:gd name="connsiteY4" fmla="*/ 4836287 h 685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1883" h="6855714">
                <a:moveTo>
                  <a:pt x="5421884" y="4836287"/>
                </a:moveTo>
                <a:lnTo>
                  <a:pt x="0" y="6855714"/>
                </a:lnTo>
                <a:lnTo>
                  <a:pt x="0" y="0"/>
                </a:lnTo>
                <a:lnTo>
                  <a:pt x="5421884" y="2019427"/>
                </a:lnTo>
                <a:lnTo>
                  <a:pt x="5421884" y="483628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22BBE570-8F0E-4379-BE75-2BF48F08C1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296986"/>
            <a:ext cx="3043873" cy="4566539"/>
          </a:xfrm>
          <a:custGeom>
            <a:avLst/>
            <a:gdLst>
              <a:gd name="connsiteX0" fmla="*/ 0 w 3043873"/>
              <a:gd name="connsiteY0" fmla="*/ 0 h 4566539"/>
              <a:gd name="connsiteX1" fmla="*/ 3043873 w 3043873"/>
              <a:gd name="connsiteY1" fmla="*/ 1283906 h 4566539"/>
              <a:gd name="connsiteX2" fmla="*/ 3043873 w 3043873"/>
              <a:gd name="connsiteY2" fmla="*/ 4566539 h 4566539"/>
              <a:gd name="connsiteX3" fmla="*/ 0 w 3043873"/>
              <a:gd name="connsiteY3" fmla="*/ 4561015 h 456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873" h="4566539">
                <a:moveTo>
                  <a:pt x="0" y="0"/>
                </a:moveTo>
                <a:lnTo>
                  <a:pt x="3043873" y="1283906"/>
                </a:lnTo>
                <a:lnTo>
                  <a:pt x="3043873" y="4566539"/>
                </a:lnTo>
                <a:lnTo>
                  <a:pt x="0" y="45610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CDB64B0-10F3-4EB4-B76C-6BD6AE4A8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5" y="1122363"/>
            <a:ext cx="4594226" cy="2387600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B517F11B-776A-4466-A2B1-46602F87F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4224" y="3602038"/>
            <a:ext cx="459422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33D5966-F2F5-488E-9B9B-8D339FE3843C}"/>
              </a:ext>
            </a:extLst>
          </p:cNvPr>
          <p:cNvSpPr/>
          <p:nvPr userDrawn="1"/>
        </p:nvSpPr>
        <p:spPr>
          <a:xfrm>
            <a:off x="476250" y="1351805"/>
            <a:ext cx="2059397" cy="772498"/>
          </a:xfrm>
          <a:custGeom>
            <a:avLst/>
            <a:gdLst>
              <a:gd name="connsiteX0" fmla="*/ 93853 w 1886838"/>
              <a:gd name="connsiteY0" fmla="*/ 302577 h 707770"/>
              <a:gd name="connsiteX1" fmla="*/ 61468 w 1886838"/>
              <a:gd name="connsiteY1" fmla="*/ 294132 h 707770"/>
              <a:gd name="connsiteX2" fmla="*/ 39624 w 1886838"/>
              <a:gd name="connsiteY2" fmla="*/ 311976 h 707770"/>
              <a:gd name="connsiteX3" fmla="*/ 104140 w 1886838"/>
              <a:gd name="connsiteY3" fmla="*/ 386080 h 707770"/>
              <a:gd name="connsiteX4" fmla="*/ 46990 w 1886838"/>
              <a:gd name="connsiteY4" fmla="*/ 435801 h 707770"/>
              <a:gd name="connsiteX5" fmla="*/ 2540 w 1886838"/>
              <a:gd name="connsiteY5" fmla="*/ 429006 h 707770"/>
              <a:gd name="connsiteX6" fmla="*/ 4699 w 1886838"/>
              <a:gd name="connsiteY6" fmla="*/ 397256 h 707770"/>
              <a:gd name="connsiteX7" fmla="*/ 40576 w 1886838"/>
              <a:gd name="connsiteY7" fmla="*/ 407352 h 707770"/>
              <a:gd name="connsiteX8" fmla="*/ 64453 w 1886838"/>
              <a:gd name="connsiteY8" fmla="*/ 387858 h 707770"/>
              <a:gd name="connsiteX9" fmla="*/ 0 w 1886838"/>
              <a:gd name="connsiteY9" fmla="*/ 313245 h 707770"/>
              <a:gd name="connsiteX10" fmla="*/ 56769 w 1886838"/>
              <a:gd name="connsiteY10" fmla="*/ 266573 h 707770"/>
              <a:gd name="connsiteX11" fmla="*/ 94869 w 1886838"/>
              <a:gd name="connsiteY11" fmla="*/ 272224 h 707770"/>
              <a:gd name="connsiteX12" fmla="*/ 142367 w 1886838"/>
              <a:gd name="connsiteY12" fmla="*/ 298831 h 707770"/>
              <a:gd name="connsiteX13" fmla="*/ 106743 w 1886838"/>
              <a:gd name="connsiteY13" fmla="*/ 298831 h 707770"/>
              <a:gd name="connsiteX14" fmla="*/ 106743 w 1886838"/>
              <a:gd name="connsiteY14" fmla="*/ 269304 h 707770"/>
              <a:gd name="connsiteX15" fmla="*/ 216535 w 1886838"/>
              <a:gd name="connsiteY15" fmla="*/ 269304 h 707770"/>
              <a:gd name="connsiteX16" fmla="*/ 216535 w 1886838"/>
              <a:gd name="connsiteY16" fmla="*/ 298831 h 707770"/>
              <a:gd name="connsiteX17" fmla="*/ 180848 w 1886838"/>
              <a:gd name="connsiteY17" fmla="*/ 298831 h 707770"/>
              <a:gd name="connsiteX18" fmla="*/ 180848 w 1886838"/>
              <a:gd name="connsiteY18" fmla="*/ 433007 h 707770"/>
              <a:gd name="connsiteX19" fmla="*/ 142177 w 1886838"/>
              <a:gd name="connsiteY19" fmla="*/ 433007 h 707770"/>
              <a:gd name="connsiteX20" fmla="*/ 225806 w 1886838"/>
              <a:gd name="connsiteY20" fmla="*/ 269304 h 707770"/>
              <a:gd name="connsiteX21" fmla="*/ 320357 w 1886838"/>
              <a:gd name="connsiteY21" fmla="*/ 269304 h 707770"/>
              <a:gd name="connsiteX22" fmla="*/ 320357 w 1886838"/>
              <a:gd name="connsiteY22" fmla="*/ 297879 h 707770"/>
              <a:gd name="connsiteX23" fmla="*/ 262827 w 1886838"/>
              <a:gd name="connsiteY23" fmla="*/ 297879 h 707770"/>
              <a:gd name="connsiteX24" fmla="*/ 262827 w 1886838"/>
              <a:gd name="connsiteY24" fmla="*/ 334518 h 707770"/>
              <a:gd name="connsiteX25" fmla="*/ 317500 w 1886838"/>
              <a:gd name="connsiteY25" fmla="*/ 334518 h 707770"/>
              <a:gd name="connsiteX26" fmla="*/ 317500 w 1886838"/>
              <a:gd name="connsiteY26" fmla="*/ 363093 h 707770"/>
              <a:gd name="connsiteX27" fmla="*/ 262827 w 1886838"/>
              <a:gd name="connsiteY27" fmla="*/ 363093 h 707770"/>
              <a:gd name="connsiteX28" fmla="*/ 262827 w 1886838"/>
              <a:gd name="connsiteY28" fmla="*/ 404368 h 707770"/>
              <a:gd name="connsiteX29" fmla="*/ 323088 w 1886838"/>
              <a:gd name="connsiteY29" fmla="*/ 404368 h 707770"/>
              <a:gd name="connsiteX30" fmla="*/ 323088 w 1886838"/>
              <a:gd name="connsiteY30" fmla="*/ 433007 h 707770"/>
              <a:gd name="connsiteX31" fmla="*/ 225806 w 1886838"/>
              <a:gd name="connsiteY31" fmla="*/ 433007 h 707770"/>
              <a:gd name="connsiteX32" fmla="*/ 340106 w 1886838"/>
              <a:gd name="connsiteY32" fmla="*/ 269304 h 707770"/>
              <a:gd name="connsiteX33" fmla="*/ 392366 w 1886838"/>
              <a:gd name="connsiteY33" fmla="*/ 269304 h 707770"/>
              <a:gd name="connsiteX34" fmla="*/ 448437 w 1886838"/>
              <a:gd name="connsiteY34" fmla="*/ 321373 h 707770"/>
              <a:gd name="connsiteX35" fmla="*/ 397066 w 1886838"/>
              <a:gd name="connsiteY35" fmla="*/ 373189 h 707770"/>
              <a:gd name="connsiteX36" fmla="*/ 378524 w 1886838"/>
              <a:gd name="connsiteY36" fmla="*/ 373189 h 707770"/>
              <a:gd name="connsiteX37" fmla="*/ 378524 w 1886838"/>
              <a:gd name="connsiteY37" fmla="*/ 433007 h 707770"/>
              <a:gd name="connsiteX38" fmla="*/ 340106 w 1886838"/>
              <a:gd name="connsiteY38" fmla="*/ 433007 h 707770"/>
              <a:gd name="connsiteX39" fmla="*/ 389319 w 1886838"/>
              <a:gd name="connsiteY39" fmla="*/ 344551 h 707770"/>
              <a:gd name="connsiteX40" fmla="*/ 409956 w 1886838"/>
              <a:gd name="connsiteY40" fmla="*/ 321120 h 707770"/>
              <a:gd name="connsiteX41" fmla="*/ 387223 w 1886838"/>
              <a:gd name="connsiteY41" fmla="*/ 297879 h 707770"/>
              <a:gd name="connsiteX42" fmla="*/ 377127 w 1886838"/>
              <a:gd name="connsiteY42" fmla="*/ 297879 h 707770"/>
              <a:gd name="connsiteX43" fmla="*/ 377127 w 1886838"/>
              <a:gd name="connsiteY43" fmla="*/ 344551 h 707770"/>
              <a:gd name="connsiteX44" fmla="*/ 515049 w 1886838"/>
              <a:gd name="connsiteY44" fmla="*/ 269304 h 707770"/>
              <a:gd name="connsiteX45" fmla="*/ 553530 w 1886838"/>
              <a:gd name="connsiteY45" fmla="*/ 269304 h 707770"/>
              <a:gd name="connsiteX46" fmla="*/ 553530 w 1886838"/>
              <a:gd name="connsiteY46" fmla="*/ 433007 h 707770"/>
              <a:gd name="connsiteX47" fmla="*/ 515049 w 1886838"/>
              <a:gd name="connsiteY47" fmla="*/ 433007 h 707770"/>
              <a:gd name="connsiteX48" fmla="*/ 575501 w 1886838"/>
              <a:gd name="connsiteY48" fmla="*/ 269304 h 707770"/>
              <a:gd name="connsiteX49" fmla="*/ 620522 w 1886838"/>
              <a:gd name="connsiteY49" fmla="*/ 269304 h 707770"/>
              <a:gd name="connsiteX50" fmla="*/ 668147 w 1886838"/>
              <a:gd name="connsiteY50" fmla="*/ 382842 h 707770"/>
              <a:gd name="connsiteX51" fmla="*/ 668591 w 1886838"/>
              <a:gd name="connsiteY51" fmla="*/ 382842 h 707770"/>
              <a:gd name="connsiteX52" fmla="*/ 668591 w 1886838"/>
              <a:gd name="connsiteY52" fmla="*/ 269304 h 707770"/>
              <a:gd name="connsiteX53" fmla="*/ 702374 w 1886838"/>
              <a:gd name="connsiteY53" fmla="*/ 269304 h 707770"/>
              <a:gd name="connsiteX54" fmla="*/ 702374 w 1886838"/>
              <a:gd name="connsiteY54" fmla="*/ 433007 h 707770"/>
              <a:gd name="connsiteX55" fmla="*/ 656527 w 1886838"/>
              <a:gd name="connsiteY55" fmla="*/ 433007 h 707770"/>
              <a:gd name="connsiteX56" fmla="*/ 609410 w 1886838"/>
              <a:gd name="connsiteY56" fmla="*/ 314579 h 707770"/>
              <a:gd name="connsiteX57" fmla="*/ 608965 w 1886838"/>
              <a:gd name="connsiteY57" fmla="*/ 314579 h 707770"/>
              <a:gd name="connsiteX58" fmla="*/ 608965 w 1886838"/>
              <a:gd name="connsiteY58" fmla="*/ 433007 h 707770"/>
              <a:gd name="connsiteX59" fmla="*/ 575183 w 1886838"/>
              <a:gd name="connsiteY59" fmla="*/ 433007 h 707770"/>
              <a:gd name="connsiteX60" fmla="*/ 746951 w 1886838"/>
              <a:gd name="connsiteY60" fmla="*/ 298831 h 707770"/>
              <a:gd name="connsiteX61" fmla="*/ 711327 w 1886838"/>
              <a:gd name="connsiteY61" fmla="*/ 298831 h 707770"/>
              <a:gd name="connsiteX62" fmla="*/ 711327 w 1886838"/>
              <a:gd name="connsiteY62" fmla="*/ 269304 h 707770"/>
              <a:gd name="connsiteX63" fmla="*/ 821119 w 1886838"/>
              <a:gd name="connsiteY63" fmla="*/ 269304 h 707770"/>
              <a:gd name="connsiteX64" fmla="*/ 821119 w 1886838"/>
              <a:gd name="connsiteY64" fmla="*/ 298831 h 707770"/>
              <a:gd name="connsiteX65" fmla="*/ 785432 w 1886838"/>
              <a:gd name="connsiteY65" fmla="*/ 298831 h 707770"/>
              <a:gd name="connsiteX66" fmla="*/ 785432 w 1886838"/>
              <a:gd name="connsiteY66" fmla="*/ 433007 h 707770"/>
              <a:gd name="connsiteX67" fmla="*/ 746951 w 1886838"/>
              <a:gd name="connsiteY67" fmla="*/ 433007 h 707770"/>
              <a:gd name="connsiteX68" fmla="*/ 892429 w 1886838"/>
              <a:gd name="connsiteY68" fmla="*/ 266446 h 707770"/>
              <a:gd name="connsiteX69" fmla="*/ 962279 w 1886838"/>
              <a:gd name="connsiteY69" fmla="*/ 351155 h 707770"/>
              <a:gd name="connsiteX70" fmla="*/ 892429 w 1886838"/>
              <a:gd name="connsiteY70" fmla="*/ 435801 h 707770"/>
              <a:gd name="connsiteX71" fmla="*/ 822960 w 1886838"/>
              <a:gd name="connsiteY71" fmla="*/ 351155 h 707770"/>
              <a:gd name="connsiteX72" fmla="*/ 892429 w 1886838"/>
              <a:gd name="connsiteY72" fmla="*/ 266700 h 707770"/>
              <a:gd name="connsiteX73" fmla="*/ 892429 w 1886838"/>
              <a:gd name="connsiteY73" fmla="*/ 408178 h 707770"/>
              <a:gd name="connsiteX74" fmla="*/ 922655 w 1886838"/>
              <a:gd name="connsiteY74" fmla="*/ 351028 h 707770"/>
              <a:gd name="connsiteX75" fmla="*/ 892429 w 1886838"/>
              <a:gd name="connsiteY75" fmla="*/ 293878 h 707770"/>
              <a:gd name="connsiteX76" fmla="*/ 862394 w 1886838"/>
              <a:gd name="connsiteY76" fmla="*/ 351028 h 707770"/>
              <a:gd name="connsiteX77" fmla="*/ 892429 w 1886838"/>
              <a:gd name="connsiteY77" fmla="*/ 408178 h 707770"/>
              <a:gd name="connsiteX78" fmla="*/ 1056577 w 1886838"/>
              <a:gd name="connsiteY78" fmla="*/ 298831 h 707770"/>
              <a:gd name="connsiteX79" fmla="*/ 1020890 w 1886838"/>
              <a:gd name="connsiteY79" fmla="*/ 298831 h 707770"/>
              <a:gd name="connsiteX80" fmla="*/ 1020890 w 1886838"/>
              <a:gd name="connsiteY80" fmla="*/ 269304 h 707770"/>
              <a:gd name="connsiteX81" fmla="*/ 1130681 w 1886838"/>
              <a:gd name="connsiteY81" fmla="*/ 269304 h 707770"/>
              <a:gd name="connsiteX82" fmla="*/ 1130681 w 1886838"/>
              <a:gd name="connsiteY82" fmla="*/ 298831 h 707770"/>
              <a:gd name="connsiteX83" fmla="*/ 1095312 w 1886838"/>
              <a:gd name="connsiteY83" fmla="*/ 298831 h 707770"/>
              <a:gd name="connsiteX84" fmla="*/ 1095312 w 1886838"/>
              <a:gd name="connsiteY84" fmla="*/ 433007 h 707770"/>
              <a:gd name="connsiteX85" fmla="*/ 1056577 w 1886838"/>
              <a:gd name="connsiteY85" fmla="*/ 433007 h 707770"/>
              <a:gd name="connsiteX86" fmla="*/ 1218375 w 1886838"/>
              <a:gd name="connsiteY86" fmla="*/ 364998 h 707770"/>
              <a:gd name="connsiteX87" fmla="*/ 1178497 w 1886838"/>
              <a:gd name="connsiteY87" fmla="*/ 364998 h 707770"/>
              <a:gd name="connsiteX88" fmla="*/ 1178497 w 1886838"/>
              <a:gd name="connsiteY88" fmla="*/ 433007 h 707770"/>
              <a:gd name="connsiteX89" fmla="*/ 1140016 w 1886838"/>
              <a:gd name="connsiteY89" fmla="*/ 433007 h 707770"/>
              <a:gd name="connsiteX90" fmla="*/ 1140016 w 1886838"/>
              <a:gd name="connsiteY90" fmla="*/ 269304 h 707770"/>
              <a:gd name="connsiteX91" fmla="*/ 1178497 w 1886838"/>
              <a:gd name="connsiteY91" fmla="*/ 269304 h 707770"/>
              <a:gd name="connsiteX92" fmla="*/ 1178497 w 1886838"/>
              <a:gd name="connsiteY92" fmla="*/ 334518 h 707770"/>
              <a:gd name="connsiteX93" fmla="*/ 1218375 w 1886838"/>
              <a:gd name="connsiteY93" fmla="*/ 334518 h 707770"/>
              <a:gd name="connsiteX94" fmla="*/ 1218375 w 1886838"/>
              <a:gd name="connsiteY94" fmla="*/ 269304 h 707770"/>
              <a:gd name="connsiteX95" fmla="*/ 1256792 w 1886838"/>
              <a:gd name="connsiteY95" fmla="*/ 269304 h 707770"/>
              <a:gd name="connsiteX96" fmla="*/ 1256792 w 1886838"/>
              <a:gd name="connsiteY96" fmla="*/ 433007 h 707770"/>
              <a:gd name="connsiteX97" fmla="*/ 1218375 w 1886838"/>
              <a:gd name="connsiteY97" fmla="*/ 433007 h 707770"/>
              <a:gd name="connsiteX98" fmla="*/ 1279398 w 1886838"/>
              <a:gd name="connsiteY98" fmla="*/ 269304 h 707770"/>
              <a:gd name="connsiteX99" fmla="*/ 1374077 w 1886838"/>
              <a:gd name="connsiteY99" fmla="*/ 269304 h 707770"/>
              <a:gd name="connsiteX100" fmla="*/ 1374077 w 1886838"/>
              <a:gd name="connsiteY100" fmla="*/ 297879 h 707770"/>
              <a:gd name="connsiteX101" fmla="*/ 1316927 w 1886838"/>
              <a:gd name="connsiteY101" fmla="*/ 297879 h 707770"/>
              <a:gd name="connsiteX102" fmla="*/ 1316927 w 1886838"/>
              <a:gd name="connsiteY102" fmla="*/ 334518 h 707770"/>
              <a:gd name="connsiteX103" fmla="*/ 1371600 w 1886838"/>
              <a:gd name="connsiteY103" fmla="*/ 334518 h 707770"/>
              <a:gd name="connsiteX104" fmla="*/ 1371600 w 1886838"/>
              <a:gd name="connsiteY104" fmla="*/ 363093 h 707770"/>
              <a:gd name="connsiteX105" fmla="*/ 1316927 w 1886838"/>
              <a:gd name="connsiteY105" fmla="*/ 363093 h 707770"/>
              <a:gd name="connsiteX106" fmla="*/ 1316927 w 1886838"/>
              <a:gd name="connsiteY106" fmla="*/ 404368 h 707770"/>
              <a:gd name="connsiteX107" fmla="*/ 1377188 w 1886838"/>
              <a:gd name="connsiteY107" fmla="*/ 404368 h 707770"/>
              <a:gd name="connsiteX108" fmla="*/ 1377188 w 1886838"/>
              <a:gd name="connsiteY108" fmla="*/ 433007 h 707770"/>
              <a:gd name="connsiteX109" fmla="*/ 1279652 w 1886838"/>
              <a:gd name="connsiteY109" fmla="*/ 433007 h 707770"/>
              <a:gd name="connsiteX110" fmla="*/ 1834261 w 1886838"/>
              <a:gd name="connsiteY110" fmla="*/ 311976 h 707770"/>
              <a:gd name="connsiteX111" fmla="*/ 1886839 w 1886838"/>
              <a:gd name="connsiteY111" fmla="*/ 352044 h 707770"/>
              <a:gd name="connsiteX112" fmla="*/ 1886839 w 1886838"/>
              <a:gd name="connsiteY112" fmla="*/ 301816 h 707770"/>
              <a:gd name="connsiteX113" fmla="*/ 1856105 w 1886838"/>
              <a:gd name="connsiteY113" fmla="*/ 294132 h 707770"/>
              <a:gd name="connsiteX114" fmla="*/ 1834515 w 1886838"/>
              <a:gd name="connsiteY114" fmla="*/ 311976 h 707770"/>
              <a:gd name="connsiteX115" fmla="*/ 1841564 w 1886838"/>
              <a:gd name="connsiteY115" fmla="*/ 435801 h 707770"/>
              <a:gd name="connsiteX116" fmla="*/ 1797114 w 1886838"/>
              <a:gd name="connsiteY116" fmla="*/ 429006 h 707770"/>
              <a:gd name="connsiteX117" fmla="*/ 1799273 w 1886838"/>
              <a:gd name="connsiteY117" fmla="*/ 397256 h 707770"/>
              <a:gd name="connsiteX118" fmla="*/ 1835150 w 1886838"/>
              <a:gd name="connsiteY118" fmla="*/ 407352 h 707770"/>
              <a:gd name="connsiteX119" fmla="*/ 1859090 w 1886838"/>
              <a:gd name="connsiteY119" fmla="*/ 387858 h 707770"/>
              <a:gd name="connsiteX120" fmla="*/ 1794574 w 1886838"/>
              <a:gd name="connsiteY120" fmla="*/ 313245 h 707770"/>
              <a:gd name="connsiteX121" fmla="*/ 1851343 w 1886838"/>
              <a:gd name="connsiteY121" fmla="*/ 266573 h 707770"/>
              <a:gd name="connsiteX122" fmla="*/ 1886522 w 1886838"/>
              <a:gd name="connsiteY122" fmla="*/ 271526 h 707770"/>
              <a:gd name="connsiteX123" fmla="*/ 1886522 w 1886838"/>
              <a:gd name="connsiteY123" fmla="*/ 0 h 707770"/>
              <a:gd name="connsiteX124" fmla="*/ 1442022 w 1886838"/>
              <a:gd name="connsiteY124" fmla="*/ 164211 h 707770"/>
              <a:gd name="connsiteX125" fmla="*/ 1442022 w 1886838"/>
              <a:gd name="connsiteY125" fmla="*/ 543560 h 707770"/>
              <a:gd name="connsiteX126" fmla="*/ 1886522 w 1886838"/>
              <a:gd name="connsiteY126" fmla="*/ 707771 h 707770"/>
              <a:gd name="connsiteX127" fmla="*/ 1886522 w 1886838"/>
              <a:gd name="connsiteY127" fmla="*/ 418274 h 707770"/>
              <a:gd name="connsiteX128" fmla="*/ 1841818 w 1886838"/>
              <a:gd name="connsiteY128" fmla="*/ 435801 h 707770"/>
              <a:gd name="connsiteX129" fmla="*/ 1638745 w 1886838"/>
              <a:gd name="connsiteY129" fmla="*/ 433007 h 707770"/>
              <a:gd name="connsiteX130" fmla="*/ 1593278 w 1886838"/>
              <a:gd name="connsiteY130" fmla="*/ 433007 h 707770"/>
              <a:gd name="connsiteX131" fmla="*/ 1546098 w 1886838"/>
              <a:gd name="connsiteY131" fmla="*/ 314579 h 707770"/>
              <a:gd name="connsiteX132" fmla="*/ 1545653 w 1886838"/>
              <a:gd name="connsiteY132" fmla="*/ 314579 h 707770"/>
              <a:gd name="connsiteX133" fmla="*/ 1545653 w 1886838"/>
              <a:gd name="connsiteY133" fmla="*/ 433007 h 707770"/>
              <a:gd name="connsiteX134" fmla="*/ 1511872 w 1886838"/>
              <a:gd name="connsiteY134" fmla="*/ 433007 h 707770"/>
              <a:gd name="connsiteX135" fmla="*/ 1511872 w 1886838"/>
              <a:gd name="connsiteY135" fmla="*/ 269304 h 707770"/>
              <a:gd name="connsiteX136" fmla="*/ 1556893 w 1886838"/>
              <a:gd name="connsiteY136" fmla="*/ 269304 h 707770"/>
              <a:gd name="connsiteX137" fmla="*/ 1604518 w 1886838"/>
              <a:gd name="connsiteY137" fmla="*/ 382842 h 707770"/>
              <a:gd name="connsiteX138" fmla="*/ 1604962 w 1886838"/>
              <a:gd name="connsiteY138" fmla="*/ 382842 h 707770"/>
              <a:gd name="connsiteX139" fmla="*/ 1604962 w 1886838"/>
              <a:gd name="connsiteY139" fmla="*/ 269304 h 707770"/>
              <a:gd name="connsiteX140" fmla="*/ 1638745 w 1886838"/>
              <a:gd name="connsiteY140" fmla="*/ 269304 h 707770"/>
              <a:gd name="connsiteX141" fmla="*/ 1778000 w 1886838"/>
              <a:gd name="connsiteY141" fmla="*/ 433007 h 707770"/>
              <a:gd name="connsiteX142" fmla="*/ 1739519 w 1886838"/>
              <a:gd name="connsiteY142" fmla="*/ 433007 h 707770"/>
              <a:gd name="connsiteX143" fmla="*/ 1739519 w 1886838"/>
              <a:gd name="connsiteY143" fmla="*/ 364998 h 707770"/>
              <a:gd name="connsiteX144" fmla="*/ 1699641 w 1886838"/>
              <a:gd name="connsiteY144" fmla="*/ 364998 h 707770"/>
              <a:gd name="connsiteX145" fmla="*/ 1699641 w 1886838"/>
              <a:gd name="connsiteY145" fmla="*/ 433007 h 707770"/>
              <a:gd name="connsiteX146" fmla="*/ 1661160 w 1886838"/>
              <a:gd name="connsiteY146" fmla="*/ 433007 h 707770"/>
              <a:gd name="connsiteX147" fmla="*/ 1661160 w 1886838"/>
              <a:gd name="connsiteY147" fmla="*/ 269304 h 707770"/>
              <a:gd name="connsiteX148" fmla="*/ 1699641 w 1886838"/>
              <a:gd name="connsiteY148" fmla="*/ 269304 h 707770"/>
              <a:gd name="connsiteX149" fmla="*/ 1699641 w 1886838"/>
              <a:gd name="connsiteY149" fmla="*/ 334518 h 707770"/>
              <a:gd name="connsiteX150" fmla="*/ 1739519 w 1886838"/>
              <a:gd name="connsiteY150" fmla="*/ 334518 h 707770"/>
              <a:gd name="connsiteX151" fmla="*/ 1739519 w 1886838"/>
              <a:gd name="connsiteY151" fmla="*/ 269304 h 707770"/>
              <a:gd name="connsiteX152" fmla="*/ 1778000 w 1886838"/>
              <a:gd name="connsiteY152" fmla="*/ 269304 h 70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886838" h="707770">
                <a:moveTo>
                  <a:pt x="93853" y="302577"/>
                </a:moveTo>
                <a:cubicBezTo>
                  <a:pt x="83792" y="297463"/>
                  <a:pt x="72745" y="294582"/>
                  <a:pt x="61468" y="294132"/>
                </a:cubicBezTo>
                <a:cubicBezTo>
                  <a:pt x="48768" y="294132"/>
                  <a:pt x="39624" y="299783"/>
                  <a:pt x="39624" y="311976"/>
                </a:cubicBezTo>
                <a:cubicBezTo>
                  <a:pt x="39624" y="341757"/>
                  <a:pt x="104140" y="327914"/>
                  <a:pt x="104140" y="386080"/>
                </a:cubicBezTo>
                <a:cubicBezTo>
                  <a:pt x="104140" y="417068"/>
                  <a:pt x="79502" y="435801"/>
                  <a:pt x="46990" y="435801"/>
                </a:cubicBezTo>
                <a:cubicBezTo>
                  <a:pt x="31926" y="435656"/>
                  <a:pt x="16959" y="433369"/>
                  <a:pt x="2540" y="429006"/>
                </a:cubicBezTo>
                <a:lnTo>
                  <a:pt x="4699" y="397256"/>
                </a:lnTo>
                <a:cubicBezTo>
                  <a:pt x="16193" y="401701"/>
                  <a:pt x="26225" y="407352"/>
                  <a:pt x="40576" y="407352"/>
                </a:cubicBezTo>
                <a:cubicBezTo>
                  <a:pt x="52768" y="407352"/>
                  <a:pt x="64453" y="401002"/>
                  <a:pt x="64453" y="387858"/>
                </a:cubicBezTo>
                <a:cubicBezTo>
                  <a:pt x="64453" y="356108"/>
                  <a:pt x="0" y="371666"/>
                  <a:pt x="0" y="313245"/>
                </a:cubicBezTo>
                <a:cubicBezTo>
                  <a:pt x="0" y="308356"/>
                  <a:pt x="1842" y="266573"/>
                  <a:pt x="56769" y="266573"/>
                </a:cubicBezTo>
                <a:cubicBezTo>
                  <a:pt x="69650" y="266915"/>
                  <a:pt x="82443" y="268813"/>
                  <a:pt x="94869" y="272224"/>
                </a:cubicBezTo>
                <a:close/>
                <a:moveTo>
                  <a:pt x="142367" y="298831"/>
                </a:moveTo>
                <a:lnTo>
                  <a:pt x="106743" y="298831"/>
                </a:lnTo>
                <a:lnTo>
                  <a:pt x="106743" y="269304"/>
                </a:lnTo>
                <a:lnTo>
                  <a:pt x="216535" y="269304"/>
                </a:lnTo>
                <a:lnTo>
                  <a:pt x="216535" y="298831"/>
                </a:lnTo>
                <a:lnTo>
                  <a:pt x="180848" y="298831"/>
                </a:lnTo>
                <a:lnTo>
                  <a:pt x="180848" y="433007"/>
                </a:lnTo>
                <a:lnTo>
                  <a:pt x="142177" y="433007"/>
                </a:lnTo>
                <a:close/>
                <a:moveTo>
                  <a:pt x="225806" y="269304"/>
                </a:moveTo>
                <a:lnTo>
                  <a:pt x="320357" y="269304"/>
                </a:lnTo>
                <a:lnTo>
                  <a:pt x="320357" y="297879"/>
                </a:lnTo>
                <a:lnTo>
                  <a:pt x="262827" y="297879"/>
                </a:lnTo>
                <a:lnTo>
                  <a:pt x="262827" y="334518"/>
                </a:lnTo>
                <a:lnTo>
                  <a:pt x="317500" y="334518"/>
                </a:lnTo>
                <a:lnTo>
                  <a:pt x="317500" y="363093"/>
                </a:lnTo>
                <a:lnTo>
                  <a:pt x="262827" y="363093"/>
                </a:lnTo>
                <a:lnTo>
                  <a:pt x="262827" y="404368"/>
                </a:lnTo>
                <a:lnTo>
                  <a:pt x="323088" y="404368"/>
                </a:lnTo>
                <a:lnTo>
                  <a:pt x="323088" y="433007"/>
                </a:lnTo>
                <a:lnTo>
                  <a:pt x="225806" y="433007"/>
                </a:lnTo>
                <a:close/>
                <a:moveTo>
                  <a:pt x="340106" y="269304"/>
                </a:moveTo>
                <a:lnTo>
                  <a:pt x="392366" y="269304"/>
                </a:lnTo>
                <a:cubicBezTo>
                  <a:pt x="427355" y="269304"/>
                  <a:pt x="448437" y="285941"/>
                  <a:pt x="448437" y="321373"/>
                </a:cubicBezTo>
                <a:cubicBezTo>
                  <a:pt x="448437" y="349250"/>
                  <a:pt x="432943" y="373189"/>
                  <a:pt x="397066" y="373189"/>
                </a:cubicBezTo>
                <a:lnTo>
                  <a:pt x="378524" y="373189"/>
                </a:lnTo>
                <a:lnTo>
                  <a:pt x="378524" y="433007"/>
                </a:lnTo>
                <a:lnTo>
                  <a:pt x="340106" y="433007"/>
                </a:lnTo>
                <a:close/>
                <a:moveTo>
                  <a:pt x="389319" y="344551"/>
                </a:moveTo>
                <a:cubicBezTo>
                  <a:pt x="401320" y="344551"/>
                  <a:pt x="409956" y="336360"/>
                  <a:pt x="409956" y="321120"/>
                </a:cubicBezTo>
                <a:cubicBezTo>
                  <a:pt x="409956" y="305880"/>
                  <a:pt x="402463" y="297879"/>
                  <a:pt x="387223" y="297879"/>
                </a:cubicBezTo>
                <a:lnTo>
                  <a:pt x="377127" y="297879"/>
                </a:lnTo>
                <a:lnTo>
                  <a:pt x="377127" y="344551"/>
                </a:lnTo>
                <a:close/>
                <a:moveTo>
                  <a:pt x="515049" y="269304"/>
                </a:moveTo>
                <a:lnTo>
                  <a:pt x="553530" y="269304"/>
                </a:lnTo>
                <a:lnTo>
                  <a:pt x="553530" y="433007"/>
                </a:lnTo>
                <a:lnTo>
                  <a:pt x="515049" y="433007"/>
                </a:lnTo>
                <a:close/>
                <a:moveTo>
                  <a:pt x="575501" y="269304"/>
                </a:moveTo>
                <a:lnTo>
                  <a:pt x="620522" y="269304"/>
                </a:lnTo>
                <a:lnTo>
                  <a:pt x="668147" y="382842"/>
                </a:lnTo>
                <a:lnTo>
                  <a:pt x="668591" y="382842"/>
                </a:lnTo>
                <a:lnTo>
                  <a:pt x="668591" y="269304"/>
                </a:lnTo>
                <a:lnTo>
                  <a:pt x="702374" y="269304"/>
                </a:lnTo>
                <a:lnTo>
                  <a:pt x="702374" y="433007"/>
                </a:lnTo>
                <a:lnTo>
                  <a:pt x="656527" y="433007"/>
                </a:lnTo>
                <a:lnTo>
                  <a:pt x="609410" y="314579"/>
                </a:lnTo>
                <a:lnTo>
                  <a:pt x="608965" y="314579"/>
                </a:lnTo>
                <a:lnTo>
                  <a:pt x="608965" y="433007"/>
                </a:lnTo>
                <a:lnTo>
                  <a:pt x="575183" y="433007"/>
                </a:lnTo>
                <a:close/>
                <a:moveTo>
                  <a:pt x="746951" y="298831"/>
                </a:moveTo>
                <a:lnTo>
                  <a:pt x="711327" y="298831"/>
                </a:lnTo>
                <a:lnTo>
                  <a:pt x="711327" y="269304"/>
                </a:lnTo>
                <a:lnTo>
                  <a:pt x="821119" y="269304"/>
                </a:lnTo>
                <a:lnTo>
                  <a:pt x="821119" y="298831"/>
                </a:lnTo>
                <a:lnTo>
                  <a:pt x="785432" y="298831"/>
                </a:lnTo>
                <a:lnTo>
                  <a:pt x="785432" y="433007"/>
                </a:lnTo>
                <a:lnTo>
                  <a:pt x="746951" y="433007"/>
                </a:lnTo>
                <a:close/>
                <a:moveTo>
                  <a:pt x="892429" y="266446"/>
                </a:moveTo>
                <a:cubicBezTo>
                  <a:pt x="939546" y="266446"/>
                  <a:pt x="962279" y="303086"/>
                  <a:pt x="962279" y="351155"/>
                </a:cubicBezTo>
                <a:cubicBezTo>
                  <a:pt x="962279" y="399224"/>
                  <a:pt x="939737" y="435801"/>
                  <a:pt x="892429" y="435801"/>
                </a:cubicBezTo>
                <a:cubicBezTo>
                  <a:pt x="845122" y="435801"/>
                  <a:pt x="822960" y="399224"/>
                  <a:pt x="822960" y="351155"/>
                </a:cubicBezTo>
                <a:cubicBezTo>
                  <a:pt x="822960" y="303086"/>
                  <a:pt x="845249" y="266700"/>
                  <a:pt x="892429" y="266700"/>
                </a:cubicBezTo>
                <a:close/>
                <a:moveTo>
                  <a:pt x="892429" y="408178"/>
                </a:moveTo>
                <a:cubicBezTo>
                  <a:pt x="914654" y="408178"/>
                  <a:pt x="922655" y="382778"/>
                  <a:pt x="922655" y="351028"/>
                </a:cubicBezTo>
                <a:cubicBezTo>
                  <a:pt x="922655" y="319278"/>
                  <a:pt x="914654" y="293878"/>
                  <a:pt x="892429" y="293878"/>
                </a:cubicBezTo>
                <a:cubicBezTo>
                  <a:pt x="870204" y="293878"/>
                  <a:pt x="862394" y="319278"/>
                  <a:pt x="862394" y="351028"/>
                </a:cubicBezTo>
                <a:cubicBezTo>
                  <a:pt x="862394" y="382778"/>
                  <a:pt x="870141" y="408178"/>
                  <a:pt x="892429" y="408178"/>
                </a:cubicBezTo>
                <a:close/>
                <a:moveTo>
                  <a:pt x="1056577" y="298831"/>
                </a:moveTo>
                <a:lnTo>
                  <a:pt x="1020890" y="298831"/>
                </a:lnTo>
                <a:lnTo>
                  <a:pt x="1020890" y="269304"/>
                </a:lnTo>
                <a:lnTo>
                  <a:pt x="1130681" y="269304"/>
                </a:lnTo>
                <a:lnTo>
                  <a:pt x="1130681" y="298831"/>
                </a:lnTo>
                <a:lnTo>
                  <a:pt x="1095312" y="298831"/>
                </a:lnTo>
                <a:lnTo>
                  <a:pt x="1095312" y="433007"/>
                </a:lnTo>
                <a:lnTo>
                  <a:pt x="1056577" y="433007"/>
                </a:lnTo>
                <a:close/>
                <a:moveTo>
                  <a:pt x="1218375" y="364998"/>
                </a:moveTo>
                <a:lnTo>
                  <a:pt x="1178497" y="364998"/>
                </a:lnTo>
                <a:lnTo>
                  <a:pt x="1178497" y="433007"/>
                </a:lnTo>
                <a:lnTo>
                  <a:pt x="1140016" y="433007"/>
                </a:lnTo>
                <a:lnTo>
                  <a:pt x="1140016" y="269304"/>
                </a:lnTo>
                <a:lnTo>
                  <a:pt x="1178497" y="269304"/>
                </a:lnTo>
                <a:lnTo>
                  <a:pt x="1178497" y="334518"/>
                </a:lnTo>
                <a:lnTo>
                  <a:pt x="1218375" y="334518"/>
                </a:lnTo>
                <a:lnTo>
                  <a:pt x="1218375" y="269304"/>
                </a:lnTo>
                <a:lnTo>
                  <a:pt x="1256792" y="269304"/>
                </a:lnTo>
                <a:lnTo>
                  <a:pt x="1256792" y="433007"/>
                </a:lnTo>
                <a:lnTo>
                  <a:pt x="1218375" y="433007"/>
                </a:lnTo>
                <a:close/>
                <a:moveTo>
                  <a:pt x="1279398" y="269304"/>
                </a:moveTo>
                <a:lnTo>
                  <a:pt x="1374077" y="269304"/>
                </a:lnTo>
                <a:lnTo>
                  <a:pt x="1374077" y="297879"/>
                </a:lnTo>
                <a:lnTo>
                  <a:pt x="1316927" y="297879"/>
                </a:lnTo>
                <a:lnTo>
                  <a:pt x="1316927" y="334518"/>
                </a:lnTo>
                <a:lnTo>
                  <a:pt x="1371600" y="334518"/>
                </a:lnTo>
                <a:lnTo>
                  <a:pt x="1371600" y="363093"/>
                </a:lnTo>
                <a:lnTo>
                  <a:pt x="1316927" y="363093"/>
                </a:lnTo>
                <a:lnTo>
                  <a:pt x="1316927" y="404368"/>
                </a:lnTo>
                <a:lnTo>
                  <a:pt x="1377188" y="404368"/>
                </a:lnTo>
                <a:lnTo>
                  <a:pt x="1377188" y="433007"/>
                </a:lnTo>
                <a:lnTo>
                  <a:pt x="1279652" y="433007"/>
                </a:lnTo>
                <a:close/>
                <a:moveTo>
                  <a:pt x="1834261" y="311976"/>
                </a:moveTo>
                <a:cubicBezTo>
                  <a:pt x="1834261" y="333566"/>
                  <a:pt x="1868170" y="332232"/>
                  <a:pt x="1886839" y="352044"/>
                </a:cubicBezTo>
                <a:lnTo>
                  <a:pt x="1886839" y="301816"/>
                </a:lnTo>
                <a:cubicBezTo>
                  <a:pt x="1877232" y="297168"/>
                  <a:pt x="1866769" y="294552"/>
                  <a:pt x="1856105" y="294132"/>
                </a:cubicBezTo>
                <a:cubicBezTo>
                  <a:pt x="1843977" y="294132"/>
                  <a:pt x="1834515" y="299783"/>
                  <a:pt x="1834515" y="311976"/>
                </a:cubicBezTo>
                <a:close/>
                <a:moveTo>
                  <a:pt x="1841564" y="435801"/>
                </a:moveTo>
                <a:cubicBezTo>
                  <a:pt x="1826500" y="435656"/>
                  <a:pt x="1811533" y="433369"/>
                  <a:pt x="1797114" y="429006"/>
                </a:cubicBezTo>
                <a:lnTo>
                  <a:pt x="1799273" y="397256"/>
                </a:lnTo>
                <a:cubicBezTo>
                  <a:pt x="1810766" y="401701"/>
                  <a:pt x="1820862" y="407352"/>
                  <a:pt x="1835150" y="407352"/>
                </a:cubicBezTo>
                <a:cubicBezTo>
                  <a:pt x="1847342" y="407352"/>
                  <a:pt x="1859090" y="401002"/>
                  <a:pt x="1859090" y="387858"/>
                </a:cubicBezTo>
                <a:cubicBezTo>
                  <a:pt x="1859090" y="356108"/>
                  <a:pt x="1794574" y="371666"/>
                  <a:pt x="1794574" y="313245"/>
                </a:cubicBezTo>
                <a:cubicBezTo>
                  <a:pt x="1794574" y="308356"/>
                  <a:pt x="1796415" y="266573"/>
                  <a:pt x="1851343" y="266573"/>
                </a:cubicBezTo>
                <a:cubicBezTo>
                  <a:pt x="1863228" y="266777"/>
                  <a:pt x="1875042" y="268441"/>
                  <a:pt x="1886522" y="271526"/>
                </a:cubicBezTo>
                <a:lnTo>
                  <a:pt x="1886522" y="0"/>
                </a:lnTo>
                <a:lnTo>
                  <a:pt x="1442022" y="164211"/>
                </a:lnTo>
                <a:lnTo>
                  <a:pt x="1442022" y="543560"/>
                </a:lnTo>
                <a:lnTo>
                  <a:pt x="1886522" y="707771"/>
                </a:lnTo>
                <a:lnTo>
                  <a:pt x="1886522" y="418274"/>
                </a:lnTo>
                <a:cubicBezTo>
                  <a:pt x="1874696" y="430064"/>
                  <a:pt x="1858505" y="436412"/>
                  <a:pt x="1841818" y="435801"/>
                </a:cubicBezTo>
                <a:close/>
                <a:moveTo>
                  <a:pt x="1638745" y="433007"/>
                </a:moveTo>
                <a:lnTo>
                  <a:pt x="1593278" y="433007"/>
                </a:lnTo>
                <a:lnTo>
                  <a:pt x="1546098" y="314579"/>
                </a:lnTo>
                <a:lnTo>
                  <a:pt x="1545653" y="314579"/>
                </a:lnTo>
                <a:lnTo>
                  <a:pt x="1545653" y="433007"/>
                </a:lnTo>
                <a:lnTo>
                  <a:pt x="1511872" y="433007"/>
                </a:lnTo>
                <a:lnTo>
                  <a:pt x="1511872" y="269304"/>
                </a:lnTo>
                <a:lnTo>
                  <a:pt x="1556893" y="269304"/>
                </a:lnTo>
                <a:lnTo>
                  <a:pt x="1604518" y="382842"/>
                </a:lnTo>
                <a:lnTo>
                  <a:pt x="1604962" y="382842"/>
                </a:lnTo>
                <a:lnTo>
                  <a:pt x="1604962" y="269304"/>
                </a:lnTo>
                <a:lnTo>
                  <a:pt x="1638745" y="269304"/>
                </a:lnTo>
                <a:close/>
                <a:moveTo>
                  <a:pt x="1778000" y="433007"/>
                </a:moveTo>
                <a:lnTo>
                  <a:pt x="1739519" y="433007"/>
                </a:lnTo>
                <a:lnTo>
                  <a:pt x="1739519" y="364998"/>
                </a:lnTo>
                <a:lnTo>
                  <a:pt x="1699641" y="364998"/>
                </a:lnTo>
                <a:lnTo>
                  <a:pt x="1699641" y="433007"/>
                </a:lnTo>
                <a:lnTo>
                  <a:pt x="1661160" y="433007"/>
                </a:lnTo>
                <a:lnTo>
                  <a:pt x="1661160" y="269304"/>
                </a:lnTo>
                <a:lnTo>
                  <a:pt x="1699641" y="269304"/>
                </a:lnTo>
                <a:lnTo>
                  <a:pt x="1699641" y="334518"/>
                </a:lnTo>
                <a:lnTo>
                  <a:pt x="1739519" y="334518"/>
                </a:lnTo>
                <a:lnTo>
                  <a:pt x="1739519" y="269304"/>
                </a:lnTo>
                <a:lnTo>
                  <a:pt x="1778000" y="269304"/>
                </a:lnTo>
                <a:close/>
              </a:path>
            </a:pathLst>
          </a:custGeom>
          <a:solidFill>
            <a:srgbClr val="FFFFF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9">
            <a:extLst>
              <a:ext uri="{FF2B5EF4-FFF2-40B4-BE49-F238E27FC236}">
                <a16:creationId xmlns:a16="http://schemas.microsoft.com/office/drawing/2014/main" id="{5858DEE0-4194-7D4E-9173-7ED6435E6E9A}"/>
              </a:ext>
            </a:extLst>
          </p:cNvPr>
          <p:cNvSpPr/>
          <p:nvPr userDrawn="1"/>
        </p:nvSpPr>
        <p:spPr>
          <a:xfrm>
            <a:off x="8050697" y="3533441"/>
            <a:ext cx="4176878" cy="3324559"/>
          </a:xfrm>
          <a:custGeom>
            <a:avLst/>
            <a:gdLst>
              <a:gd name="connsiteX0" fmla="*/ 3630353 w 3630353"/>
              <a:gd name="connsiteY0" fmla="*/ 0 h 2889556"/>
              <a:gd name="connsiteX1" fmla="*/ 3630353 w 3630353"/>
              <a:gd name="connsiteY1" fmla="*/ 2889556 h 2889556"/>
              <a:gd name="connsiteX2" fmla="*/ 0 w 3630353"/>
              <a:gd name="connsiteY2" fmla="*/ 2889556 h 2889556"/>
              <a:gd name="connsiteX3" fmla="*/ 0 w 3630353"/>
              <a:gd name="connsiteY3" fmla="*/ 1270045 h 288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89556">
                <a:moveTo>
                  <a:pt x="3630353" y="0"/>
                </a:moveTo>
                <a:lnTo>
                  <a:pt x="3630353" y="2889556"/>
                </a:lnTo>
                <a:lnTo>
                  <a:pt x="0" y="2889556"/>
                </a:lnTo>
                <a:lnTo>
                  <a:pt x="0" y="127004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DE189D-156E-2D43-B0EB-8C26FCB787EE}"/>
              </a:ext>
            </a:extLst>
          </p:cNvPr>
          <p:cNvSpPr/>
          <p:nvPr userDrawn="1"/>
        </p:nvSpPr>
        <p:spPr>
          <a:xfrm>
            <a:off x="8465755" y="5416296"/>
            <a:ext cx="3586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  <p:sp>
        <p:nvSpPr>
          <p:cNvPr id="20" name="Freeform: Shape 32">
            <a:extLst>
              <a:ext uri="{FF2B5EF4-FFF2-40B4-BE49-F238E27FC236}">
                <a16:creationId xmlns:a16="http://schemas.microsoft.com/office/drawing/2014/main" id="{26CD30E1-16B6-3B4E-8C75-C19D70890C92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66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71875F5-98C6-4CDA-B157-04A9E66EB1EA}"/>
              </a:ext>
            </a:extLst>
          </p:cNvPr>
          <p:cNvSpPr/>
          <p:nvPr/>
        </p:nvSpPr>
        <p:spPr>
          <a:xfrm>
            <a:off x="5603684" y="5930836"/>
            <a:ext cx="848868" cy="837310"/>
          </a:xfrm>
          <a:custGeom>
            <a:avLst/>
            <a:gdLst>
              <a:gd name="connsiteX0" fmla="*/ 0 w 848868"/>
              <a:gd name="connsiteY0" fmla="*/ 601535 h 837310"/>
              <a:gd name="connsiteX1" fmla="*/ 848868 w 848868"/>
              <a:gd name="connsiteY1" fmla="*/ 837311 h 837310"/>
              <a:gd name="connsiteX2" fmla="*/ 848868 w 848868"/>
              <a:gd name="connsiteY2" fmla="*/ 0 h 837310"/>
              <a:gd name="connsiteX3" fmla="*/ 0 w 848868"/>
              <a:gd name="connsiteY3" fmla="*/ 272733 h 837310"/>
              <a:gd name="connsiteX4" fmla="*/ 0 w 848868"/>
              <a:gd name="connsiteY4" fmla="*/ 601535 h 83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8868" h="837310">
                <a:moveTo>
                  <a:pt x="0" y="601535"/>
                </a:moveTo>
                <a:lnTo>
                  <a:pt x="848868" y="837311"/>
                </a:lnTo>
                <a:lnTo>
                  <a:pt x="848868" y="0"/>
                </a:lnTo>
                <a:lnTo>
                  <a:pt x="0" y="272733"/>
                </a:lnTo>
                <a:lnTo>
                  <a:pt x="0" y="60153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C110A2-DEC2-4E5A-B311-6199AD69BE9D}"/>
              </a:ext>
            </a:extLst>
          </p:cNvPr>
          <p:cNvSpPr/>
          <p:nvPr/>
        </p:nvSpPr>
        <p:spPr>
          <a:xfrm>
            <a:off x="3775836" y="5951791"/>
            <a:ext cx="2676715" cy="906208"/>
          </a:xfrm>
          <a:custGeom>
            <a:avLst/>
            <a:gdLst>
              <a:gd name="connsiteX0" fmla="*/ 0 w 2676715"/>
              <a:gd name="connsiteY0" fmla="*/ 906209 h 906208"/>
              <a:gd name="connsiteX1" fmla="*/ 2676716 w 2676715"/>
              <a:gd name="connsiteY1" fmla="*/ 906209 h 906208"/>
              <a:gd name="connsiteX2" fmla="*/ 2676716 w 2676715"/>
              <a:gd name="connsiteY2" fmla="*/ 366776 h 906208"/>
              <a:gd name="connsiteX3" fmla="*/ 0 w 2676715"/>
              <a:gd name="connsiteY3" fmla="*/ 0 h 906208"/>
              <a:gd name="connsiteX4" fmla="*/ 0 w 2676715"/>
              <a:gd name="connsiteY4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715" h="906208">
                <a:moveTo>
                  <a:pt x="0" y="906209"/>
                </a:moveTo>
                <a:lnTo>
                  <a:pt x="2676716" y="906209"/>
                </a:lnTo>
                <a:lnTo>
                  <a:pt x="2676716" y="366776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5A0DC59-3B36-4623-9D3A-AE3886D1C33B}"/>
              </a:ext>
            </a:extLst>
          </p:cNvPr>
          <p:cNvSpPr/>
          <p:nvPr/>
        </p:nvSpPr>
        <p:spPr>
          <a:xfrm>
            <a:off x="6452552" y="5930963"/>
            <a:ext cx="1208595" cy="927036"/>
          </a:xfrm>
          <a:custGeom>
            <a:avLst/>
            <a:gdLst>
              <a:gd name="connsiteX0" fmla="*/ 0 w 1208595"/>
              <a:gd name="connsiteY0" fmla="*/ 927036 h 927036"/>
              <a:gd name="connsiteX1" fmla="*/ 1208595 w 1208595"/>
              <a:gd name="connsiteY1" fmla="*/ 927036 h 927036"/>
              <a:gd name="connsiteX2" fmla="*/ 1208595 w 1208595"/>
              <a:gd name="connsiteY2" fmla="*/ 395033 h 927036"/>
              <a:gd name="connsiteX3" fmla="*/ 0 w 1208595"/>
              <a:gd name="connsiteY3" fmla="*/ 0 h 927036"/>
              <a:gd name="connsiteX4" fmla="*/ 0 w 1208595"/>
              <a:gd name="connsiteY4" fmla="*/ 927036 h 92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595" h="927036">
                <a:moveTo>
                  <a:pt x="0" y="927036"/>
                </a:moveTo>
                <a:lnTo>
                  <a:pt x="1208595" y="927036"/>
                </a:lnTo>
                <a:lnTo>
                  <a:pt x="1208595" y="395033"/>
                </a:lnTo>
                <a:lnTo>
                  <a:pt x="0" y="0"/>
                </a:lnTo>
                <a:lnTo>
                  <a:pt x="0" y="92703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3579701-6847-461F-96A9-0E9DE1AE1AFD}"/>
              </a:ext>
            </a:extLst>
          </p:cNvPr>
          <p:cNvGrpSpPr/>
          <p:nvPr userDrawn="1"/>
        </p:nvGrpSpPr>
        <p:grpSpPr>
          <a:xfrm>
            <a:off x="7661147" y="5796597"/>
            <a:ext cx="4530852" cy="1066419"/>
            <a:chOff x="7661147" y="5796597"/>
            <a:chExt cx="4530852" cy="10664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3750E92-D8AE-4BB2-9100-BA22BEBD9144}"/>
                </a:ext>
              </a:extLst>
            </p:cNvPr>
            <p:cNvSpPr/>
            <p:nvPr/>
          </p:nvSpPr>
          <p:spPr>
            <a:xfrm>
              <a:off x="9019730" y="5796597"/>
              <a:ext cx="3172269" cy="1066419"/>
            </a:xfrm>
            <a:custGeom>
              <a:avLst/>
              <a:gdLst>
                <a:gd name="connsiteX0" fmla="*/ 0 w 3172269"/>
                <a:gd name="connsiteY0" fmla="*/ 1066419 h 1066419"/>
                <a:gd name="connsiteX1" fmla="*/ 3172269 w 3172269"/>
                <a:gd name="connsiteY1" fmla="*/ 1061403 h 1066419"/>
                <a:gd name="connsiteX2" fmla="*/ 3172269 w 3172269"/>
                <a:gd name="connsiteY2" fmla="*/ 452057 h 1066419"/>
                <a:gd name="connsiteX3" fmla="*/ 0 w 3172269"/>
                <a:gd name="connsiteY3" fmla="*/ 0 h 1066419"/>
                <a:gd name="connsiteX4" fmla="*/ 0 w 3172269"/>
                <a:gd name="connsiteY4" fmla="*/ 1066419 h 106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69" h="1066419">
                  <a:moveTo>
                    <a:pt x="0" y="1066419"/>
                  </a:moveTo>
                  <a:lnTo>
                    <a:pt x="3172269" y="1061403"/>
                  </a:lnTo>
                  <a:lnTo>
                    <a:pt x="3172269" y="452057"/>
                  </a:lnTo>
                  <a:lnTo>
                    <a:pt x="0" y="0"/>
                  </a:lnTo>
                  <a:lnTo>
                    <a:pt x="0" y="1066419"/>
                  </a:lnTo>
                  <a:close/>
                </a:path>
              </a:pathLst>
            </a:custGeom>
            <a:solidFill>
              <a:schemeClr val="accent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A92AD0-1EAA-492C-9810-8C5120251A3D}"/>
                </a:ext>
              </a:extLst>
            </p:cNvPr>
            <p:cNvSpPr/>
            <p:nvPr/>
          </p:nvSpPr>
          <p:spPr>
            <a:xfrm>
              <a:off x="7661147" y="5797486"/>
              <a:ext cx="1358582" cy="1065530"/>
            </a:xfrm>
            <a:custGeom>
              <a:avLst/>
              <a:gdLst>
                <a:gd name="connsiteX0" fmla="*/ 0 w 1358582"/>
                <a:gd name="connsiteY0" fmla="*/ 532130 h 1065530"/>
                <a:gd name="connsiteX1" fmla="*/ 0 w 1358582"/>
                <a:gd name="connsiteY1" fmla="*/ 1060514 h 1065530"/>
                <a:gd name="connsiteX2" fmla="*/ 1358583 w 1358582"/>
                <a:gd name="connsiteY2" fmla="*/ 1065530 h 1065530"/>
                <a:gd name="connsiteX3" fmla="*/ 1358583 w 1358582"/>
                <a:gd name="connsiteY3" fmla="*/ 0 h 1065530"/>
                <a:gd name="connsiteX4" fmla="*/ 0 w 1358582"/>
                <a:gd name="connsiteY4" fmla="*/ 532130 h 10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582" h="1065530">
                  <a:moveTo>
                    <a:pt x="0" y="532130"/>
                  </a:moveTo>
                  <a:lnTo>
                    <a:pt x="0" y="1060514"/>
                  </a:lnTo>
                  <a:lnTo>
                    <a:pt x="1358583" y="1065530"/>
                  </a:lnTo>
                  <a:lnTo>
                    <a:pt x="1358583" y="0"/>
                  </a:lnTo>
                  <a:lnTo>
                    <a:pt x="0" y="53213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7445E53-F7C0-4ABB-9356-D7F37D69DAD1}"/>
              </a:ext>
            </a:extLst>
          </p:cNvPr>
          <p:cNvSpPr/>
          <p:nvPr/>
        </p:nvSpPr>
        <p:spPr>
          <a:xfrm>
            <a:off x="0" y="6000496"/>
            <a:ext cx="1349375" cy="857503"/>
          </a:xfrm>
          <a:custGeom>
            <a:avLst/>
            <a:gdLst>
              <a:gd name="connsiteX0" fmla="*/ 0 w 1349375"/>
              <a:gd name="connsiteY0" fmla="*/ 857504 h 857503"/>
              <a:gd name="connsiteX1" fmla="*/ 1349375 w 1349375"/>
              <a:gd name="connsiteY1" fmla="*/ 857504 h 857503"/>
              <a:gd name="connsiteX2" fmla="*/ 1349375 w 1349375"/>
              <a:gd name="connsiteY2" fmla="*/ 442214 h 857503"/>
              <a:gd name="connsiteX3" fmla="*/ 0 w 1349375"/>
              <a:gd name="connsiteY3" fmla="*/ 0 h 857503"/>
              <a:gd name="connsiteX4" fmla="*/ 0 w 1349375"/>
              <a:gd name="connsiteY4" fmla="*/ 857504 h 85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857503">
                <a:moveTo>
                  <a:pt x="0" y="857504"/>
                </a:moveTo>
                <a:lnTo>
                  <a:pt x="1349375" y="857504"/>
                </a:lnTo>
                <a:lnTo>
                  <a:pt x="1349375" y="442214"/>
                </a:lnTo>
                <a:lnTo>
                  <a:pt x="0" y="0"/>
                </a:lnTo>
                <a:lnTo>
                  <a:pt x="0" y="85750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09EF78C-F4B5-4262-BA47-751CE98CF4C2}"/>
              </a:ext>
            </a:extLst>
          </p:cNvPr>
          <p:cNvSpPr/>
          <p:nvPr/>
        </p:nvSpPr>
        <p:spPr>
          <a:xfrm>
            <a:off x="3775836" y="5951791"/>
            <a:ext cx="1739328" cy="906208"/>
          </a:xfrm>
          <a:custGeom>
            <a:avLst/>
            <a:gdLst>
              <a:gd name="connsiteX0" fmla="*/ 0 w 1739328"/>
              <a:gd name="connsiteY0" fmla="*/ 906209 h 906208"/>
              <a:gd name="connsiteX1" fmla="*/ 1739329 w 1739328"/>
              <a:gd name="connsiteY1" fmla="*/ 906209 h 906208"/>
              <a:gd name="connsiteX2" fmla="*/ 0 w 1739328"/>
              <a:gd name="connsiteY2" fmla="*/ 0 h 906208"/>
              <a:gd name="connsiteX3" fmla="*/ 0 w 1739328"/>
              <a:gd name="connsiteY3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328" h="906208">
                <a:moveTo>
                  <a:pt x="0" y="906209"/>
                </a:moveTo>
                <a:lnTo>
                  <a:pt x="1739329" y="906209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B3F950D-80EC-4253-96EB-20885AA4378E}"/>
              </a:ext>
            </a:extLst>
          </p:cNvPr>
          <p:cNvSpPr/>
          <p:nvPr/>
        </p:nvSpPr>
        <p:spPr>
          <a:xfrm>
            <a:off x="0" y="5741415"/>
            <a:ext cx="1867535" cy="1116584"/>
          </a:xfrm>
          <a:custGeom>
            <a:avLst/>
            <a:gdLst>
              <a:gd name="connsiteX0" fmla="*/ 0 w 1867535"/>
              <a:gd name="connsiteY0" fmla="*/ 729107 h 1116584"/>
              <a:gd name="connsiteX1" fmla="*/ 0 w 1867535"/>
              <a:gd name="connsiteY1" fmla="*/ 1116584 h 1116584"/>
              <a:gd name="connsiteX2" fmla="*/ 1867535 w 1867535"/>
              <a:gd name="connsiteY2" fmla="*/ 1116584 h 1116584"/>
              <a:gd name="connsiteX3" fmla="*/ 1867535 w 1867535"/>
              <a:gd name="connsiteY3" fmla="*/ 0 h 1116584"/>
              <a:gd name="connsiteX4" fmla="*/ 0 w 1867535"/>
              <a:gd name="connsiteY4" fmla="*/ 729107 h 111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7535" h="1116584">
                <a:moveTo>
                  <a:pt x="0" y="729107"/>
                </a:moveTo>
                <a:lnTo>
                  <a:pt x="0" y="1116584"/>
                </a:lnTo>
                <a:lnTo>
                  <a:pt x="1867535" y="1116584"/>
                </a:lnTo>
                <a:lnTo>
                  <a:pt x="1867535" y="0"/>
                </a:lnTo>
                <a:lnTo>
                  <a:pt x="0" y="72910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687F6B52-25E8-4040-B76E-0799EB05ABA4}"/>
              </a:ext>
            </a:extLst>
          </p:cNvPr>
          <p:cNvSpPr/>
          <p:nvPr/>
        </p:nvSpPr>
        <p:spPr>
          <a:xfrm>
            <a:off x="2710688" y="5952553"/>
            <a:ext cx="1065148" cy="905446"/>
          </a:xfrm>
          <a:custGeom>
            <a:avLst/>
            <a:gdLst>
              <a:gd name="connsiteX0" fmla="*/ 0 w 1065148"/>
              <a:gd name="connsiteY0" fmla="*/ 290005 h 905446"/>
              <a:gd name="connsiteX1" fmla="*/ 0 w 1065148"/>
              <a:gd name="connsiteY1" fmla="*/ 694500 h 905446"/>
              <a:gd name="connsiteX2" fmla="*/ 774764 w 1065148"/>
              <a:gd name="connsiteY2" fmla="*/ 905447 h 905446"/>
              <a:gd name="connsiteX3" fmla="*/ 1065149 w 1065148"/>
              <a:gd name="connsiteY3" fmla="*/ 905447 h 905446"/>
              <a:gd name="connsiteX4" fmla="*/ 1065149 w 1065148"/>
              <a:gd name="connsiteY4" fmla="*/ 0 h 905446"/>
              <a:gd name="connsiteX5" fmla="*/ 0 w 1065148"/>
              <a:gd name="connsiteY5" fmla="*/ 290005 h 90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148" h="905446">
                <a:moveTo>
                  <a:pt x="0" y="290005"/>
                </a:moveTo>
                <a:lnTo>
                  <a:pt x="0" y="694500"/>
                </a:lnTo>
                <a:lnTo>
                  <a:pt x="774764" y="905447"/>
                </a:lnTo>
                <a:lnTo>
                  <a:pt x="1065149" y="905447"/>
                </a:lnTo>
                <a:lnTo>
                  <a:pt x="1065149" y="0"/>
                </a:lnTo>
                <a:lnTo>
                  <a:pt x="0" y="29000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31C9F24-594D-43A3-863F-70B57EB94C4B}"/>
              </a:ext>
            </a:extLst>
          </p:cNvPr>
          <p:cNvSpPr/>
          <p:nvPr/>
        </p:nvSpPr>
        <p:spPr>
          <a:xfrm>
            <a:off x="1867535" y="5984049"/>
            <a:ext cx="1908301" cy="873950"/>
          </a:xfrm>
          <a:custGeom>
            <a:avLst/>
            <a:gdLst>
              <a:gd name="connsiteX0" fmla="*/ 0 w 1908301"/>
              <a:gd name="connsiteY0" fmla="*/ 873951 h 873950"/>
              <a:gd name="connsiteX1" fmla="*/ 1908302 w 1908301"/>
              <a:gd name="connsiteY1" fmla="*/ 873951 h 873950"/>
              <a:gd name="connsiteX2" fmla="*/ 1908302 w 1908301"/>
              <a:gd name="connsiteY2" fmla="*/ 406908 h 873950"/>
              <a:gd name="connsiteX3" fmla="*/ 0 w 1908301"/>
              <a:gd name="connsiteY3" fmla="*/ 0 h 873950"/>
              <a:gd name="connsiteX4" fmla="*/ 0 w 1908301"/>
              <a:gd name="connsiteY4" fmla="*/ 873951 h 87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301" h="873950">
                <a:moveTo>
                  <a:pt x="0" y="873951"/>
                </a:moveTo>
                <a:lnTo>
                  <a:pt x="1908302" y="873951"/>
                </a:lnTo>
                <a:lnTo>
                  <a:pt x="1908302" y="406908"/>
                </a:lnTo>
                <a:lnTo>
                  <a:pt x="0" y="0"/>
                </a:lnTo>
                <a:lnTo>
                  <a:pt x="0" y="87395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7480E057-389A-4FA3-982E-6BB0FC63A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19731" y="1498600"/>
            <a:ext cx="3172269" cy="5355527"/>
          </a:xfrm>
          <a:custGeom>
            <a:avLst/>
            <a:gdLst>
              <a:gd name="connsiteX0" fmla="*/ 3172269 w 3172269"/>
              <a:gd name="connsiteY0" fmla="*/ 0 h 5355527"/>
              <a:gd name="connsiteX1" fmla="*/ 3172269 w 3172269"/>
              <a:gd name="connsiteY1" fmla="*/ 5355527 h 5355527"/>
              <a:gd name="connsiteX2" fmla="*/ 0 w 3172269"/>
              <a:gd name="connsiteY2" fmla="*/ 4297998 h 5355527"/>
              <a:gd name="connsiteX3" fmla="*/ 0 w 3172269"/>
              <a:gd name="connsiteY3" fmla="*/ 1067626 h 53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2269" h="5355527">
                <a:moveTo>
                  <a:pt x="3172269" y="0"/>
                </a:moveTo>
                <a:lnTo>
                  <a:pt x="3172269" y="5355527"/>
                </a:lnTo>
                <a:lnTo>
                  <a:pt x="0" y="4297998"/>
                </a:lnTo>
                <a:lnTo>
                  <a:pt x="0" y="106762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534" y="2368800"/>
            <a:ext cx="7000239" cy="3372615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9F40A2-E2A6-4BA4-A618-5AD0BC33B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534" y="1318294"/>
            <a:ext cx="91781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3143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EB4E84-46CA-45FC-952F-4F83648B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4926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 numCol="2"/>
          <a:lstStyle>
            <a:lvl1pPr>
              <a:defRPr sz="2400"/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F1B9D8-F234-4472-B994-7269C019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3223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1" y="2368800"/>
            <a:ext cx="4974847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75" y="2368800"/>
            <a:ext cx="4975200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58B76B1-17B6-474C-A007-5478CE63700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9787A4-3709-490F-9A9B-F6093FD2591C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DDE07F-9A3E-4371-97C0-5D10A6D8008B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066CBC-017F-4480-9BC6-278757956C45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BC5D0A-4A0A-481F-9789-CE7D59E5C535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20076F2-9EA4-414A-ADB2-98D043E9D75A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B94A9B6-4D54-4434-8380-B5A65C4289BA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A246565-8A2E-4126-9F96-F2D26FFE2B6C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8A142D-9699-455A-8C82-264205ED48E7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E38DA93-1426-4696-B8CC-E3244D58444E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B70D74-B054-412B-B9C8-FEF48F28FCDD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42E3F01-B262-4372-87E8-57F6A0963D36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ED591B-AE08-4723-965C-A0475EB8E286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AE7461-73BA-4AA5-A1B4-3EC465DF3207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50A8DB8-B356-4ACB-802E-ACB3842B4DA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A5A2A83-7BB9-4DC1-8CF0-86FCAAF78E11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439777-0FAF-46D3-92E5-C9766132649F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C193BD6-1A5A-4E64-8E49-7DA4BC030C7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F7E286-A804-4E7E-AE03-BC946586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8294"/>
            <a:ext cx="10005823" cy="5474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92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2" y="2368800"/>
            <a:ext cx="3081338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3550" y="2368800"/>
            <a:ext cx="6492875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E4394-0EB9-47E6-8495-F1CB6CD33D31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0F9406-0A2C-4E1A-84C3-CFBB0E7AE563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8CDF917-B363-4D5F-8CE7-2223A0CCB2CD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DC4494-F919-4339-9BB1-520925A85AFE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CCB623-3483-44A5-8E58-6EFDFA98BB9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55E8A5-CFAF-47F8-9158-D74D05CA0F31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13BA02-70C6-49EC-87ED-864101EC4661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6DBF44-4A9E-4322-9E9F-617F17D4BE63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5F5488-25C5-4C45-9E34-FCD846047451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13490C9-8B62-41AD-8C19-84DA6711E339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55359A-60B6-49C1-B3D2-0776CCBF8745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3385F4E-A435-4E72-8C4E-D7A9B866979C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E35A4A-A0D4-4AC8-9D23-179A44C586E2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2CFC516-67C9-4BEB-8D8E-78698EE55DBC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E99A45C-C01F-47CE-AC62-03DDF1C7725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E6A34B9-49A7-4D44-94CB-910BFE6109CC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47BCB57-4BE4-4B29-93C3-BA1C84CAB7F4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388B4E4-0E6E-4FC9-9098-82C0F3D3998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E96ACE8-B7B9-4341-8A6A-1B348C53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216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B471BE-6AC8-407B-A964-EF51C1A8E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4F592-8D78-4DAF-99F6-73295CA9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88CEA-BB11-4CE1-AFF0-DACCB960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 rot="10800000">
            <a:off x="11019959" y="1590739"/>
            <a:ext cx="1185191" cy="2015462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95EC8CF-F782-4243-B74A-54B124B6C34B}"/>
              </a:ext>
            </a:extLst>
          </p:cNvPr>
          <p:cNvSpPr/>
          <p:nvPr userDrawn="1"/>
        </p:nvSpPr>
        <p:spPr>
          <a:xfrm rot="10800000">
            <a:off x="7298330" y="277292"/>
            <a:ext cx="3735749" cy="6595696"/>
          </a:xfrm>
          <a:custGeom>
            <a:avLst/>
            <a:gdLst>
              <a:gd name="connsiteX0" fmla="*/ 3735749 w 3735749"/>
              <a:gd name="connsiteY0" fmla="*/ 6595696 h 6595696"/>
              <a:gd name="connsiteX1" fmla="*/ 0 w 3735749"/>
              <a:gd name="connsiteY1" fmla="*/ 5288916 h 6595696"/>
              <a:gd name="connsiteX2" fmla="*/ 0 w 3735749"/>
              <a:gd name="connsiteY2" fmla="*/ 560389 h 6595696"/>
              <a:gd name="connsiteX3" fmla="*/ 1601842 w 3735749"/>
              <a:gd name="connsiteY3" fmla="*/ 0 h 6595696"/>
              <a:gd name="connsiteX4" fmla="*/ 3735749 w 3735749"/>
              <a:gd name="connsiteY4" fmla="*/ 0 h 659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5749" h="6595696">
                <a:moveTo>
                  <a:pt x="3735749" y="6595696"/>
                </a:moveTo>
                <a:lnTo>
                  <a:pt x="0" y="5288916"/>
                </a:lnTo>
                <a:lnTo>
                  <a:pt x="0" y="560389"/>
                </a:lnTo>
                <a:lnTo>
                  <a:pt x="1601842" y="0"/>
                </a:lnTo>
                <a:lnTo>
                  <a:pt x="3735749" y="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6D8D80-6ECF-4022-9F61-B7F3F206CA40}"/>
              </a:ext>
            </a:extLst>
          </p:cNvPr>
          <p:cNvSpPr/>
          <p:nvPr/>
        </p:nvSpPr>
        <p:spPr>
          <a:xfrm>
            <a:off x="7304941" y="1579164"/>
            <a:ext cx="3735750" cy="5293825"/>
          </a:xfrm>
          <a:custGeom>
            <a:avLst/>
            <a:gdLst>
              <a:gd name="connsiteX0" fmla="*/ 3735750 w 3735750"/>
              <a:gd name="connsiteY0" fmla="*/ 0 h 5293825"/>
              <a:gd name="connsiteX1" fmla="*/ 3735750 w 3735750"/>
              <a:gd name="connsiteY1" fmla="*/ 5293825 h 5293825"/>
              <a:gd name="connsiteX2" fmla="*/ 0 w 3735750"/>
              <a:gd name="connsiteY2" fmla="*/ 5293825 h 5293825"/>
              <a:gd name="connsiteX3" fmla="*/ 0 w 3735750"/>
              <a:gd name="connsiteY3" fmla="*/ 1306917 h 52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5750" h="5293825">
                <a:moveTo>
                  <a:pt x="3735750" y="0"/>
                </a:moveTo>
                <a:lnTo>
                  <a:pt x="3735750" y="5293825"/>
                </a:lnTo>
                <a:lnTo>
                  <a:pt x="0" y="5293825"/>
                </a:lnTo>
                <a:lnTo>
                  <a:pt x="0" y="1306917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B90B8C-943A-45A6-85A8-BCB3CE6613CC}"/>
              </a:ext>
            </a:extLst>
          </p:cNvPr>
          <p:cNvSpPr/>
          <p:nvPr/>
        </p:nvSpPr>
        <p:spPr>
          <a:xfrm>
            <a:off x="-2" y="1061970"/>
            <a:ext cx="8618280" cy="5799444"/>
          </a:xfrm>
          <a:custGeom>
            <a:avLst/>
            <a:gdLst>
              <a:gd name="connsiteX0" fmla="*/ 0 w 8618280"/>
              <a:gd name="connsiteY0" fmla="*/ 0 h 5799444"/>
              <a:gd name="connsiteX1" fmla="*/ 8618280 w 8618280"/>
              <a:gd name="connsiteY1" fmla="*/ 1375172 h 5799444"/>
              <a:gd name="connsiteX2" fmla="*/ 8618280 w 8618280"/>
              <a:gd name="connsiteY2" fmla="*/ 5103928 h 5799444"/>
              <a:gd name="connsiteX3" fmla="*/ 4259171 w 8618280"/>
              <a:gd name="connsiteY3" fmla="*/ 5799444 h 5799444"/>
              <a:gd name="connsiteX4" fmla="*/ 0 w 8618280"/>
              <a:gd name="connsiteY4" fmla="*/ 5799444 h 579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18280" h="5799444">
                <a:moveTo>
                  <a:pt x="0" y="0"/>
                </a:moveTo>
                <a:lnTo>
                  <a:pt x="8618280" y="1375172"/>
                </a:lnTo>
                <a:lnTo>
                  <a:pt x="8618280" y="5103928"/>
                </a:lnTo>
                <a:lnTo>
                  <a:pt x="4259171" y="5799444"/>
                </a:lnTo>
                <a:lnTo>
                  <a:pt x="0" y="579944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374" y="2962800"/>
            <a:ext cx="6138949" cy="2962800"/>
          </a:xfrm>
        </p:spPr>
        <p:txBody>
          <a:bodyPr anchor="t" anchorCtr="0"/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  <a:lvl2pPr marL="0" indent="0">
              <a:buNone/>
              <a:defRPr sz="3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256113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29" y="1828709"/>
            <a:ext cx="6138949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F65137E-2AD4-4AD6-80B7-7B83F0712694}"/>
              </a:ext>
            </a:extLst>
          </p:cNvPr>
          <p:cNvSpPr/>
          <p:nvPr userDrawn="1"/>
        </p:nvSpPr>
        <p:spPr>
          <a:xfrm>
            <a:off x="8597221" y="3968444"/>
            <a:ext cx="3630353" cy="2879334"/>
          </a:xfrm>
          <a:custGeom>
            <a:avLst/>
            <a:gdLst>
              <a:gd name="connsiteX0" fmla="*/ 3630353 w 3630353"/>
              <a:gd name="connsiteY0" fmla="*/ 0 h 2879334"/>
              <a:gd name="connsiteX1" fmla="*/ 3630353 w 3630353"/>
              <a:gd name="connsiteY1" fmla="*/ 2879334 h 2879334"/>
              <a:gd name="connsiteX2" fmla="*/ 0 w 3630353"/>
              <a:gd name="connsiteY2" fmla="*/ 2879334 h 2879334"/>
              <a:gd name="connsiteX3" fmla="*/ 0 w 3630353"/>
              <a:gd name="connsiteY3" fmla="*/ 1270045 h 287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4">
                <a:moveTo>
                  <a:pt x="3630353" y="0"/>
                </a:moveTo>
                <a:lnTo>
                  <a:pt x="3630353" y="2879334"/>
                </a:lnTo>
                <a:lnTo>
                  <a:pt x="0" y="2879334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3">
            <a:extLst>
              <a:ext uri="{FF2B5EF4-FFF2-40B4-BE49-F238E27FC236}">
                <a16:creationId xmlns:a16="http://schemas.microsoft.com/office/drawing/2014/main" id="{BA6F9A20-76E2-3243-B993-57283A0885CC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2"/>
                </a:solidFill>
              </a:rPr>
              <a:t>stepintothenhs.nhs.uk/KS2</a:t>
            </a:r>
          </a:p>
        </p:txBody>
      </p:sp>
    </p:spTree>
    <p:extLst>
      <p:ext uri="{BB962C8B-B14F-4D97-AF65-F5344CB8AC3E}">
        <p14:creationId xmlns:p14="http://schemas.microsoft.com/office/powerpoint/2010/main" val="332901510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a;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30" y="1828709"/>
            <a:ext cx="4868296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FD95094-4A5A-49BE-9FFE-65E17965B3C8}"/>
              </a:ext>
            </a:extLst>
          </p:cNvPr>
          <p:cNvSpPr/>
          <p:nvPr userDrawn="1"/>
        </p:nvSpPr>
        <p:spPr>
          <a:xfrm>
            <a:off x="8597221" y="3968444"/>
            <a:ext cx="3630353" cy="2879333"/>
          </a:xfrm>
          <a:custGeom>
            <a:avLst/>
            <a:gdLst>
              <a:gd name="connsiteX0" fmla="*/ 3630353 w 3630353"/>
              <a:gd name="connsiteY0" fmla="*/ 0 h 2879333"/>
              <a:gd name="connsiteX1" fmla="*/ 3630353 w 3630353"/>
              <a:gd name="connsiteY1" fmla="*/ 2879333 h 2879333"/>
              <a:gd name="connsiteX2" fmla="*/ 0 w 3630353"/>
              <a:gd name="connsiteY2" fmla="*/ 2879333 h 2879333"/>
              <a:gd name="connsiteX3" fmla="*/ 0 w 3630353"/>
              <a:gd name="connsiteY3" fmla="*/ 1270045 h 287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3">
                <a:moveTo>
                  <a:pt x="3630353" y="0"/>
                </a:moveTo>
                <a:lnTo>
                  <a:pt x="3630353" y="2879333"/>
                </a:lnTo>
                <a:lnTo>
                  <a:pt x="0" y="2879333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3">
            <a:extLst>
              <a:ext uri="{FF2B5EF4-FFF2-40B4-BE49-F238E27FC236}">
                <a16:creationId xmlns:a16="http://schemas.microsoft.com/office/drawing/2014/main" id="{471D1E11-9531-974C-8F08-0E8E4F31B8C3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EB26D4-5123-3A46-B622-FEE2E9C2DD7D}"/>
              </a:ext>
            </a:extLst>
          </p:cNvPr>
          <p:cNvSpPr/>
          <p:nvPr userDrawn="1"/>
        </p:nvSpPr>
        <p:spPr>
          <a:xfrm>
            <a:off x="322138" y="6109449"/>
            <a:ext cx="355738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0354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4225" y="2070292"/>
            <a:ext cx="7442200" cy="2805300"/>
          </a:xfrm>
        </p:spPr>
        <p:txBody>
          <a:bodyPr anchor="ctr"/>
          <a:lstStyle>
            <a:lvl1pPr marL="0" indent="0">
              <a:buNone/>
              <a:defRPr sz="4200" b="1"/>
            </a:lvl1pPr>
            <a:lvl2pPr marL="0" indent="0">
              <a:buNone/>
              <a:defRPr sz="3200"/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724013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D3DCEBE-221B-41D2-963A-49AC62C87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54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27E8241-2619-4041-AF46-B2F8E041F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5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087295"/>
            <a:ext cx="7442200" cy="3623689"/>
          </a:xfrm>
        </p:spPr>
        <p:txBody>
          <a:bodyPr anchor="t" anchorCtr="0"/>
          <a:lstStyle>
            <a:lvl1pPr marL="0" indent="0">
              <a:buNone/>
              <a:defRPr b="1"/>
            </a:lvl1pPr>
            <a:lvl2pPr marL="0" indent="0">
              <a:buNone/>
              <a:defRPr sz="2800"/>
            </a:lvl2pPr>
            <a:lvl3pPr marL="0" indent="0">
              <a:buNone/>
              <a:defRPr sz="2400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E10362-1BF1-4049-B139-1A9EBCA11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8675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4464F42-9FE2-4309-A1EB-E190A66BEEF6}"/>
              </a:ext>
            </a:extLst>
          </p:cNvPr>
          <p:cNvSpPr/>
          <p:nvPr/>
        </p:nvSpPr>
        <p:spPr>
          <a:xfrm>
            <a:off x="4038409" y="5661723"/>
            <a:ext cx="1199451" cy="1108646"/>
          </a:xfrm>
          <a:custGeom>
            <a:avLst/>
            <a:gdLst>
              <a:gd name="connsiteX0" fmla="*/ 0 w 1199451"/>
              <a:gd name="connsiteY0" fmla="*/ 782066 h 1108646"/>
              <a:gd name="connsiteX1" fmla="*/ 1199452 w 1199451"/>
              <a:gd name="connsiteY1" fmla="*/ 1108646 h 1108646"/>
              <a:gd name="connsiteX2" fmla="*/ 1199452 w 1199451"/>
              <a:gd name="connsiteY2" fmla="*/ 0 h 1108646"/>
              <a:gd name="connsiteX3" fmla="*/ 0 w 1199451"/>
              <a:gd name="connsiteY3" fmla="*/ 326580 h 1108646"/>
              <a:gd name="connsiteX4" fmla="*/ 0 w 1199451"/>
              <a:gd name="connsiteY4" fmla="*/ 782066 h 110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1108646">
                <a:moveTo>
                  <a:pt x="0" y="782066"/>
                </a:moveTo>
                <a:lnTo>
                  <a:pt x="1199452" y="1108646"/>
                </a:lnTo>
                <a:lnTo>
                  <a:pt x="1199452" y="0"/>
                </a:lnTo>
                <a:lnTo>
                  <a:pt x="0" y="326580"/>
                </a:lnTo>
                <a:lnTo>
                  <a:pt x="0" y="7820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1974971-F7E4-4CDA-9D00-2063E37342DE}"/>
              </a:ext>
            </a:extLst>
          </p:cNvPr>
          <p:cNvSpPr/>
          <p:nvPr userDrawn="1"/>
        </p:nvSpPr>
        <p:spPr>
          <a:xfrm>
            <a:off x="0" y="3084957"/>
            <a:ext cx="2645600" cy="3546601"/>
          </a:xfrm>
          <a:custGeom>
            <a:avLst/>
            <a:gdLst>
              <a:gd name="connsiteX0" fmla="*/ 0 w 2645600"/>
              <a:gd name="connsiteY0" fmla="*/ 3546602 h 3546601"/>
              <a:gd name="connsiteX1" fmla="*/ 2645601 w 2645600"/>
              <a:gd name="connsiteY1" fmla="*/ 2561336 h 3546601"/>
              <a:gd name="connsiteX2" fmla="*/ 2645601 w 2645600"/>
              <a:gd name="connsiteY2" fmla="*/ 985266 h 3546601"/>
              <a:gd name="connsiteX3" fmla="*/ 0 w 2645600"/>
              <a:gd name="connsiteY3" fmla="*/ 0 h 3546601"/>
              <a:gd name="connsiteX4" fmla="*/ 0 w 2645600"/>
              <a:gd name="connsiteY4" fmla="*/ 3546602 h 35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00" h="3546601">
                <a:moveTo>
                  <a:pt x="0" y="3546602"/>
                </a:moveTo>
                <a:lnTo>
                  <a:pt x="2645601" y="2561336"/>
                </a:lnTo>
                <a:lnTo>
                  <a:pt x="2645601" y="985266"/>
                </a:lnTo>
                <a:lnTo>
                  <a:pt x="0" y="0"/>
                </a:lnTo>
                <a:lnTo>
                  <a:pt x="0" y="3546602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CEB0B0E-4A11-4034-9788-40BFC5561856}"/>
              </a:ext>
            </a:extLst>
          </p:cNvPr>
          <p:cNvSpPr/>
          <p:nvPr/>
        </p:nvSpPr>
        <p:spPr>
          <a:xfrm>
            <a:off x="2793554" y="5697156"/>
            <a:ext cx="2444306" cy="1160843"/>
          </a:xfrm>
          <a:custGeom>
            <a:avLst/>
            <a:gdLst>
              <a:gd name="connsiteX0" fmla="*/ 0 w 2148966"/>
              <a:gd name="connsiteY0" fmla="*/ 1160844 h 1160843"/>
              <a:gd name="connsiteX1" fmla="*/ 2148967 w 2148966"/>
              <a:gd name="connsiteY1" fmla="*/ 1160844 h 1160843"/>
              <a:gd name="connsiteX2" fmla="*/ 2148967 w 2148966"/>
              <a:gd name="connsiteY2" fmla="*/ 458279 h 1160843"/>
              <a:gd name="connsiteX3" fmla="*/ 0 w 2148966"/>
              <a:gd name="connsiteY3" fmla="*/ 0 h 1160843"/>
              <a:gd name="connsiteX4" fmla="*/ 0 w 2148966"/>
              <a:gd name="connsiteY4" fmla="*/ 1160844 h 116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6" h="1160843">
                <a:moveTo>
                  <a:pt x="0" y="1160844"/>
                </a:moveTo>
                <a:lnTo>
                  <a:pt x="2148967" y="1160844"/>
                </a:lnTo>
                <a:lnTo>
                  <a:pt x="2148967" y="458279"/>
                </a:lnTo>
                <a:lnTo>
                  <a:pt x="0" y="0"/>
                </a:lnTo>
                <a:lnTo>
                  <a:pt x="0" y="1160844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3051F9-4AFC-4C18-97C8-9D1D9552DCC2}"/>
              </a:ext>
            </a:extLst>
          </p:cNvPr>
          <p:cNvSpPr/>
          <p:nvPr userDrawn="1"/>
        </p:nvSpPr>
        <p:spPr>
          <a:xfrm>
            <a:off x="7296340" y="5678995"/>
            <a:ext cx="955865" cy="901191"/>
          </a:xfrm>
          <a:custGeom>
            <a:avLst/>
            <a:gdLst>
              <a:gd name="connsiteX0" fmla="*/ 0 w 955865"/>
              <a:gd name="connsiteY0" fmla="*/ 635698 h 901191"/>
              <a:gd name="connsiteX1" fmla="*/ 955866 w 955865"/>
              <a:gd name="connsiteY1" fmla="*/ 901192 h 901191"/>
              <a:gd name="connsiteX2" fmla="*/ 955866 w 955865"/>
              <a:gd name="connsiteY2" fmla="*/ 0 h 901191"/>
              <a:gd name="connsiteX3" fmla="*/ 0 w 955865"/>
              <a:gd name="connsiteY3" fmla="*/ 265430 h 901191"/>
              <a:gd name="connsiteX4" fmla="*/ 0 w 955865"/>
              <a:gd name="connsiteY4" fmla="*/ 635698 h 90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901191">
                <a:moveTo>
                  <a:pt x="0" y="635698"/>
                </a:moveTo>
                <a:lnTo>
                  <a:pt x="955866" y="901192"/>
                </a:lnTo>
                <a:lnTo>
                  <a:pt x="955866" y="0"/>
                </a:lnTo>
                <a:lnTo>
                  <a:pt x="0" y="265430"/>
                </a:lnTo>
                <a:lnTo>
                  <a:pt x="0" y="63569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A9FEBC-5263-4298-9C1D-15AEFBE661B5}"/>
              </a:ext>
            </a:extLst>
          </p:cNvPr>
          <p:cNvSpPr/>
          <p:nvPr userDrawn="1"/>
        </p:nvSpPr>
        <p:spPr>
          <a:xfrm>
            <a:off x="5237860" y="5660834"/>
            <a:ext cx="3014345" cy="1197165"/>
          </a:xfrm>
          <a:custGeom>
            <a:avLst/>
            <a:gdLst>
              <a:gd name="connsiteX0" fmla="*/ 0 w 3014345"/>
              <a:gd name="connsiteY0" fmla="*/ 1197166 h 1197165"/>
              <a:gd name="connsiteX1" fmla="*/ 3014346 w 3014345"/>
              <a:gd name="connsiteY1" fmla="*/ 1197166 h 1197165"/>
              <a:gd name="connsiteX2" fmla="*/ 3014346 w 3014345"/>
              <a:gd name="connsiteY2" fmla="*/ 413068 h 1197165"/>
              <a:gd name="connsiteX3" fmla="*/ 0 w 3014345"/>
              <a:gd name="connsiteY3" fmla="*/ 0 h 1197165"/>
              <a:gd name="connsiteX4" fmla="*/ 0 w 3014345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1197165">
                <a:moveTo>
                  <a:pt x="0" y="1197166"/>
                </a:moveTo>
                <a:lnTo>
                  <a:pt x="3014346" y="1197166"/>
                </a:lnTo>
                <a:lnTo>
                  <a:pt x="3014346" y="413068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EEACC13-FF35-4029-8D72-7392D9F67B45}"/>
              </a:ext>
            </a:extLst>
          </p:cNvPr>
          <p:cNvSpPr/>
          <p:nvPr userDrawn="1"/>
        </p:nvSpPr>
        <p:spPr>
          <a:xfrm>
            <a:off x="11324590" y="6177470"/>
            <a:ext cx="867409" cy="680529"/>
          </a:xfrm>
          <a:custGeom>
            <a:avLst/>
            <a:gdLst>
              <a:gd name="connsiteX0" fmla="*/ 0 w 867409"/>
              <a:gd name="connsiteY0" fmla="*/ 298831 h 680529"/>
              <a:gd name="connsiteX1" fmla="*/ 0 w 867409"/>
              <a:gd name="connsiteY1" fmla="*/ 680529 h 680529"/>
              <a:gd name="connsiteX2" fmla="*/ 867410 w 867409"/>
              <a:gd name="connsiteY2" fmla="*/ 680529 h 680529"/>
              <a:gd name="connsiteX3" fmla="*/ 867410 w 867409"/>
              <a:gd name="connsiteY3" fmla="*/ 0 h 680529"/>
              <a:gd name="connsiteX4" fmla="*/ 0 w 867409"/>
              <a:gd name="connsiteY4" fmla="*/ 298831 h 68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09" h="680529">
                <a:moveTo>
                  <a:pt x="0" y="298831"/>
                </a:moveTo>
                <a:lnTo>
                  <a:pt x="0" y="680529"/>
                </a:lnTo>
                <a:lnTo>
                  <a:pt x="867410" y="680529"/>
                </a:lnTo>
                <a:lnTo>
                  <a:pt x="867410" y="0"/>
                </a:lnTo>
                <a:lnTo>
                  <a:pt x="0" y="298831"/>
                </a:lnTo>
                <a:close/>
              </a:path>
            </a:pathLst>
          </a:custGeom>
          <a:solidFill>
            <a:srgbClr val="78BE2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71A0C20-F052-4EE4-BE16-9FDF406C4031}"/>
              </a:ext>
            </a:extLst>
          </p:cNvPr>
          <p:cNvSpPr/>
          <p:nvPr userDrawn="1"/>
        </p:nvSpPr>
        <p:spPr>
          <a:xfrm>
            <a:off x="8252206" y="5679059"/>
            <a:ext cx="1361058" cy="1178940"/>
          </a:xfrm>
          <a:custGeom>
            <a:avLst/>
            <a:gdLst>
              <a:gd name="connsiteX0" fmla="*/ 0 w 1361058"/>
              <a:gd name="connsiteY0" fmla="*/ 1178941 h 1178940"/>
              <a:gd name="connsiteX1" fmla="*/ 1361059 w 1361058"/>
              <a:gd name="connsiteY1" fmla="*/ 1178941 h 1178940"/>
              <a:gd name="connsiteX2" fmla="*/ 1361059 w 1361058"/>
              <a:gd name="connsiteY2" fmla="*/ 403225 h 1178940"/>
              <a:gd name="connsiteX3" fmla="*/ 0 w 1361058"/>
              <a:gd name="connsiteY3" fmla="*/ 0 h 1178940"/>
              <a:gd name="connsiteX4" fmla="*/ 0 w 1361058"/>
              <a:gd name="connsiteY4" fmla="*/ 1178941 h 117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1178940">
                <a:moveTo>
                  <a:pt x="0" y="1178941"/>
                </a:moveTo>
                <a:lnTo>
                  <a:pt x="1361059" y="1178941"/>
                </a:lnTo>
                <a:lnTo>
                  <a:pt x="1361059" y="403225"/>
                </a:lnTo>
                <a:lnTo>
                  <a:pt x="0" y="0"/>
                </a:lnTo>
                <a:lnTo>
                  <a:pt x="0" y="117894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6173F1-3280-4067-96AE-E6C3C0AB27CB}"/>
              </a:ext>
            </a:extLst>
          </p:cNvPr>
          <p:cNvSpPr/>
          <p:nvPr userDrawn="1"/>
        </p:nvSpPr>
        <p:spPr>
          <a:xfrm>
            <a:off x="11644248" y="5721667"/>
            <a:ext cx="547751" cy="1136332"/>
          </a:xfrm>
          <a:custGeom>
            <a:avLst/>
            <a:gdLst>
              <a:gd name="connsiteX0" fmla="*/ 0 w 547751"/>
              <a:gd name="connsiteY0" fmla="*/ 1136333 h 1136332"/>
              <a:gd name="connsiteX1" fmla="*/ 547751 w 547751"/>
              <a:gd name="connsiteY1" fmla="*/ 1136333 h 1136332"/>
              <a:gd name="connsiteX2" fmla="*/ 547751 w 547751"/>
              <a:gd name="connsiteY2" fmla="*/ 289687 h 1136332"/>
              <a:gd name="connsiteX3" fmla="*/ 0 w 547751"/>
              <a:gd name="connsiteY3" fmla="*/ 0 h 1136332"/>
              <a:gd name="connsiteX4" fmla="*/ 0 w 547751"/>
              <a:gd name="connsiteY4" fmla="*/ 1136333 h 113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751" h="1136332">
                <a:moveTo>
                  <a:pt x="0" y="1136333"/>
                </a:moveTo>
                <a:lnTo>
                  <a:pt x="547751" y="1136333"/>
                </a:lnTo>
                <a:lnTo>
                  <a:pt x="547751" y="289687"/>
                </a:lnTo>
                <a:lnTo>
                  <a:pt x="0" y="0"/>
                </a:lnTo>
                <a:lnTo>
                  <a:pt x="0" y="11363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7026CCF-3BA7-4846-81C7-FB8C0CABE202}"/>
              </a:ext>
            </a:extLst>
          </p:cNvPr>
          <p:cNvSpPr/>
          <p:nvPr userDrawn="1"/>
        </p:nvSpPr>
        <p:spPr>
          <a:xfrm>
            <a:off x="8517699" y="6085840"/>
            <a:ext cx="1095311" cy="772159"/>
          </a:xfrm>
          <a:custGeom>
            <a:avLst/>
            <a:gdLst>
              <a:gd name="connsiteX0" fmla="*/ 0 w 1095311"/>
              <a:gd name="connsiteY0" fmla="*/ 289941 h 772159"/>
              <a:gd name="connsiteX1" fmla="*/ 0 w 1095311"/>
              <a:gd name="connsiteY1" fmla="*/ 772160 h 772159"/>
              <a:gd name="connsiteX2" fmla="*/ 1095312 w 1095311"/>
              <a:gd name="connsiteY2" fmla="*/ 772160 h 772159"/>
              <a:gd name="connsiteX3" fmla="*/ 1095312 w 1095311"/>
              <a:gd name="connsiteY3" fmla="*/ 0 h 772159"/>
              <a:gd name="connsiteX4" fmla="*/ 0 w 1095311"/>
              <a:gd name="connsiteY4" fmla="*/ 289941 h 77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772159">
                <a:moveTo>
                  <a:pt x="0" y="289941"/>
                </a:moveTo>
                <a:lnTo>
                  <a:pt x="0" y="772160"/>
                </a:lnTo>
                <a:lnTo>
                  <a:pt x="1095312" y="772160"/>
                </a:lnTo>
                <a:lnTo>
                  <a:pt x="1095312" y="0"/>
                </a:lnTo>
                <a:lnTo>
                  <a:pt x="0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F89F855-7825-413D-8109-0524711106A3}"/>
              </a:ext>
            </a:extLst>
          </p:cNvPr>
          <p:cNvSpPr/>
          <p:nvPr userDrawn="1"/>
        </p:nvSpPr>
        <p:spPr>
          <a:xfrm>
            <a:off x="9599294" y="6468364"/>
            <a:ext cx="982345" cy="389635"/>
          </a:xfrm>
          <a:custGeom>
            <a:avLst/>
            <a:gdLst>
              <a:gd name="connsiteX0" fmla="*/ 0 w 982345"/>
              <a:gd name="connsiteY0" fmla="*/ 290195 h 389635"/>
              <a:gd name="connsiteX1" fmla="*/ 0 w 982345"/>
              <a:gd name="connsiteY1" fmla="*/ 389636 h 389635"/>
              <a:gd name="connsiteX2" fmla="*/ 982345 w 982345"/>
              <a:gd name="connsiteY2" fmla="*/ 389636 h 389635"/>
              <a:gd name="connsiteX3" fmla="*/ 982345 w 982345"/>
              <a:gd name="connsiteY3" fmla="*/ 0 h 389635"/>
              <a:gd name="connsiteX4" fmla="*/ 0 w 982345"/>
              <a:gd name="connsiteY4" fmla="*/ 290195 h 38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345" h="389635">
                <a:moveTo>
                  <a:pt x="0" y="290195"/>
                </a:moveTo>
                <a:lnTo>
                  <a:pt x="0" y="389636"/>
                </a:lnTo>
                <a:lnTo>
                  <a:pt x="982345" y="389636"/>
                </a:lnTo>
                <a:lnTo>
                  <a:pt x="982345" y="0"/>
                </a:lnTo>
                <a:lnTo>
                  <a:pt x="0" y="29019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F552ECD-182B-42C4-BEA7-E4DA50D0A768}"/>
              </a:ext>
            </a:extLst>
          </p:cNvPr>
          <p:cNvSpPr/>
          <p:nvPr userDrawn="1"/>
        </p:nvSpPr>
        <p:spPr>
          <a:xfrm>
            <a:off x="8516366" y="6378575"/>
            <a:ext cx="1391475" cy="479425"/>
          </a:xfrm>
          <a:custGeom>
            <a:avLst/>
            <a:gdLst>
              <a:gd name="connsiteX0" fmla="*/ 0 w 1391475"/>
              <a:gd name="connsiteY0" fmla="*/ 479425 h 479425"/>
              <a:gd name="connsiteX1" fmla="*/ 1391476 w 1391475"/>
              <a:gd name="connsiteY1" fmla="*/ 479425 h 479425"/>
              <a:gd name="connsiteX2" fmla="*/ 0 w 1391475"/>
              <a:gd name="connsiteY2" fmla="*/ 0 h 479425"/>
              <a:gd name="connsiteX3" fmla="*/ 0 w 1391475"/>
              <a:gd name="connsiteY3" fmla="*/ 479425 h 47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479425">
                <a:moveTo>
                  <a:pt x="0" y="479425"/>
                </a:moveTo>
                <a:lnTo>
                  <a:pt x="1391476" y="479425"/>
                </a:lnTo>
                <a:lnTo>
                  <a:pt x="0" y="0"/>
                </a:lnTo>
                <a:lnTo>
                  <a:pt x="0" y="47942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FAB92A-E6DE-4EA7-BFFE-722B92258340}"/>
              </a:ext>
            </a:extLst>
          </p:cNvPr>
          <p:cNvSpPr/>
          <p:nvPr userDrawn="1"/>
        </p:nvSpPr>
        <p:spPr>
          <a:xfrm>
            <a:off x="11152187" y="5473509"/>
            <a:ext cx="492442" cy="720471"/>
          </a:xfrm>
          <a:custGeom>
            <a:avLst/>
            <a:gdLst>
              <a:gd name="connsiteX0" fmla="*/ 492443 w 492442"/>
              <a:gd name="connsiteY0" fmla="*/ 247396 h 720471"/>
              <a:gd name="connsiteX1" fmla="*/ 0 w 492442"/>
              <a:gd name="connsiteY1" fmla="*/ 0 h 720471"/>
              <a:gd name="connsiteX2" fmla="*/ 0 w 492442"/>
              <a:gd name="connsiteY2" fmla="*/ 720471 h 720471"/>
              <a:gd name="connsiteX3" fmla="*/ 492443 w 492442"/>
              <a:gd name="connsiteY3" fmla="*/ 518033 h 720471"/>
              <a:gd name="connsiteX4" fmla="*/ 492443 w 492442"/>
              <a:gd name="connsiteY4" fmla="*/ 247396 h 72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442" h="720471">
                <a:moveTo>
                  <a:pt x="492443" y="247396"/>
                </a:moveTo>
                <a:lnTo>
                  <a:pt x="0" y="0"/>
                </a:lnTo>
                <a:lnTo>
                  <a:pt x="0" y="720471"/>
                </a:lnTo>
                <a:lnTo>
                  <a:pt x="492443" y="518033"/>
                </a:lnTo>
                <a:lnTo>
                  <a:pt x="492443" y="24739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B678A19-3E42-42E0-AECA-DCA9C9C39DF0}"/>
              </a:ext>
            </a:extLst>
          </p:cNvPr>
          <p:cNvSpPr/>
          <p:nvPr userDrawn="1"/>
        </p:nvSpPr>
        <p:spPr>
          <a:xfrm>
            <a:off x="10102913" y="5724842"/>
            <a:ext cx="1540573" cy="1133157"/>
          </a:xfrm>
          <a:custGeom>
            <a:avLst/>
            <a:gdLst>
              <a:gd name="connsiteX0" fmla="*/ 0 w 1540573"/>
              <a:gd name="connsiteY0" fmla="*/ 504825 h 1133157"/>
              <a:gd name="connsiteX1" fmla="*/ 0 w 1540573"/>
              <a:gd name="connsiteY1" fmla="*/ 1133158 h 1133157"/>
              <a:gd name="connsiteX2" fmla="*/ 1540573 w 1540573"/>
              <a:gd name="connsiteY2" fmla="*/ 1133158 h 1133157"/>
              <a:gd name="connsiteX3" fmla="*/ 1540573 w 1540573"/>
              <a:gd name="connsiteY3" fmla="*/ 0 h 1133157"/>
              <a:gd name="connsiteX4" fmla="*/ 0 w 1540573"/>
              <a:gd name="connsiteY4" fmla="*/ 504825 h 113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1133157">
                <a:moveTo>
                  <a:pt x="0" y="504825"/>
                </a:moveTo>
                <a:lnTo>
                  <a:pt x="0" y="1133158"/>
                </a:lnTo>
                <a:lnTo>
                  <a:pt x="1540573" y="1133158"/>
                </a:lnTo>
                <a:lnTo>
                  <a:pt x="1540573" y="0"/>
                </a:lnTo>
                <a:lnTo>
                  <a:pt x="0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1C442F4-4135-4680-9779-EF422E551B86}"/>
              </a:ext>
            </a:extLst>
          </p:cNvPr>
          <p:cNvSpPr/>
          <p:nvPr userDrawn="1"/>
        </p:nvSpPr>
        <p:spPr>
          <a:xfrm>
            <a:off x="5237860" y="5660834"/>
            <a:ext cx="1985327" cy="1197165"/>
          </a:xfrm>
          <a:custGeom>
            <a:avLst/>
            <a:gdLst>
              <a:gd name="connsiteX0" fmla="*/ 0 w 1985327"/>
              <a:gd name="connsiteY0" fmla="*/ 1197166 h 1197165"/>
              <a:gd name="connsiteX1" fmla="*/ 1985328 w 1985327"/>
              <a:gd name="connsiteY1" fmla="*/ 1197166 h 1197165"/>
              <a:gd name="connsiteX2" fmla="*/ 1985328 w 1985327"/>
              <a:gd name="connsiteY2" fmla="*/ 954850 h 1197165"/>
              <a:gd name="connsiteX3" fmla="*/ 0 w 1985327"/>
              <a:gd name="connsiteY3" fmla="*/ 0 h 1197165"/>
              <a:gd name="connsiteX4" fmla="*/ 0 w 1985327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327" h="1197165">
                <a:moveTo>
                  <a:pt x="0" y="1197166"/>
                </a:moveTo>
                <a:lnTo>
                  <a:pt x="1985328" y="1197166"/>
                </a:lnTo>
                <a:lnTo>
                  <a:pt x="1985328" y="954850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rgbClr val="0072CE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F799F2E-1F39-406C-B0F9-F2D6D2836F45}"/>
              </a:ext>
            </a:extLst>
          </p:cNvPr>
          <p:cNvSpPr/>
          <p:nvPr userDrawn="1"/>
        </p:nvSpPr>
        <p:spPr>
          <a:xfrm>
            <a:off x="6482715" y="6614858"/>
            <a:ext cx="742060" cy="243141"/>
          </a:xfrm>
          <a:custGeom>
            <a:avLst/>
            <a:gdLst>
              <a:gd name="connsiteX0" fmla="*/ 0 w 742060"/>
              <a:gd name="connsiteY0" fmla="*/ 243142 h 243141"/>
              <a:gd name="connsiteX1" fmla="*/ 742061 w 742060"/>
              <a:gd name="connsiteY1" fmla="*/ 243142 h 243141"/>
              <a:gd name="connsiteX2" fmla="*/ 742061 w 742060"/>
              <a:gd name="connsiteY2" fmla="*/ 0 h 243141"/>
              <a:gd name="connsiteX3" fmla="*/ 0 w 742060"/>
              <a:gd name="connsiteY3" fmla="*/ 243142 h 24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060" h="243141">
                <a:moveTo>
                  <a:pt x="0" y="243142"/>
                </a:moveTo>
                <a:lnTo>
                  <a:pt x="742061" y="243142"/>
                </a:lnTo>
                <a:lnTo>
                  <a:pt x="742061" y="0"/>
                </a:lnTo>
                <a:lnTo>
                  <a:pt x="0" y="24314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DC4564A8-5C90-45CB-B96A-F183F1ED81D4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" y="3536850"/>
            <a:ext cx="2793553" cy="3321149"/>
          </a:xfrm>
          <a:custGeom>
            <a:avLst/>
            <a:gdLst>
              <a:gd name="connsiteX0" fmla="*/ 3170237 w 3170237"/>
              <a:gd name="connsiteY0" fmla="*/ 0 h 3768974"/>
              <a:gd name="connsiteX1" fmla="*/ 3170237 w 3170237"/>
              <a:gd name="connsiteY1" fmla="*/ 3768974 h 3768974"/>
              <a:gd name="connsiteX2" fmla="*/ 0 w 3170237"/>
              <a:gd name="connsiteY2" fmla="*/ 3768974 h 3768974"/>
              <a:gd name="connsiteX3" fmla="*/ 0 w 3170237"/>
              <a:gd name="connsiteY3" fmla="*/ 1065017 h 376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0237" h="3768974">
                <a:moveTo>
                  <a:pt x="3170237" y="0"/>
                </a:moveTo>
                <a:lnTo>
                  <a:pt x="3170237" y="3768974"/>
                </a:lnTo>
                <a:lnTo>
                  <a:pt x="0" y="3768974"/>
                </a:lnTo>
                <a:lnTo>
                  <a:pt x="0" y="106501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D558CDD-21D9-4B18-9EE9-58C6623BB799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24226" y="2144631"/>
            <a:ext cx="7442200" cy="332887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72D8F8-9353-4EDF-9E57-189D80C0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0151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6A23E-D7ED-4D37-9481-B7FD7265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1" y="1318294"/>
            <a:ext cx="10285033" cy="547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B75C0-DF7F-4314-A6DB-FD74F44E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601" y="2437741"/>
            <a:ext cx="10005824" cy="37392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3AD7-DF07-4D2C-B9B0-9059076E7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9327" y="6374675"/>
            <a:ext cx="2702498" cy="179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1D95A-E580-47A1-A88F-327F56415B76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A226E-C203-4AA2-8E36-221E95752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81751"/>
            <a:ext cx="6492875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B844-E750-4213-A071-6B2130E0E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8825" y="6381751"/>
            <a:ext cx="803847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5A8344-B274-44ED-BC47-ACC481718507}"/>
              </a:ext>
            </a:extLst>
          </p:cNvPr>
          <p:cNvGrpSpPr/>
          <p:nvPr userDrawn="1"/>
        </p:nvGrpSpPr>
        <p:grpSpPr>
          <a:xfrm>
            <a:off x="476250" y="403578"/>
            <a:ext cx="1577941" cy="599540"/>
            <a:chOff x="481393" y="365315"/>
            <a:chExt cx="1742630" cy="662114"/>
          </a:xfrm>
          <a:solidFill>
            <a:srgbClr val="005EBB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A3964A2-80DD-4EEA-A135-0A218E766C45}"/>
                </a:ext>
              </a:extLst>
            </p:cNvPr>
            <p:cNvSpPr/>
            <p:nvPr/>
          </p:nvSpPr>
          <p:spPr>
            <a:xfrm>
              <a:off x="481393" y="613727"/>
              <a:ext cx="97917" cy="159511"/>
            </a:xfrm>
            <a:custGeom>
              <a:avLst/>
              <a:gdLst>
                <a:gd name="connsiteX0" fmla="*/ 88202 w 97917"/>
                <a:gd name="connsiteY0" fmla="*/ 33972 h 159511"/>
                <a:gd name="connsiteX1" fmla="*/ 57721 w 97917"/>
                <a:gd name="connsiteY1" fmla="*/ 26035 h 159511"/>
                <a:gd name="connsiteX2" fmla="*/ 37148 w 97917"/>
                <a:gd name="connsiteY2" fmla="*/ 42799 h 159511"/>
                <a:gd name="connsiteX3" fmla="*/ 97917 w 97917"/>
                <a:gd name="connsiteY3" fmla="*/ 112649 h 159511"/>
                <a:gd name="connsiteX4" fmla="*/ 44006 w 97917"/>
                <a:gd name="connsiteY4" fmla="*/ 159512 h 159511"/>
                <a:gd name="connsiteX5" fmla="*/ 2476 w 97917"/>
                <a:gd name="connsiteY5" fmla="*/ 153162 h 159511"/>
                <a:gd name="connsiteX6" fmla="*/ 4445 w 97917"/>
                <a:gd name="connsiteY6" fmla="*/ 123127 h 159511"/>
                <a:gd name="connsiteX7" fmla="*/ 38227 w 97917"/>
                <a:gd name="connsiteY7" fmla="*/ 132588 h 159511"/>
                <a:gd name="connsiteX8" fmla="*/ 60770 w 97917"/>
                <a:gd name="connsiteY8" fmla="*/ 114300 h 159511"/>
                <a:gd name="connsiteX9" fmla="*/ 0 w 97917"/>
                <a:gd name="connsiteY9" fmla="*/ 44006 h 159511"/>
                <a:gd name="connsiteX10" fmla="*/ 53531 w 97917"/>
                <a:gd name="connsiteY10" fmla="*/ 0 h 159511"/>
                <a:gd name="connsiteX11" fmla="*/ 89725 w 97917"/>
                <a:gd name="connsiteY11" fmla="*/ 5334 h 15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917" h="159511">
                  <a:moveTo>
                    <a:pt x="88202" y="33972"/>
                  </a:moveTo>
                  <a:cubicBezTo>
                    <a:pt x="78738" y="29145"/>
                    <a:pt x="68337" y="26436"/>
                    <a:pt x="57721" y="26035"/>
                  </a:cubicBezTo>
                  <a:cubicBezTo>
                    <a:pt x="45974" y="26035"/>
                    <a:pt x="37148" y="31306"/>
                    <a:pt x="37148" y="42799"/>
                  </a:cubicBezTo>
                  <a:cubicBezTo>
                    <a:pt x="37148" y="70866"/>
                    <a:pt x="97917" y="57849"/>
                    <a:pt x="97917" y="112649"/>
                  </a:cubicBezTo>
                  <a:cubicBezTo>
                    <a:pt x="97917" y="141859"/>
                    <a:pt x="74740" y="159512"/>
                    <a:pt x="44006" y="159512"/>
                  </a:cubicBezTo>
                  <a:cubicBezTo>
                    <a:pt x="29932" y="159373"/>
                    <a:pt x="15949" y="157235"/>
                    <a:pt x="2476" y="153162"/>
                  </a:cubicBezTo>
                  <a:lnTo>
                    <a:pt x="4445" y="123127"/>
                  </a:lnTo>
                  <a:cubicBezTo>
                    <a:pt x="15240" y="127317"/>
                    <a:pt x="24765" y="132588"/>
                    <a:pt x="38227" y="132588"/>
                  </a:cubicBezTo>
                  <a:cubicBezTo>
                    <a:pt x="49784" y="132588"/>
                    <a:pt x="60770" y="126873"/>
                    <a:pt x="60770" y="114300"/>
                  </a:cubicBezTo>
                  <a:cubicBezTo>
                    <a:pt x="60770" y="84455"/>
                    <a:pt x="0" y="98996"/>
                    <a:pt x="0" y="44006"/>
                  </a:cubicBezTo>
                  <a:cubicBezTo>
                    <a:pt x="0" y="39370"/>
                    <a:pt x="1778" y="0"/>
                    <a:pt x="53531" y="0"/>
                  </a:cubicBezTo>
                  <a:cubicBezTo>
                    <a:pt x="65769" y="278"/>
                    <a:pt x="77927" y="2069"/>
                    <a:pt x="89725" y="533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622AE8-4FF5-4553-AFF3-88E7D945AA8E}"/>
                </a:ext>
              </a:extLst>
            </p:cNvPr>
            <p:cNvSpPr/>
            <p:nvPr/>
          </p:nvSpPr>
          <p:spPr>
            <a:xfrm>
              <a:off x="581787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BE4EA4D-740F-405C-85E8-0F7FBD6BAB79}"/>
                </a:ext>
              </a:extLst>
            </p:cNvPr>
            <p:cNvSpPr/>
            <p:nvPr/>
          </p:nvSpPr>
          <p:spPr>
            <a:xfrm>
              <a:off x="695579" y="616584"/>
              <a:ext cx="91757" cy="154241"/>
            </a:xfrm>
            <a:custGeom>
              <a:avLst/>
              <a:gdLst>
                <a:gd name="connsiteX0" fmla="*/ 0 w 91757"/>
                <a:gd name="connsiteY0" fmla="*/ 0 h 154241"/>
                <a:gd name="connsiteX1" fmla="*/ 89090 w 91757"/>
                <a:gd name="connsiteY1" fmla="*/ 0 h 154241"/>
                <a:gd name="connsiteX2" fmla="*/ 89090 w 91757"/>
                <a:gd name="connsiteY2" fmla="*/ 26924 h 154241"/>
                <a:gd name="connsiteX3" fmla="*/ 34925 w 91757"/>
                <a:gd name="connsiteY3" fmla="*/ 26924 h 154241"/>
                <a:gd name="connsiteX4" fmla="*/ 34925 w 91757"/>
                <a:gd name="connsiteY4" fmla="*/ 61468 h 154241"/>
                <a:gd name="connsiteX5" fmla="*/ 86424 w 91757"/>
                <a:gd name="connsiteY5" fmla="*/ 61468 h 154241"/>
                <a:gd name="connsiteX6" fmla="*/ 86424 w 91757"/>
                <a:gd name="connsiteY6" fmla="*/ 88392 h 154241"/>
                <a:gd name="connsiteX7" fmla="*/ 34925 w 91757"/>
                <a:gd name="connsiteY7" fmla="*/ 88392 h 154241"/>
                <a:gd name="connsiteX8" fmla="*/ 34925 w 91757"/>
                <a:gd name="connsiteY8" fmla="*/ 127318 h 154241"/>
                <a:gd name="connsiteX9" fmla="*/ 91757 w 91757"/>
                <a:gd name="connsiteY9" fmla="*/ 127318 h 154241"/>
                <a:gd name="connsiteX10" fmla="*/ 91757 w 91757"/>
                <a:gd name="connsiteY10" fmla="*/ 154242 h 154241"/>
                <a:gd name="connsiteX11" fmla="*/ 0 w 91757"/>
                <a:gd name="connsiteY11" fmla="*/ 154242 h 154241"/>
                <a:gd name="connsiteX12" fmla="*/ 0 w 91757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757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4" y="61468"/>
                  </a:lnTo>
                  <a:lnTo>
                    <a:pt x="86424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757" y="127318"/>
                  </a:lnTo>
                  <a:lnTo>
                    <a:pt x="91757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B319EA-A902-415D-AC25-4A1C89E13D06}"/>
                </a:ext>
              </a:extLst>
            </p:cNvPr>
            <p:cNvSpPr/>
            <p:nvPr/>
          </p:nvSpPr>
          <p:spPr>
            <a:xfrm>
              <a:off x="801433" y="616584"/>
              <a:ext cx="102107" cy="154241"/>
            </a:xfrm>
            <a:custGeom>
              <a:avLst/>
              <a:gdLst>
                <a:gd name="connsiteX0" fmla="*/ 36258 w 102107"/>
                <a:gd name="connsiteY0" fmla="*/ 154242 h 154241"/>
                <a:gd name="connsiteX1" fmla="*/ 36258 w 102107"/>
                <a:gd name="connsiteY1" fmla="*/ 97917 h 154241"/>
                <a:gd name="connsiteX2" fmla="*/ 53721 w 102107"/>
                <a:gd name="connsiteY2" fmla="*/ 97917 h 154241"/>
                <a:gd name="connsiteX3" fmla="*/ 102108 w 102107"/>
                <a:gd name="connsiteY3" fmla="*/ 49086 h 154241"/>
                <a:gd name="connsiteX4" fmla="*/ 49276 w 102107"/>
                <a:gd name="connsiteY4" fmla="*/ 0 h 154241"/>
                <a:gd name="connsiteX5" fmla="*/ 0 w 102107"/>
                <a:gd name="connsiteY5" fmla="*/ 0 h 154241"/>
                <a:gd name="connsiteX6" fmla="*/ 0 w 102107"/>
                <a:gd name="connsiteY6" fmla="*/ 154242 h 154241"/>
                <a:gd name="connsiteX7" fmla="*/ 34925 w 102107"/>
                <a:gd name="connsiteY7" fmla="*/ 27242 h 154241"/>
                <a:gd name="connsiteX8" fmla="*/ 44386 w 102107"/>
                <a:gd name="connsiteY8" fmla="*/ 27242 h 154241"/>
                <a:gd name="connsiteX9" fmla="*/ 65850 w 102107"/>
                <a:gd name="connsiteY9" fmla="*/ 49149 h 154241"/>
                <a:gd name="connsiteX10" fmla="*/ 46419 w 102107"/>
                <a:gd name="connsiteY10" fmla="*/ 71247 h 154241"/>
                <a:gd name="connsiteX11" fmla="*/ 34925 w 102107"/>
                <a:gd name="connsiteY11" fmla="*/ 71247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07" h="154241">
                  <a:moveTo>
                    <a:pt x="36258" y="154242"/>
                  </a:moveTo>
                  <a:lnTo>
                    <a:pt x="36258" y="97917"/>
                  </a:lnTo>
                  <a:lnTo>
                    <a:pt x="53721" y="97917"/>
                  </a:lnTo>
                  <a:cubicBezTo>
                    <a:pt x="87503" y="97917"/>
                    <a:pt x="102108" y="75375"/>
                    <a:pt x="102108" y="49086"/>
                  </a:cubicBezTo>
                  <a:cubicBezTo>
                    <a:pt x="102108" y="15685"/>
                    <a:pt x="82233" y="0"/>
                    <a:pt x="49276" y="0"/>
                  </a:cubicBezTo>
                  <a:lnTo>
                    <a:pt x="0" y="0"/>
                  </a:lnTo>
                  <a:lnTo>
                    <a:pt x="0" y="154242"/>
                  </a:lnTo>
                  <a:close/>
                  <a:moveTo>
                    <a:pt x="34925" y="27242"/>
                  </a:moveTo>
                  <a:lnTo>
                    <a:pt x="44386" y="27242"/>
                  </a:lnTo>
                  <a:cubicBezTo>
                    <a:pt x="58801" y="27242"/>
                    <a:pt x="65850" y="33592"/>
                    <a:pt x="65850" y="49149"/>
                  </a:cubicBezTo>
                  <a:cubicBezTo>
                    <a:pt x="65850" y="64707"/>
                    <a:pt x="57658" y="71247"/>
                    <a:pt x="46419" y="71247"/>
                  </a:cubicBezTo>
                  <a:lnTo>
                    <a:pt x="34925" y="71247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982201-3042-487B-B380-7D618D81A5EA}"/>
                </a:ext>
              </a:extLst>
            </p:cNvPr>
            <p:cNvSpPr/>
            <p:nvPr/>
          </p:nvSpPr>
          <p:spPr>
            <a:xfrm>
              <a:off x="949769" y="616585"/>
              <a:ext cx="36258" cy="154304"/>
            </a:xfrm>
            <a:custGeom>
              <a:avLst/>
              <a:gdLst>
                <a:gd name="connsiteX0" fmla="*/ 0 w 36258"/>
                <a:gd name="connsiteY0" fmla="*/ 0 h 154304"/>
                <a:gd name="connsiteX1" fmla="*/ 36259 w 36258"/>
                <a:gd name="connsiteY1" fmla="*/ 0 h 154304"/>
                <a:gd name="connsiteX2" fmla="*/ 36259 w 36258"/>
                <a:gd name="connsiteY2" fmla="*/ 154305 h 154304"/>
                <a:gd name="connsiteX3" fmla="*/ 0 w 36258"/>
                <a:gd name="connsiteY3" fmla="*/ 154305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58" h="154304">
                  <a:moveTo>
                    <a:pt x="0" y="0"/>
                  </a:moveTo>
                  <a:lnTo>
                    <a:pt x="36259" y="0"/>
                  </a:lnTo>
                  <a:lnTo>
                    <a:pt x="36259" y="154305"/>
                  </a:lnTo>
                  <a:lnTo>
                    <a:pt x="0" y="154305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6973CEE-FC92-4B6C-9D0E-FE6A2065ABDE}"/>
                </a:ext>
              </a:extLst>
            </p:cNvPr>
            <p:cNvSpPr/>
            <p:nvPr/>
          </p:nvSpPr>
          <p:spPr>
            <a:xfrm>
              <a:off x="1009840" y="616584"/>
              <a:ext cx="119570" cy="154241"/>
            </a:xfrm>
            <a:custGeom>
              <a:avLst/>
              <a:gdLst>
                <a:gd name="connsiteX0" fmla="*/ 0 w 119570"/>
                <a:gd name="connsiteY0" fmla="*/ 0 h 154241"/>
                <a:gd name="connsiteX1" fmla="*/ 42418 w 119570"/>
                <a:gd name="connsiteY1" fmla="*/ 0 h 154241"/>
                <a:gd name="connsiteX2" fmla="*/ 87313 w 119570"/>
                <a:gd name="connsiteY2" fmla="*/ 106934 h 154241"/>
                <a:gd name="connsiteX3" fmla="*/ 87757 w 119570"/>
                <a:gd name="connsiteY3" fmla="*/ 106934 h 154241"/>
                <a:gd name="connsiteX4" fmla="*/ 87757 w 119570"/>
                <a:gd name="connsiteY4" fmla="*/ 0 h 154241"/>
                <a:gd name="connsiteX5" fmla="*/ 119571 w 119570"/>
                <a:gd name="connsiteY5" fmla="*/ 0 h 154241"/>
                <a:gd name="connsiteX6" fmla="*/ 119571 w 119570"/>
                <a:gd name="connsiteY6" fmla="*/ 154242 h 154241"/>
                <a:gd name="connsiteX7" fmla="*/ 76708 w 119570"/>
                <a:gd name="connsiteY7" fmla="*/ 154242 h 154241"/>
                <a:gd name="connsiteX8" fmla="*/ 32258 w 119570"/>
                <a:gd name="connsiteY8" fmla="*/ 42672 h 154241"/>
                <a:gd name="connsiteX9" fmla="*/ 31813 w 119570"/>
                <a:gd name="connsiteY9" fmla="*/ 42672 h 154241"/>
                <a:gd name="connsiteX10" fmla="*/ 31813 w 119570"/>
                <a:gd name="connsiteY10" fmla="*/ 154242 h 154241"/>
                <a:gd name="connsiteX11" fmla="*/ 0 w 119570"/>
                <a:gd name="connsiteY11" fmla="*/ 154242 h 154241"/>
                <a:gd name="connsiteX12" fmla="*/ 0 w 119570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570" h="154241">
                  <a:moveTo>
                    <a:pt x="0" y="0"/>
                  </a:moveTo>
                  <a:lnTo>
                    <a:pt x="42418" y="0"/>
                  </a:lnTo>
                  <a:lnTo>
                    <a:pt x="87313" y="106934"/>
                  </a:lnTo>
                  <a:lnTo>
                    <a:pt x="87757" y="106934"/>
                  </a:lnTo>
                  <a:lnTo>
                    <a:pt x="87757" y="0"/>
                  </a:lnTo>
                  <a:lnTo>
                    <a:pt x="119571" y="0"/>
                  </a:lnTo>
                  <a:lnTo>
                    <a:pt x="119571" y="154242"/>
                  </a:lnTo>
                  <a:lnTo>
                    <a:pt x="76708" y="154242"/>
                  </a:lnTo>
                  <a:lnTo>
                    <a:pt x="32258" y="42672"/>
                  </a:lnTo>
                  <a:lnTo>
                    <a:pt x="31813" y="42672"/>
                  </a:lnTo>
                  <a:lnTo>
                    <a:pt x="31813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878D8DA-8BA2-4641-8ABD-918E84151EA7}"/>
                </a:ext>
              </a:extLst>
            </p:cNvPr>
            <p:cNvSpPr/>
            <p:nvPr/>
          </p:nvSpPr>
          <p:spPr>
            <a:xfrm>
              <a:off x="1139825" y="616584"/>
              <a:ext cx="103441" cy="154241"/>
            </a:xfrm>
            <a:custGeom>
              <a:avLst/>
              <a:gdLst>
                <a:gd name="connsiteX0" fmla="*/ 33591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1 w 103441"/>
                <a:gd name="connsiteY3" fmla="*/ 0 h 154241"/>
                <a:gd name="connsiteX4" fmla="*/ 103441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1 w 103441"/>
                <a:gd name="connsiteY7" fmla="*/ 154242 h 154241"/>
                <a:gd name="connsiteX8" fmla="*/ 33591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1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1" y="0"/>
                  </a:lnTo>
                  <a:lnTo>
                    <a:pt x="103441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1" y="154242"/>
                  </a:lnTo>
                  <a:lnTo>
                    <a:pt x="33591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67135E-6669-4426-A69A-CB16E44E21CF}"/>
                </a:ext>
              </a:extLst>
            </p:cNvPr>
            <p:cNvSpPr/>
            <p:nvPr/>
          </p:nvSpPr>
          <p:spPr>
            <a:xfrm>
              <a:off x="1241869" y="613918"/>
              <a:ext cx="131063" cy="159575"/>
            </a:xfrm>
            <a:custGeom>
              <a:avLst/>
              <a:gdLst>
                <a:gd name="connsiteX0" fmla="*/ 65405 w 131063"/>
                <a:gd name="connsiteY0" fmla="*/ 159575 h 159575"/>
                <a:gd name="connsiteX1" fmla="*/ 131064 w 131063"/>
                <a:gd name="connsiteY1" fmla="*/ 79820 h 159575"/>
                <a:gd name="connsiteX2" fmla="*/ 65405 w 131063"/>
                <a:gd name="connsiteY2" fmla="*/ 0 h 159575"/>
                <a:gd name="connsiteX3" fmla="*/ 0 w 131063"/>
                <a:gd name="connsiteY3" fmla="*/ 79820 h 159575"/>
                <a:gd name="connsiteX4" fmla="*/ 65405 w 131063"/>
                <a:gd name="connsiteY4" fmla="*/ 159575 h 159575"/>
                <a:gd name="connsiteX5" fmla="*/ 65405 w 131063"/>
                <a:gd name="connsiteY5" fmla="*/ 26225 h 159575"/>
                <a:gd name="connsiteX6" fmla="*/ 93916 w 131063"/>
                <a:gd name="connsiteY6" fmla="*/ 79946 h 159575"/>
                <a:gd name="connsiteX7" fmla="*/ 65405 w 131063"/>
                <a:gd name="connsiteY7" fmla="*/ 133604 h 159575"/>
                <a:gd name="connsiteX8" fmla="*/ 37084 w 131063"/>
                <a:gd name="connsiteY8" fmla="*/ 79946 h 159575"/>
                <a:gd name="connsiteX9" fmla="*/ 65405 w 131063"/>
                <a:gd name="connsiteY9" fmla="*/ 26099 h 15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063" h="159575">
                  <a:moveTo>
                    <a:pt x="65405" y="159575"/>
                  </a:moveTo>
                  <a:cubicBezTo>
                    <a:pt x="109855" y="159575"/>
                    <a:pt x="131064" y="125095"/>
                    <a:pt x="131064" y="79820"/>
                  </a:cubicBezTo>
                  <a:cubicBezTo>
                    <a:pt x="131064" y="34544"/>
                    <a:pt x="109855" y="0"/>
                    <a:pt x="65405" y="0"/>
                  </a:cubicBezTo>
                  <a:cubicBezTo>
                    <a:pt x="20955" y="0"/>
                    <a:pt x="0" y="34481"/>
                    <a:pt x="0" y="79820"/>
                  </a:cubicBezTo>
                  <a:cubicBezTo>
                    <a:pt x="0" y="125158"/>
                    <a:pt x="20955" y="159575"/>
                    <a:pt x="65405" y="159575"/>
                  </a:cubicBezTo>
                  <a:close/>
                  <a:moveTo>
                    <a:pt x="65405" y="26225"/>
                  </a:moveTo>
                  <a:cubicBezTo>
                    <a:pt x="86423" y="26225"/>
                    <a:pt x="93916" y="50292"/>
                    <a:pt x="93916" y="79946"/>
                  </a:cubicBezTo>
                  <a:cubicBezTo>
                    <a:pt x="93916" y="109601"/>
                    <a:pt x="86423" y="133604"/>
                    <a:pt x="65405" y="133604"/>
                  </a:cubicBezTo>
                  <a:cubicBezTo>
                    <a:pt x="44386" y="133604"/>
                    <a:pt x="37084" y="109538"/>
                    <a:pt x="37084" y="79946"/>
                  </a:cubicBezTo>
                  <a:cubicBezTo>
                    <a:pt x="37084" y="50356"/>
                    <a:pt x="44386" y="26099"/>
                    <a:pt x="65405" y="26099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3C19E5-20B1-4CD4-A7C0-744857245C4F}"/>
                </a:ext>
              </a:extLst>
            </p:cNvPr>
            <p:cNvSpPr/>
            <p:nvPr/>
          </p:nvSpPr>
          <p:spPr>
            <a:xfrm>
              <a:off x="1412049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646A08-215B-44A4-BB47-5CB5455EE61E}"/>
                </a:ext>
              </a:extLst>
            </p:cNvPr>
            <p:cNvSpPr/>
            <p:nvPr/>
          </p:nvSpPr>
          <p:spPr>
            <a:xfrm>
              <a:off x="1526032" y="616584"/>
              <a:ext cx="110108" cy="154241"/>
            </a:xfrm>
            <a:custGeom>
              <a:avLst/>
              <a:gdLst>
                <a:gd name="connsiteX0" fmla="*/ 73850 w 110108"/>
                <a:gd name="connsiteY0" fmla="*/ 90170 h 154241"/>
                <a:gd name="connsiteX1" fmla="*/ 36258 w 110108"/>
                <a:gd name="connsiteY1" fmla="*/ 90170 h 154241"/>
                <a:gd name="connsiteX2" fmla="*/ 36258 w 110108"/>
                <a:gd name="connsiteY2" fmla="*/ 154242 h 154241"/>
                <a:gd name="connsiteX3" fmla="*/ 0 w 110108"/>
                <a:gd name="connsiteY3" fmla="*/ 154242 h 154241"/>
                <a:gd name="connsiteX4" fmla="*/ 0 w 110108"/>
                <a:gd name="connsiteY4" fmla="*/ 0 h 154241"/>
                <a:gd name="connsiteX5" fmla="*/ 36258 w 110108"/>
                <a:gd name="connsiteY5" fmla="*/ 0 h 154241"/>
                <a:gd name="connsiteX6" fmla="*/ 36258 w 110108"/>
                <a:gd name="connsiteY6" fmla="*/ 61404 h 154241"/>
                <a:gd name="connsiteX7" fmla="*/ 73850 w 110108"/>
                <a:gd name="connsiteY7" fmla="*/ 61404 h 154241"/>
                <a:gd name="connsiteX8" fmla="*/ 73850 w 110108"/>
                <a:gd name="connsiteY8" fmla="*/ 0 h 154241"/>
                <a:gd name="connsiteX9" fmla="*/ 110109 w 110108"/>
                <a:gd name="connsiteY9" fmla="*/ 0 h 154241"/>
                <a:gd name="connsiteX10" fmla="*/ 110109 w 110108"/>
                <a:gd name="connsiteY10" fmla="*/ 154242 h 154241"/>
                <a:gd name="connsiteX11" fmla="*/ 73850 w 110108"/>
                <a:gd name="connsiteY11" fmla="*/ 154242 h 154241"/>
                <a:gd name="connsiteX12" fmla="*/ 73850 w 110108"/>
                <a:gd name="connsiteY12" fmla="*/ 9017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108" h="154241">
                  <a:moveTo>
                    <a:pt x="73850" y="90170"/>
                  </a:moveTo>
                  <a:lnTo>
                    <a:pt x="36258" y="90170"/>
                  </a:lnTo>
                  <a:lnTo>
                    <a:pt x="36258" y="154242"/>
                  </a:lnTo>
                  <a:lnTo>
                    <a:pt x="0" y="154242"/>
                  </a:lnTo>
                  <a:lnTo>
                    <a:pt x="0" y="0"/>
                  </a:lnTo>
                  <a:lnTo>
                    <a:pt x="36258" y="0"/>
                  </a:lnTo>
                  <a:lnTo>
                    <a:pt x="36258" y="61404"/>
                  </a:lnTo>
                  <a:lnTo>
                    <a:pt x="73850" y="61404"/>
                  </a:lnTo>
                  <a:lnTo>
                    <a:pt x="73850" y="0"/>
                  </a:lnTo>
                  <a:lnTo>
                    <a:pt x="110109" y="0"/>
                  </a:lnTo>
                  <a:lnTo>
                    <a:pt x="110109" y="154242"/>
                  </a:lnTo>
                  <a:lnTo>
                    <a:pt x="73850" y="154242"/>
                  </a:lnTo>
                  <a:lnTo>
                    <a:pt x="73850" y="90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0F4EC-CE57-471F-A34E-72345A947B57}"/>
                </a:ext>
              </a:extLst>
            </p:cNvPr>
            <p:cNvSpPr/>
            <p:nvPr/>
          </p:nvSpPr>
          <p:spPr>
            <a:xfrm>
              <a:off x="1660588" y="616584"/>
              <a:ext cx="91694" cy="154241"/>
            </a:xfrm>
            <a:custGeom>
              <a:avLst/>
              <a:gdLst>
                <a:gd name="connsiteX0" fmla="*/ 0 w 91694"/>
                <a:gd name="connsiteY0" fmla="*/ 0 h 154241"/>
                <a:gd name="connsiteX1" fmla="*/ 89090 w 91694"/>
                <a:gd name="connsiteY1" fmla="*/ 0 h 154241"/>
                <a:gd name="connsiteX2" fmla="*/ 89090 w 91694"/>
                <a:gd name="connsiteY2" fmla="*/ 26924 h 154241"/>
                <a:gd name="connsiteX3" fmla="*/ 34925 w 91694"/>
                <a:gd name="connsiteY3" fmla="*/ 26924 h 154241"/>
                <a:gd name="connsiteX4" fmla="*/ 34925 w 91694"/>
                <a:gd name="connsiteY4" fmla="*/ 61468 h 154241"/>
                <a:gd name="connsiteX5" fmla="*/ 86423 w 91694"/>
                <a:gd name="connsiteY5" fmla="*/ 61468 h 154241"/>
                <a:gd name="connsiteX6" fmla="*/ 86423 w 91694"/>
                <a:gd name="connsiteY6" fmla="*/ 88392 h 154241"/>
                <a:gd name="connsiteX7" fmla="*/ 34925 w 91694"/>
                <a:gd name="connsiteY7" fmla="*/ 88392 h 154241"/>
                <a:gd name="connsiteX8" fmla="*/ 34925 w 91694"/>
                <a:gd name="connsiteY8" fmla="*/ 127318 h 154241"/>
                <a:gd name="connsiteX9" fmla="*/ 91694 w 91694"/>
                <a:gd name="connsiteY9" fmla="*/ 127318 h 154241"/>
                <a:gd name="connsiteX10" fmla="*/ 91694 w 91694"/>
                <a:gd name="connsiteY10" fmla="*/ 154242 h 154241"/>
                <a:gd name="connsiteX11" fmla="*/ 0 w 91694"/>
                <a:gd name="connsiteY11" fmla="*/ 154242 h 154241"/>
                <a:gd name="connsiteX12" fmla="*/ 0 w 91694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694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3" y="61468"/>
                  </a:lnTo>
                  <a:lnTo>
                    <a:pt x="86423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694" y="127318"/>
                  </a:lnTo>
                  <a:lnTo>
                    <a:pt x="91694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BA6FA3-DECE-4625-A17D-52155DE4CFFD}"/>
                </a:ext>
              </a:extLst>
            </p:cNvPr>
            <p:cNvSpPr/>
            <p:nvPr/>
          </p:nvSpPr>
          <p:spPr>
            <a:xfrm>
              <a:off x="2174494" y="640016"/>
              <a:ext cx="49529" cy="54546"/>
            </a:xfrm>
            <a:custGeom>
              <a:avLst/>
              <a:gdLst>
                <a:gd name="connsiteX0" fmla="*/ 0 w 49529"/>
                <a:gd name="connsiteY0" fmla="*/ 16764 h 54546"/>
                <a:gd name="connsiteX1" fmla="*/ 49530 w 49529"/>
                <a:gd name="connsiteY1" fmla="*/ 54546 h 54546"/>
                <a:gd name="connsiteX2" fmla="*/ 49530 w 49529"/>
                <a:gd name="connsiteY2" fmla="*/ 7175 h 54546"/>
                <a:gd name="connsiteX3" fmla="*/ 20574 w 49529"/>
                <a:gd name="connsiteY3" fmla="*/ 0 h 54546"/>
                <a:gd name="connsiteX4" fmla="*/ 0 w 49529"/>
                <a:gd name="connsiteY4" fmla="*/ 16764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9" h="54546">
                  <a:moveTo>
                    <a:pt x="0" y="16764"/>
                  </a:moveTo>
                  <a:cubicBezTo>
                    <a:pt x="0" y="37147"/>
                    <a:pt x="31750" y="35814"/>
                    <a:pt x="49530" y="54546"/>
                  </a:cubicBezTo>
                  <a:lnTo>
                    <a:pt x="49530" y="7175"/>
                  </a:lnTo>
                  <a:cubicBezTo>
                    <a:pt x="40473" y="2820"/>
                    <a:pt x="30616" y="377"/>
                    <a:pt x="20574" y="0"/>
                  </a:cubicBezTo>
                  <a:cubicBezTo>
                    <a:pt x="8826" y="0"/>
                    <a:pt x="0" y="5271"/>
                    <a:pt x="0" y="1676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6D3085-204B-427E-B63A-1D8A09400313}"/>
                </a:ext>
              </a:extLst>
            </p:cNvPr>
            <p:cNvSpPr/>
            <p:nvPr/>
          </p:nvSpPr>
          <p:spPr>
            <a:xfrm>
              <a:off x="1804797" y="365315"/>
              <a:ext cx="419100" cy="662114"/>
            </a:xfrm>
            <a:custGeom>
              <a:avLst/>
              <a:gdLst>
                <a:gd name="connsiteX0" fmla="*/ 385953 w 419100"/>
                <a:gd name="connsiteY0" fmla="*/ 248603 h 662114"/>
                <a:gd name="connsiteX1" fmla="*/ 419100 w 419100"/>
                <a:gd name="connsiteY1" fmla="*/ 253238 h 662114"/>
                <a:gd name="connsiteX2" fmla="*/ 419100 w 419100"/>
                <a:gd name="connsiteY2" fmla="*/ 0 h 662114"/>
                <a:gd name="connsiteX3" fmla="*/ 0 w 419100"/>
                <a:gd name="connsiteY3" fmla="*/ 152400 h 662114"/>
                <a:gd name="connsiteX4" fmla="*/ 0 w 419100"/>
                <a:gd name="connsiteY4" fmla="*/ 509715 h 662114"/>
                <a:gd name="connsiteX5" fmla="*/ 419100 w 419100"/>
                <a:gd name="connsiteY5" fmla="*/ 662115 h 662114"/>
                <a:gd name="connsiteX6" fmla="*/ 419100 w 419100"/>
                <a:gd name="connsiteY6" fmla="*/ 391668 h 662114"/>
                <a:gd name="connsiteX7" fmla="*/ 376428 w 419100"/>
                <a:gd name="connsiteY7" fmla="*/ 408178 h 662114"/>
                <a:gd name="connsiteX8" fmla="*/ 334899 w 419100"/>
                <a:gd name="connsiteY8" fmla="*/ 401828 h 662114"/>
                <a:gd name="connsiteX9" fmla="*/ 336867 w 419100"/>
                <a:gd name="connsiteY9" fmla="*/ 371793 h 662114"/>
                <a:gd name="connsiteX10" fmla="*/ 370713 w 419100"/>
                <a:gd name="connsiteY10" fmla="*/ 381254 h 662114"/>
                <a:gd name="connsiteX11" fmla="*/ 393255 w 419100"/>
                <a:gd name="connsiteY11" fmla="*/ 362966 h 662114"/>
                <a:gd name="connsiteX12" fmla="*/ 332486 w 419100"/>
                <a:gd name="connsiteY12" fmla="*/ 292672 h 662114"/>
                <a:gd name="connsiteX13" fmla="*/ 385953 w 419100"/>
                <a:gd name="connsiteY13" fmla="*/ 248603 h 662114"/>
                <a:gd name="connsiteX14" fmla="*/ 178943 w 419100"/>
                <a:gd name="connsiteY14" fmla="*/ 405130 h 662114"/>
                <a:gd name="connsiteX15" fmla="*/ 136080 w 419100"/>
                <a:gd name="connsiteY15" fmla="*/ 405130 h 662114"/>
                <a:gd name="connsiteX16" fmla="*/ 91630 w 419100"/>
                <a:gd name="connsiteY16" fmla="*/ 293561 h 662114"/>
                <a:gd name="connsiteX17" fmla="*/ 91186 w 419100"/>
                <a:gd name="connsiteY17" fmla="*/ 293561 h 662114"/>
                <a:gd name="connsiteX18" fmla="*/ 91186 w 419100"/>
                <a:gd name="connsiteY18" fmla="*/ 405130 h 662114"/>
                <a:gd name="connsiteX19" fmla="*/ 59436 w 419100"/>
                <a:gd name="connsiteY19" fmla="*/ 405130 h 662114"/>
                <a:gd name="connsiteX20" fmla="*/ 59436 w 419100"/>
                <a:gd name="connsiteY20" fmla="*/ 250635 h 662114"/>
                <a:gd name="connsiteX21" fmla="*/ 101854 w 419100"/>
                <a:gd name="connsiteY21" fmla="*/ 250635 h 662114"/>
                <a:gd name="connsiteX22" fmla="*/ 146748 w 419100"/>
                <a:gd name="connsiteY22" fmla="*/ 357632 h 662114"/>
                <a:gd name="connsiteX23" fmla="*/ 147193 w 419100"/>
                <a:gd name="connsiteY23" fmla="*/ 357632 h 662114"/>
                <a:gd name="connsiteX24" fmla="*/ 147193 w 419100"/>
                <a:gd name="connsiteY24" fmla="*/ 250635 h 662114"/>
                <a:gd name="connsiteX25" fmla="*/ 178943 w 419100"/>
                <a:gd name="connsiteY25" fmla="*/ 250635 h 662114"/>
                <a:gd name="connsiteX26" fmla="*/ 316801 w 419100"/>
                <a:gd name="connsiteY26" fmla="*/ 405511 h 662114"/>
                <a:gd name="connsiteX27" fmla="*/ 280607 w 419100"/>
                <a:gd name="connsiteY27" fmla="*/ 405511 h 662114"/>
                <a:gd name="connsiteX28" fmla="*/ 280607 w 419100"/>
                <a:gd name="connsiteY28" fmla="*/ 341440 h 662114"/>
                <a:gd name="connsiteX29" fmla="*/ 243014 w 419100"/>
                <a:gd name="connsiteY29" fmla="*/ 341440 h 662114"/>
                <a:gd name="connsiteX30" fmla="*/ 243014 w 419100"/>
                <a:gd name="connsiteY30" fmla="*/ 405511 h 662114"/>
                <a:gd name="connsiteX31" fmla="*/ 206883 w 419100"/>
                <a:gd name="connsiteY31" fmla="*/ 405511 h 662114"/>
                <a:gd name="connsiteX32" fmla="*/ 206883 w 419100"/>
                <a:gd name="connsiteY32" fmla="*/ 251270 h 662114"/>
                <a:gd name="connsiteX33" fmla="*/ 243142 w 419100"/>
                <a:gd name="connsiteY33" fmla="*/ 251270 h 662114"/>
                <a:gd name="connsiteX34" fmla="*/ 243142 w 419100"/>
                <a:gd name="connsiteY34" fmla="*/ 312674 h 662114"/>
                <a:gd name="connsiteX35" fmla="*/ 280733 w 419100"/>
                <a:gd name="connsiteY35" fmla="*/ 312674 h 662114"/>
                <a:gd name="connsiteX36" fmla="*/ 280733 w 419100"/>
                <a:gd name="connsiteY36" fmla="*/ 251270 h 662114"/>
                <a:gd name="connsiteX37" fmla="*/ 316929 w 419100"/>
                <a:gd name="connsiteY37" fmla="*/ 251270 h 66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9100" h="662114">
                  <a:moveTo>
                    <a:pt x="385953" y="248603"/>
                  </a:moveTo>
                  <a:cubicBezTo>
                    <a:pt x="397152" y="248764"/>
                    <a:pt x="408287" y="250321"/>
                    <a:pt x="419100" y="253238"/>
                  </a:cubicBezTo>
                  <a:lnTo>
                    <a:pt x="419100" y="0"/>
                  </a:lnTo>
                  <a:lnTo>
                    <a:pt x="0" y="152400"/>
                  </a:lnTo>
                  <a:lnTo>
                    <a:pt x="0" y="509715"/>
                  </a:lnTo>
                  <a:lnTo>
                    <a:pt x="419100" y="662115"/>
                  </a:lnTo>
                  <a:lnTo>
                    <a:pt x="419100" y="391668"/>
                  </a:lnTo>
                  <a:cubicBezTo>
                    <a:pt x="407826" y="402920"/>
                    <a:pt x="392339" y="408912"/>
                    <a:pt x="376428" y="408178"/>
                  </a:cubicBezTo>
                  <a:cubicBezTo>
                    <a:pt x="362354" y="408039"/>
                    <a:pt x="348371" y="405901"/>
                    <a:pt x="334899" y="401828"/>
                  </a:cubicBezTo>
                  <a:lnTo>
                    <a:pt x="336867" y="371793"/>
                  </a:lnTo>
                  <a:cubicBezTo>
                    <a:pt x="347726" y="375984"/>
                    <a:pt x="357188" y="381254"/>
                    <a:pt x="370713" y="381254"/>
                  </a:cubicBezTo>
                  <a:cubicBezTo>
                    <a:pt x="382207" y="381254"/>
                    <a:pt x="393255" y="375539"/>
                    <a:pt x="393255" y="362966"/>
                  </a:cubicBezTo>
                  <a:cubicBezTo>
                    <a:pt x="393255" y="333121"/>
                    <a:pt x="332486" y="347663"/>
                    <a:pt x="332486" y="292672"/>
                  </a:cubicBezTo>
                  <a:cubicBezTo>
                    <a:pt x="332613" y="287973"/>
                    <a:pt x="334327" y="248603"/>
                    <a:pt x="385953" y="248603"/>
                  </a:cubicBezTo>
                  <a:close/>
                  <a:moveTo>
                    <a:pt x="178943" y="405130"/>
                  </a:moveTo>
                  <a:lnTo>
                    <a:pt x="136080" y="405130"/>
                  </a:lnTo>
                  <a:lnTo>
                    <a:pt x="91630" y="293561"/>
                  </a:lnTo>
                  <a:lnTo>
                    <a:pt x="91186" y="293561"/>
                  </a:lnTo>
                  <a:lnTo>
                    <a:pt x="91186" y="405130"/>
                  </a:lnTo>
                  <a:lnTo>
                    <a:pt x="59436" y="405130"/>
                  </a:lnTo>
                  <a:lnTo>
                    <a:pt x="59436" y="250635"/>
                  </a:lnTo>
                  <a:lnTo>
                    <a:pt x="101854" y="250635"/>
                  </a:lnTo>
                  <a:lnTo>
                    <a:pt x="146748" y="357632"/>
                  </a:lnTo>
                  <a:lnTo>
                    <a:pt x="147193" y="357632"/>
                  </a:lnTo>
                  <a:lnTo>
                    <a:pt x="147193" y="250635"/>
                  </a:lnTo>
                  <a:lnTo>
                    <a:pt x="178943" y="250635"/>
                  </a:lnTo>
                  <a:close/>
                  <a:moveTo>
                    <a:pt x="316801" y="405511"/>
                  </a:moveTo>
                  <a:lnTo>
                    <a:pt x="280607" y="405511"/>
                  </a:lnTo>
                  <a:lnTo>
                    <a:pt x="280607" y="341440"/>
                  </a:lnTo>
                  <a:lnTo>
                    <a:pt x="243014" y="341440"/>
                  </a:lnTo>
                  <a:lnTo>
                    <a:pt x="243014" y="405511"/>
                  </a:lnTo>
                  <a:lnTo>
                    <a:pt x="206883" y="405511"/>
                  </a:lnTo>
                  <a:lnTo>
                    <a:pt x="206883" y="251270"/>
                  </a:lnTo>
                  <a:lnTo>
                    <a:pt x="243142" y="251270"/>
                  </a:lnTo>
                  <a:lnTo>
                    <a:pt x="243142" y="312674"/>
                  </a:lnTo>
                  <a:lnTo>
                    <a:pt x="280733" y="312674"/>
                  </a:lnTo>
                  <a:lnTo>
                    <a:pt x="280733" y="251270"/>
                  </a:lnTo>
                  <a:lnTo>
                    <a:pt x="316929" y="2512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0" name="Freeform: Shape 32">
            <a:extLst>
              <a:ext uri="{FF2B5EF4-FFF2-40B4-BE49-F238E27FC236}">
                <a16:creationId xmlns:a16="http://schemas.microsoft.com/office/drawing/2014/main" id="{A4B6F116-AF64-F34C-82D3-CF6530C9EB7D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9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2" r:id="rId2"/>
    <p:sldLayoutId id="2147483673" r:id="rId3"/>
    <p:sldLayoutId id="2147483674" r:id="rId4"/>
    <p:sldLayoutId id="2147483664" r:id="rId5"/>
    <p:sldLayoutId id="2147483665" r:id="rId6"/>
    <p:sldLayoutId id="2147483669" r:id="rId7"/>
    <p:sldLayoutId id="2147483660" r:id="rId8"/>
    <p:sldLayoutId id="2147483661" r:id="rId9"/>
    <p:sldLayoutId id="2147483662" r:id="rId10"/>
    <p:sldLayoutId id="2147483666" r:id="rId11"/>
    <p:sldLayoutId id="2147483671" r:id="rId12"/>
    <p:sldLayoutId id="2147483667" r:id="rId13"/>
    <p:sldLayoutId id="2147483668" r:id="rId14"/>
    <p:sldLayoutId id="214748365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" userDrawn="1">
          <p15:clr>
            <a:srgbClr val="F26B43"/>
          </p15:clr>
        </p15:guide>
        <p15:guide id="2" orient="horz" pos="4020" userDrawn="1">
          <p15:clr>
            <a:srgbClr val="F26B43"/>
          </p15:clr>
        </p15:guide>
        <p15:guide id="3" pos="300" userDrawn="1">
          <p15:clr>
            <a:srgbClr val="F26B43"/>
          </p15:clr>
        </p15:guide>
        <p15:guide id="4" pos="802" userDrawn="1">
          <p15:clr>
            <a:srgbClr val="F26B43"/>
          </p15:clr>
        </p15:guide>
        <p15:guide id="5" pos="898" userDrawn="1">
          <p15:clr>
            <a:srgbClr val="F26B43"/>
          </p15:clr>
        </p15:guide>
        <p15:guide id="6" pos="1400" userDrawn="1">
          <p15:clr>
            <a:srgbClr val="F26B43"/>
          </p15:clr>
        </p15:guide>
        <p15:guide id="7" pos="1496" userDrawn="1">
          <p15:clr>
            <a:srgbClr val="F26B43"/>
          </p15:clr>
        </p15:guide>
        <p15:guide id="8" pos="1998" userDrawn="1">
          <p15:clr>
            <a:srgbClr val="F26B43"/>
          </p15:clr>
        </p15:guide>
        <p15:guide id="9" pos="2071" userDrawn="1">
          <p15:clr>
            <a:srgbClr val="F26B43"/>
          </p15:clr>
        </p15:guide>
        <p15:guide id="10" pos="2596" userDrawn="1">
          <p15:clr>
            <a:srgbClr val="F26B43"/>
          </p15:clr>
        </p15:guide>
        <p15:guide id="11" pos="2729" userDrawn="1">
          <p15:clr>
            <a:srgbClr val="F26B43"/>
          </p15:clr>
        </p15:guide>
        <p15:guide id="12" pos="3194" userDrawn="1">
          <p15:clr>
            <a:srgbClr val="F26B43"/>
          </p15:clr>
        </p15:guide>
        <p15:guide id="13" pos="3290" userDrawn="1">
          <p15:clr>
            <a:srgbClr val="F26B43"/>
          </p15:clr>
        </p15:guide>
        <p15:guide id="14" pos="3792" userDrawn="1">
          <p15:clr>
            <a:srgbClr val="F26B43"/>
          </p15:clr>
        </p15:guide>
        <p15:guide id="15" pos="3888" userDrawn="1">
          <p15:clr>
            <a:srgbClr val="F26B43"/>
          </p15:clr>
        </p15:guide>
        <p15:guide id="16" pos="4390" userDrawn="1">
          <p15:clr>
            <a:srgbClr val="F26B43"/>
          </p15:clr>
        </p15:guide>
        <p15:guide id="17" pos="4486" userDrawn="1">
          <p15:clr>
            <a:srgbClr val="F26B43"/>
          </p15:clr>
        </p15:guide>
        <p15:guide id="18" pos="4988" userDrawn="1">
          <p15:clr>
            <a:srgbClr val="F26B43"/>
          </p15:clr>
        </p15:guide>
        <p15:guide id="19" pos="5084" userDrawn="1">
          <p15:clr>
            <a:srgbClr val="F26B43"/>
          </p15:clr>
        </p15:guide>
        <p15:guide id="20" pos="5586" userDrawn="1">
          <p15:clr>
            <a:srgbClr val="F26B43"/>
          </p15:clr>
        </p15:guide>
        <p15:guide id="21" pos="5682" userDrawn="1">
          <p15:clr>
            <a:srgbClr val="F26B43"/>
          </p15:clr>
        </p15:guide>
        <p15:guide id="22" pos="6184" userDrawn="1">
          <p15:clr>
            <a:srgbClr val="F26B43"/>
          </p15:clr>
        </p15:guide>
        <p15:guide id="23" pos="6280" userDrawn="1">
          <p15:clr>
            <a:srgbClr val="F26B43"/>
          </p15:clr>
        </p15:guide>
        <p15:guide id="24" pos="6782" userDrawn="1">
          <p15:clr>
            <a:srgbClr val="F26B43"/>
          </p15:clr>
        </p15:guide>
        <p15:guide id="25" pos="6878" userDrawn="1">
          <p15:clr>
            <a:srgbClr val="F26B43"/>
          </p15:clr>
        </p15:guide>
        <p15:guide id="26" pos="7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gqd3hWjrfJ4?feature=oembed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gqd3hWjrfJ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player.vimeo.com/video/611659234?h=43c90a8dd8&amp;app_id=122963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_FwWTanISVc?feature=oembed" TargetMode="Externa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ouple of people that are standing in front of a car&#10;&#10;Description automatically generated">
            <a:extLst>
              <a:ext uri="{FF2B5EF4-FFF2-40B4-BE49-F238E27FC236}">
                <a16:creationId xmlns:a16="http://schemas.microsoft.com/office/drawing/2014/main" id="{4217DBA7-4F76-6B4A-9E39-1511AC4166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2" t="-420" r="41912" b="420"/>
          <a:stretch/>
        </p:blipFill>
        <p:spPr>
          <a:xfrm>
            <a:off x="1" y="2296986"/>
            <a:ext cx="3043873" cy="456653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2D1E52-DE6E-2842-873B-9761301B70F7}"/>
              </a:ext>
            </a:extLst>
          </p:cNvPr>
          <p:cNvSpPr txBox="1"/>
          <p:nvPr/>
        </p:nvSpPr>
        <p:spPr>
          <a:xfrm>
            <a:off x="6547556" y="63330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2800" dirty="0" err="1"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68BA74-727F-4B1A-96DB-D2AB30596C17}"/>
              </a:ext>
            </a:extLst>
          </p:cNvPr>
          <p:cNvSpPr txBox="1">
            <a:spLocks/>
          </p:cNvSpPr>
          <p:nvPr/>
        </p:nvSpPr>
        <p:spPr>
          <a:xfrm>
            <a:off x="3438525" y="1858963"/>
            <a:ext cx="4594226" cy="2387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r>
              <a:rPr lang="en-US" dirty="0"/>
              <a:t>Annual schools’ competition </a:t>
            </a:r>
            <a:br>
              <a:rPr lang="en-US" dirty="0"/>
            </a:br>
            <a:r>
              <a:rPr lang="en-US" dirty="0"/>
              <a:t>2021/22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957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6362C7-D168-4346-9832-16D0BB28B6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Together we can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33986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04F5489-7027-4EA4-8EC5-F24027BE71C3}"/>
              </a:ext>
            </a:extLst>
          </p:cNvPr>
          <p:cNvSpPr txBox="1">
            <a:spLocks/>
          </p:cNvSpPr>
          <p:nvPr/>
        </p:nvSpPr>
        <p:spPr>
          <a:xfrm>
            <a:off x="1477546" y="2682881"/>
            <a:ext cx="6138949" cy="30024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Examples of </a:t>
            </a:r>
            <a:br>
              <a:rPr lang="en-US" dirty="0"/>
            </a:br>
            <a:r>
              <a:rPr lang="en-US" dirty="0"/>
              <a:t>previous entries</a:t>
            </a:r>
          </a:p>
          <a:p>
            <a:pPr lvl="1"/>
            <a:r>
              <a:rPr lang="en-US" dirty="0"/>
              <a:t>Previous winners have produced </a:t>
            </a:r>
            <a:br>
              <a:rPr lang="en-US" dirty="0"/>
            </a:br>
            <a:r>
              <a:rPr lang="en-US" dirty="0"/>
              <a:t>posters, poems, videos and </a:t>
            </a:r>
            <a:br>
              <a:rPr lang="en-US" dirty="0"/>
            </a:br>
            <a:r>
              <a:rPr lang="en-US" dirty="0"/>
              <a:t>even a song! </a:t>
            </a:r>
          </a:p>
          <a:p>
            <a:pPr lvl="1"/>
            <a:r>
              <a:rPr lang="en-US" b="1" dirty="0">
                <a:solidFill>
                  <a:schemeClr val="bg2"/>
                </a:solidFill>
              </a:rPr>
              <a:t>What will you come up with?</a:t>
            </a:r>
          </a:p>
        </p:txBody>
      </p:sp>
    </p:spTree>
    <p:extLst>
      <p:ext uri="{BB962C8B-B14F-4D97-AF65-F5344CB8AC3E}">
        <p14:creationId xmlns:p14="http://schemas.microsoft.com/office/powerpoint/2010/main" val="1053200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D39731A6-E36A-4DEC-962B-1E62294543FE}"/>
              </a:ext>
            </a:extLst>
          </p:cNvPr>
          <p:cNvSpPr txBox="1">
            <a:spLocks/>
          </p:cNvSpPr>
          <p:nvPr/>
        </p:nvSpPr>
        <p:spPr>
          <a:xfrm>
            <a:off x="2986768" y="728193"/>
            <a:ext cx="7442200" cy="5474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 patient journey animation</a:t>
            </a:r>
            <a:br>
              <a:rPr lang="en-GB"/>
            </a:b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55F64-B345-4FA6-B45F-C865594D4BE0}"/>
              </a:ext>
            </a:extLst>
          </p:cNvPr>
          <p:cNvSpPr txBox="1"/>
          <p:nvPr/>
        </p:nvSpPr>
        <p:spPr>
          <a:xfrm>
            <a:off x="257176" y="1859339"/>
            <a:ext cx="219211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bg1"/>
                </a:solidFill>
              </a:rPr>
              <a:t>Entry type</a:t>
            </a:r>
          </a:p>
          <a:p>
            <a:endParaRPr lang="en-GB" sz="1800" dirty="0">
              <a:solidFill>
                <a:schemeClr val="bg1"/>
              </a:solidFill>
            </a:endParaRPr>
          </a:p>
          <a:p>
            <a:r>
              <a:rPr lang="en-GB" sz="1800" b="0" dirty="0">
                <a:solidFill>
                  <a:schemeClr val="bg1"/>
                </a:solidFill>
              </a:rPr>
              <a:t>An animation of a patient journey, highlighting many different career roles within the NHS. </a:t>
            </a:r>
          </a:p>
          <a:p>
            <a:endParaRPr lang="en-GB" sz="1800" dirty="0">
              <a:solidFill>
                <a:schemeClr val="bg1"/>
              </a:solidFill>
            </a:endParaRPr>
          </a:p>
          <a:p>
            <a:r>
              <a:rPr lang="en-GB" sz="1800" dirty="0">
                <a:solidFill>
                  <a:schemeClr val="bg1"/>
                </a:solidFill>
                <a:hlinkClick r:id="rId4"/>
              </a:rPr>
              <a:t>Watch the animation</a:t>
            </a: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CE9DD745-6E51-4088-B7E6-7BC759AA552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048000" y="1625540"/>
            <a:ext cx="7663132" cy="477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53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D39731A6-E36A-4DEC-962B-1E62294543FE}"/>
              </a:ext>
            </a:extLst>
          </p:cNvPr>
          <p:cNvSpPr txBox="1">
            <a:spLocks/>
          </p:cNvSpPr>
          <p:nvPr/>
        </p:nvSpPr>
        <p:spPr>
          <a:xfrm>
            <a:off x="2449287" y="728193"/>
            <a:ext cx="8784771" cy="5291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 PowerPoint presentation about the NHS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F23CFA-9D7E-415E-9E67-7CD4A7D98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979" y="3497680"/>
            <a:ext cx="4566546" cy="2714423"/>
          </a:xfrm>
          <a:prstGeom prst="rect">
            <a:avLst/>
          </a:prstGeom>
        </p:spPr>
      </p:pic>
      <p:pic>
        <p:nvPicPr>
          <p:cNvPr id="11" name="Picture 10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5EA1E8DB-5296-41DD-ABEC-3EC43E187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244" y="1443661"/>
            <a:ext cx="6032796" cy="3388601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E2DB44AF-6176-43BE-8D49-1F6A6C18DF61}"/>
              </a:ext>
            </a:extLst>
          </p:cNvPr>
          <p:cNvSpPr txBox="1">
            <a:spLocks/>
          </p:cNvSpPr>
          <p:nvPr/>
        </p:nvSpPr>
        <p:spPr>
          <a:xfrm>
            <a:off x="378456" y="1718432"/>
            <a:ext cx="2250446" cy="28390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 PowerPoint presentation about the NHS including the history of the NHS, its role, and personal stories related to the NHS</a:t>
            </a:r>
            <a:endParaRPr lang="en-US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31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580F4060-4962-4942-9507-DB68E9603E05}"/>
              </a:ext>
            </a:extLst>
          </p:cNvPr>
          <p:cNvSpPr txBox="1">
            <a:spLocks/>
          </p:cNvSpPr>
          <p:nvPr/>
        </p:nvSpPr>
        <p:spPr>
          <a:xfrm>
            <a:off x="260605" y="1993205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 stop-motion video about the NHS, challenging gender stereotypes and showing the range of careers available within the NHS. 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D273543B-4628-4C96-BDD9-86122BC1BD78}"/>
              </a:ext>
            </a:extLst>
          </p:cNvPr>
          <p:cNvSpPr txBox="1">
            <a:spLocks/>
          </p:cNvSpPr>
          <p:nvPr/>
        </p:nvSpPr>
        <p:spPr>
          <a:xfrm>
            <a:off x="3212258" y="645249"/>
            <a:ext cx="7442200" cy="5474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 stop-motion video about the NHS </a:t>
            </a:r>
            <a:br>
              <a:rPr lang="en-GB" dirty="0"/>
            </a:br>
            <a:endParaRPr lang="en-GB" dirty="0"/>
          </a:p>
        </p:txBody>
      </p:sp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B6A9BEF5-F023-4DC2-B0A0-12D8689F69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61736" y="1496145"/>
            <a:ext cx="7893169" cy="459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9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D39731A6-E36A-4DEC-962B-1E62294543FE}"/>
              </a:ext>
            </a:extLst>
          </p:cNvPr>
          <p:cNvSpPr txBox="1">
            <a:spLocks/>
          </p:cNvSpPr>
          <p:nvPr/>
        </p:nvSpPr>
        <p:spPr>
          <a:xfrm>
            <a:off x="2305368" y="385982"/>
            <a:ext cx="8487817" cy="13468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A poster and poem to say thank you to the NHS</a:t>
            </a:r>
            <a:br>
              <a:rPr lang="en-GB" dirty="0"/>
            </a:br>
            <a:endParaRPr lang="en-GB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9BDEE23-54E5-4805-B762-04735AF6B689}"/>
              </a:ext>
            </a:extLst>
          </p:cNvPr>
          <p:cNvSpPr txBox="1">
            <a:spLocks/>
          </p:cNvSpPr>
          <p:nvPr/>
        </p:nvSpPr>
        <p:spPr>
          <a:xfrm>
            <a:off x="260605" y="2078151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 poster and poem about the NHS, which explains the role of the NHS and challenges gender stereotypes. </a:t>
            </a:r>
          </a:p>
        </p:txBody>
      </p:sp>
      <p:pic>
        <p:nvPicPr>
          <p:cNvPr id="9" name="Picture 8" descr="Text&#10;&#10;A poster and poem about the NHS">
            <a:extLst>
              <a:ext uri="{FF2B5EF4-FFF2-40B4-BE49-F238E27FC236}">
                <a16:creationId xmlns:a16="http://schemas.microsoft.com/office/drawing/2014/main" id="{8FDECEA2-76B3-4BB6-A64B-391CA6729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90" y="1059398"/>
            <a:ext cx="4220158" cy="562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3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D39731A6-E36A-4DEC-962B-1E62294543FE}"/>
              </a:ext>
            </a:extLst>
          </p:cNvPr>
          <p:cNvSpPr txBox="1">
            <a:spLocks/>
          </p:cNvSpPr>
          <p:nvPr/>
        </p:nvSpPr>
        <p:spPr>
          <a:xfrm>
            <a:off x="2991168" y="451296"/>
            <a:ext cx="8487817" cy="13468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Song for the NHS</a:t>
            </a:r>
            <a:br>
              <a:rPr lang="en-GB" dirty="0"/>
            </a:br>
            <a:endParaRPr lang="en-GB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9BDEE23-54E5-4805-B762-04735AF6B689}"/>
              </a:ext>
            </a:extLst>
          </p:cNvPr>
          <p:cNvSpPr txBox="1">
            <a:spLocks/>
          </p:cNvSpPr>
          <p:nvPr/>
        </p:nvSpPr>
        <p:spPr>
          <a:xfrm>
            <a:off x="260605" y="2078151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 song written to say thank you to the NHS and played on the piano. </a:t>
            </a: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1BF96AA9-08B0-4FD1-9E76-DE84959561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191774" y="1337993"/>
            <a:ext cx="7303697" cy="465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9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D39731A6-E36A-4DEC-962B-1E62294543FE}"/>
              </a:ext>
            </a:extLst>
          </p:cNvPr>
          <p:cNvSpPr txBox="1">
            <a:spLocks/>
          </p:cNvSpPr>
          <p:nvPr/>
        </p:nvSpPr>
        <p:spPr>
          <a:xfrm>
            <a:off x="2991168" y="451296"/>
            <a:ext cx="8487817" cy="13468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A poster</a:t>
            </a:r>
            <a:br>
              <a:rPr lang="en-GB" dirty="0"/>
            </a:br>
            <a:endParaRPr lang="en-GB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9BDEE23-54E5-4805-B762-04735AF6B689}"/>
              </a:ext>
            </a:extLst>
          </p:cNvPr>
          <p:cNvSpPr txBox="1">
            <a:spLocks/>
          </p:cNvSpPr>
          <p:nvPr/>
        </p:nvSpPr>
        <p:spPr>
          <a:xfrm>
            <a:off x="260605" y="2078151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 poster to say thank you to the NHS, including some fun and fantastic facts and challenging gender stereotypes.</a:t>
            </a:r>
          </a:p>
          <a:p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6" name="Picture 5" descr="A poster about the NHS&#10;&#10;">
            <a:extLst>
              <a:ext uri="{FF2B5EF4-FFF2-40B4-BE49-F238E27FC236}">
                <a16:creationId xmlns:a16="http://schemas.microsoft.com/office/drawing/2014/main" id="{B60FDD50-3A9C-4402-A982-6F208E8FD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981" y="999131"/>
            <a:ext cx="7945016" cy="561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3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D39731A6-E36A-4DEC-962B-1E62294543FE}"/>
              </a:ext>
            </a:extLst>
          </p:cNvPr>
          <p:cNvSpPr txBox="1">
            <a:spLocks/>
          </p:cNvSpPr>
          <p:nvPr/>
        </p:nvSpPr>
        <p:spPr>
          <a:xfrm>
            <a:off x="2991168" y="451296"/>
            <a:ext cx="8487817" cy="13468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A NHS Journal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5F89C6C-795F-43B3-BBC1-6AF522F47C12}"/>
              </a:ext>
            </a:extLst>
          </p:cNvPr>
          <p:cNvSpPr txBox="1">
            <a:spLocks/>
          </p:cNvSpPr>
          <p:nvPr/>
        </p:nvSpPr>
        <p:spPr>
          <a:xfrm>
            <a:off x="289178" y="2009471"/>
            <a:ext cx="2202970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 poster to say thank you to the NHS, including some fun and fantastic facts and challenging gender stereotypes.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EF0F61-DD9E-4E1D-8DE8-E0BC6873D9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6" t="557" r="4785"/>
          <a:stretch/>
        </p:blipFill>
        <p:spPr>
          <a:xfrm>
            <a:off x="2876383" y="1449610"/>
            <a:ext cx="2932166" cy="43760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CABB09-9DAA-47C0-8EE9-871825392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890" y="2009471"/>
            <a:ext cx="4795759" cy="3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57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72CE"/>
      </a:accent1>
      <a:accent2>
        <a:srgbClr val="41B6E6"/>
      </a:accent2>
      <a:accent3>
        <a:srgbClr val="DA291C"/>
      </a:accent3>
      <a:accent4>
        <a:srgbClr val="ED8B00"/>
      </a:accent4>
      <a:accent5>
        <a:srgbClr val="FFB81C"/>
      </a:accent5>
      <a:accent6>
        <a:srgbClr val="DA291C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2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687591-DF0C-4309-AAEB-A4C0F3602DB3}">
  <ds:schemaRefs>
    <ds:schemaRef ds:uri="http://schemas.microsoft.com/office/2006/metadata/properties"/>
    <ds:schemaRef ds:uri="http://schemas.microsoft.com/office/infopath/2007/PartnerControls"/>
    <ds:schemaRef ds:uri="49b40b59-b3c4-41fc-857f-9f1632628cca"/>
  </ds:schemaRefs>
</ds:datastoreItem>
</file>

<file path=customXml/itemProps2.xml><?xml version="1.0" encoding="utf-8"?>
<ds:datastoreItem xmlns:ds="http://schemas.openxmlformats.org/officeDocument/2006/customXml" ds:itemID="{B8643688-9A73-4E60-BFA8-94ADA33061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20096-C065-4688-A63F-201825B418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b40b59-b3c4-41fc-857f-9f1632628cca"/>
    <ds:schemaRef ds:uri="0b246be7-fe4a-4442-b37a-e696c52f78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249</Words>
  <Application>Microsoft Office PowerPoint</Application>
  <PresentationFormat>Widescreen</PresentationFormat>
  <Paragraphs>38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Coomber</dc:creator>
  <cp:lastModifiedBy>Clemence Bernard-Colombat</cp:lastModifiedBy>
  <cp:revision>117</cp:revision>
  <dcterms:created xsi:type="dcterms:W3CDTF">2020-09-13T18:14:22Z</dcterms:created>
  <dcterms:modified xsi:type="dcterms:W3CDTF">2021-09-22T12:57:19Z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0x010100B90A8D76E3D42C46A8FA461C1AAF9565</vt:lpwstr>
  </property>
</Properties>
</file>