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>
      <p:cViewPr varScale="1">
        <p:scale>
          <a:sx n="117" d="100"/>
          <a:sy n="117" d="100"/>
        </p:scale>
        <p:origin x="808" y="16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8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5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9204967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032560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2656339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264241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737605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97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11" y="1980945"/>
                </a:lnTo>
                <a:lnTo>
                  <a:pt x="1455597" y="1980945"/>
                </a:lnTo>
                <a:lnTo>
                  <a:pt x="1455597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8487978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5167338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376939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550914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g object 27"/>
          <p:cNvSpPr/>
          <p:nvPr/>
        </p:nvSpPr>
        <p:spPr>
          <a:xfrm>
            <a:off x="139175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FFB71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421279" y="323217"/>
            <a:ext cx="1350645" cy="1602105"/>
          </a:xfrm>
          <a:custGeom>
            <a:avLst/>
            <a:gdLst/>
            <a:ahLst/>
            <a:cxnLst/>
            <a:rect l="l" t="t" r="r" b="b"/>
            <a:pathLst>
              <a:path w="1350645" h="1602105">
                <a:moveTo>
                  <a:pt x="1350645" y="0"/>
                </a:moveTo>
                <a:lnTo>
                  <a:pt x="0" y="396468"/>
                </a:lnTo>
                <a:lnTo>
                  <a:pt x="0" y="1205509"/>
                </a:lnTo>
                <a:lnTo>
                  <a:pt x="1350645" y="1601965"/>
                </a:lnTo>
                <a:lnTo>
                  <a:pt x="1350645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7530455" y="1333555"/>
            <a:ext cx="1350645" cy="1602105"/>
          </a:xfrm>
          <a:custGeom>
            <a:avLst/>
            <a:gdLst/>
            <a:ahLst/>
            <a:cxnLst/>
            <a:rect l="l" t="t" r="r" b="b"/>
            <a:pathLst>
              <a:path w="1350645" h="1602105">
                <a:moveTo>
                  <a:pt x="1350645" y="0"/>
                </a:moveTo>
                <a:lnTo>
                  <a:pt x="0" y="396468"/>
                </a:lnTo>
                <a:lnTo>
                  <a:pt x="0" y="1205509"/>
                </a:lnTo>
                <a:lnTo>
                  <a:pt x="1350645" y="1601965"/>
                </a:lnTo>
                <a:lnTo>
                  <a:pt x="1350645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7890760" y="3330848"/>
            <a:ext cx="1350645" cy="1602105"/>
          </a:xfrm>
          <a:custGeom>
            <a:avLst/>
            <a:gdLst/>
            <a:ahLst/>
            <a:cxnLst/>
            <a:rect l="l" t="t" r="r" b="b"/>
            <a:pathLst>
              <a:path w="1350645" h="1602104">
                <a:moveTo>
                  <a:pt x="1350645" y="0"/>
                </a:moveTo>
                <a:lnTo>
                  <a:pt x="0" y="396468"/>
                </a:lnTo>
                <a:lnTo>
                  <a:pt x="0" y="1205509"/>
                </a:lnTo>
                <a:lnTo>
                  <a:pt x="1350645" y="1601965"/>
                </a:lnTo>
                <a:lnTo>
                  <a:pt x="1350645" y="0"/>
                </a:lnTo>
                <a:close/>
              </a:path>
            </a:pathLst>
          </a:custGeom>
          <a:solidFill>
            <a:srgbClr val="00664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6540107" y="4932814"/>
            <a:ext cx="1350645" cy="1602105"/>
          </a:xfrm>
          <a:custGeom>
            <a:avLst/>
            <a:gdLst/>
            <a:ahLst/>
            <a:cxnLst/>
            <a:rect l="l" t="t" r="r" b="b"/>
            <a:pathLst>
              <a:path w="1350645" h="1602104">
                <a:moveTo>
                  <a:pt x="1350645" y="0"/>
                </a:moveTo>
                <a:lnTo>
                  <a:pt x="0" y="396468"/>
                </a:lnTo>
                <a:lnTo>
                  <a:pt x="0" y="1205509"/>
                </a:lnTo>
                <a:lnTo>
                  <a:pt x="1350645" y="1601965"/>
                </a:lnTo>
                <a:lnTo>
                  <a:pt x="1350645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3987422" y="4932814"/>
            <a:ext cx="1350645" cy="1602105"/>
          </a:xfrm>
          <a:custGeom>
            <a:avLst/>
            <a:gdLst/>
            <a:ahLst/>
            <a:cxnLst/>
            <a:rect l="l" t="t" r="r" b="b"/>
            <a:pathLst>
              <a:path w="1350645" h="1602104">
                <a:moveTo>
                  <a:pt x="1350645" y="0"/>
                </a:moveTo>
                <a:lnTo>
                  <a:pt x="0" y="396468"/>
                </a:lnTo>
                <a:lnTo>
                  <a:pt x="0" y="1205509"/>
                </a:lnTo>
                <a:lnTo>
                  <a:pt x="1350645" y="1601965"/>
                </a:lnTo>
                <a:lnTo>
                  <a:pt x="1350645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2951798" y="3330848"/>
            <a:ext cx="1350645" cy="1602105"/>
          </a:xfrm>
          <a:custGeom>
            <a:avLst/>
            <a:gdLst/>
            <a:ahLst/>
            <a:cxnLst/>
            <a:rect l="l" t="t" r="r" b="b"/>
            <a:pathLst>
              <a:path w="1350645" h="1602104">
                <a:moveTo>
                  <a:pt x="1350645" y="0"/>
                </a:moveTo>
                <a:lnTo>
                  <a:pt x="0" y="396468"/>
                </a:lnTo>
                <a:lnTo>
                  <a:pt x="0" y="1205509"/>
                </a:lnTo>
                <a:lnTo>
                  <a:pt x="1350645" y="1601965"/>
                </a:lnTo>
                <a:lnTo>
                  <a:pt x="1350645" y="0"/>
                </a:lnTo>
                <a:close/>
              </a:path>
            </a:pathLst>
          </a:custGeom>
          <a:solidFill>
            <a:srgbClr val="5859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3206669" y="1333555"/>
            <a:ext cx="1350645" cy="1602105"/>
          </a:xfrm>
          <a:custGeom>
            <a:avLst/>
            <a:gdLst/>
            <a:ahLst/>
            <a:cxnLst/>
            <a:rect l="l" t="t" r="r" b="b"/>
            <a:pathLst>
              <a:path w="1350645" h="1602105">
                <a:moveTo>
                  <a:pt x="1350645" y="0"/>
                </a:moveTo>
                <a:lnTo>
                  <a:pt x="0" y="396468"/>
                </a:lnTo>
                <a:lnTo>
                  <a:pt x="0" y="1205509"/>
                </a:lnTo>
                <a:lnTo>
                  <a:pt x="1350645" y="1601965"/>
                </a:lnTo>
                <a:lnTo>
                  <a:pt x="1350645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308363" y="1173269"/>
            <a:ext cx="5581623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27282" y="2025970"/>
            <a:ext cx="11143785" cy="154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2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2/16/22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stepintothenhs.nhs.uk/careers/take-the-tes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17.png"/><Relationship Id="rId5" Type="http://schemas.openxmlformats.org/officeDocument/2006/relationships/image" Target="../media/image6.png"/><Relationship Id="rId10" Type="http://schemas.openxmlformats.org/officeDocument/2006/relationships/image" Target="../media/image1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375" y="341375"/>
            <a:ext cx="1584959" cy="63398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25815" y="487679"/>
            <a:ext cx="829051" cy="341375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9204979" y="5356275"/>
            <a:ext cx="1314450" cy="1501775"/>
          </a:xfrm>
          <a:custGeom>
            <a:avLst/>
            <a:gdLst/>
            <a:ahLst/>
            <a:cxnLst/>
            <a:rect l="l" t="t" r="r" b="b"/>
            <a:pathLst>
              <a:path w="1314450" h="1501775">
                <a:moveTo>
                  <a:pt x="0" y="0"/>
                </a:moveTo>
                <a:lnTo>
                  <a:pt x="0" y="1501724"/>
                </a:lnTo>
                <a:lnTo>
                  <a:pt x="321386" y="1501724"/>
                </a:lnTo>
                <a:lnTo>
                  <a:pt x="1313942" y="1202905"/>
                </a:lnTo>
                <a:lnTo>
                  <a:pt x="1313942" y="395617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32579" y="4658307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29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29" y="1598498"/>
                </a:lnTo>
                <a:lnTo>
                  <a:pt x="1313929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56358" y="5216280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0" y="0"/>
                </a:moveTo>
                <a:lnTo>
                  <a:pt x="0" y="1598485"/>
                </a:lnTo>
                <a:lnTo>
                  <a:pt x="1313942" y="1202905"/>
                </a:lnTo>
                <a:lnTo>
                  <a:pt x="1313942" y="395630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4260" y="4617734"/>
            <a:ext cx="1314450" cy="1598930"/>
          </a:xfrm>
          <a:custGeom>
            <a:avLst/>
            <a:gdLst/>
            <a:ahLst/>
            <a:cxnLst/>
            <a:rect l="l" t="t" r="r" b="b"/>
            <a:pathLst>
              <a:path w="1314450" h="1598929">
                <a:moveTo>
                  <a:pt x="1313942" y="0"/>
                </a:moveTo>
                <a:lnTo>
                  <a:pt x="0" y="395617"/>
                </a:lnTo>
                <a:lnTo>
                  <a:pt x="0" y="1202905"/>
                </a:lnTo>
                <a:lnTo>
                  <a:pt x="1313942" y="1598485"/>
                </a:lnTo>
                <a:lnTo>
                  <a:pt x="1313942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737616" y="4877051"/>
            <a:ext cx="1456055" cy="1981200"/>
          </a:xfrm>
          <a:custGeom>
            <a:avLst/>
            <a:gdLst/>
            <a:ahLst/>
            <a:cxnLst/>
            <a:rect l="l" t="t" r="r" b="b"/>
            <a:pathLst>
              <a:path w="1456054" h="1981200">
                <a:moveTo>
                  <a:pt x="1455585" y="0"/>
                </a:moveTo>
                <a:lnTo>
                  <a:pt x="0" y="438264"/>
                </a:lnTo>
                <a:lnTo>
                  <a:pt x="0" y="1560398"/>
                </a:lnTo>
                <a:lnTo>
                  <a:pt x="1396923" y="1980945"/>
                </a:lnTo>
                <a:lnTo>
                  <a:pt x="1455585" y="1980945"/>
                </a:lnTo>
                <a:lnTo>
                  <a:pt x="145558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487996" y="5916166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12"/>
                </a:lnTo>
                <a:lnTo>
                  <a:pt x="657098" y="812228"/>
                </a:lnTo>
                <a:lnTo>
                  <a:pt x="657098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67355" y="2563849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28"/>
                </a:lnTo>
                <a:lnTo>
                  <a:pt x="657098" y="611225"/>
                </a:lnTo>
                <a:lnTo>
                  <a:pt x="657098" y="201028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76958" y="2181317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0" y="0"/>
                </a:moveTo>
                <a:lnTo>
                  <a:pt x="0" y="812241"/>
                </a:lnTo>
                <a:lnTo>
                  <a:pt x="657110" y="611225"/>
                </a:lnTo>
                <a:lnTo>
                  <a:pt x="657110" y="201041"/>
                </a:lnTo>
                <a:lnTo>
                  <a:pt x="0" y="0"/>
                </a:lnTo>
                <a:close/>
              </a:path>
            </a:pathLst>
          </a:custGeom>
          <a:solidFill>
            <a:srgbClr val="0072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50933" y="5470165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41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194" y="3404505"/>
            <a:ext cx="330200" cy="410209"/>
          </a:xfrm>
          <a:custGeom>
            <a:avLst/>
            <a:gdLst/>
            <a:ahLst/>
            <a:cxnLst/>
            <a:rect l="l" t="t" r="r" b="b"/>
            <a:pathLst>
              <a:path w="330200" h="410210">
                <a:moveTo>
                  <a:pt x="0" y="0"/>
                </a:moveTo>
                <a:lnTo>
                  <a:pt x="0" y="409956"/>
                </a:lnTo>
                <a:lnTo>
                  <a:pt x="330111" y="308508"/>
                </a:lnTo>
                <a:lnTo>
                  <a:pt x="330111" y="101460"/>
                </a:lnTo>
                <a:lnTo>
                  <a:pt x="0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65304" y="1941004"/>
            <a:ext cx="3876509" cy="4754994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669051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0" y="5690979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51" y="0"/>
                </a:moveTo>
                <a:lnTo>
                  <a:pt x="0" y="152272"/>
                </a:lnTo>
                <a:lnTo>
                  <a:pt x="0" y="659968"/>
                </a:lnTo>
                <a:lnTo>
                  <a:pt x="497751" y="812228"/>
                </a:lnTo>
                <a:lnTo>
                  <a:pt x="497751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54901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AD2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3012983" y="5741222"/>
            <a:ext cx="571500" cy="569595"/>
            <a:chOff x="3012983" y="5741222"/>
            <a:chExt cx="571500" cy="569595"/>
          </a:xfrm>
        </p:grpSpPr>
        <p:sp>
          <p:nvSpPr>
            <p:cNvPr id="19" name="object 19"/>
            <p:cNvSpPr/>
            <p:nvPr/>
          </p:nvSpPr>
          <p:spPr>
            <a:xfrm>
              <a:off x="3012983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99230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21" name="object 21"/>
          <p:cNvSpPr/>
          <p:nvPr/>
        </p:nvSpPr>
        <p:spPr>
          <a:xfrm>
            <a:off x="11163770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87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62" y="83299"/>
                </a:lnTo>
                <a:lnTo>
                  <a:pt x="251447" y="78244"/>
                </a:lnTo>
                <a:lnTo>
                  <a:pt x="195961" y="86461"/>
                </a:lnTo>
                <a:lnTo>
                  <a:pt x="150202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58" y="224802"/>
                </a:lnTo>
                <a:lnTo>
                  <a:pt x="89179" y="253555"/>
                </a:lnTo>
                <a:lnTo>
                  <a:pt x="110782" y="304507"/>
                </a:lnTo>
                <a:lnTo>
                  <a:pt x="139166" y="336245"/>
                </a:lnTo>
                <a:lnTo>
                  <a:pt x="182206" y="350431"/>
                </a:lnTo>
                <a:lnTo>
                  <a:pt x="206425" y="346290"/>
                </a:lnTo>
                <a:lnTo>
                  <a:pt x="227101" y="334784"/>
                </a:lnTo>
                <a:lnTo>
                  <a:pt x="242798" y="317322"/>
                </a:lnTo>
                <a:lnTo>
                  <a:pt x="252044" y="295300"/>
                </a:lnTo>
                <a:lnTo>
                  <a:pt x="265023" y="274104"/>
                </a:lnTo>
                <a:lnTo>
                  <a:pt x="290207" y="259016"/>
                </a:lnTo>
                <a:lnTo>
                  <a:pt x="321411" y="249758"/>
                </a:lnTo>
                <a:lnTo>
                  <a:pt x="352488" y="246049"/>
                </a:lnTo>
                <a:lnTo>
                  <a:pt x="377482" y="241007"/>
                </a:lnTo>
                <a:lnTo>
                  <a:pt x="397878" y="227253"/>
                </a:lnTo>
                <a:lnTo>
                  <a:pt x="411645" y="206844"/>
                </a:lnTo>
                <a:lnTo>
                  <a:pt x="416687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21" y="517359"/>
                </a:lnTo>
                <a:lnTo>
                  <a:pt x="473798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65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32" y="464934"/>
                </a:lnTo>
                <a:lnTo>
                  <a:pt x="134239" y="424903"/>
                </a:lnTo>
                <a:lnTo>
                  <a:pt x="123596" y="404406"/>
                </a:lnTo>
                <a:lnTo>
                  <a:pt x="115290" y="392226"/>
                </a:lnTo>
                <a:lnTo>
                  <a:pt x="113538" y="390448"/>
                </a:lnTo>
                <a:lnTo>
                  <a:pt x="100279" y="377024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58" y="273113"/>
                </a:lnTo>
                <a:lnTo>
                  <a:pt x="34861" y="228460"/>
                </a:lnTo>
                <a:lnTo>
                  <a:pt x="37909" y="192709"/>
                </a:lnTo>
                <a:lnTo>
                  <a:pt x="63195" y="125577"/>
                </a:lnTo>
                <a:lnTo>
                  <a:pt x="116916" y="71666"/>
                </a:lnTo>
                <a:lnTo>
                  <a:pt x="156121" y="52209"/>
                </a:lnTo>
                <a:lnTo>
                  <a:pt x="204673" y="39471"/>
                </a:lnTo>
                <a:lnTo>
                  <a:pt x="263359" y="34874"/>
                </a:lnTo>
                <a:lnTo>
                  <a:pt x="301663" y="36779"/>
                </a:lnTo>
                <a:lnTo>
                  <a:pt x="373189" y="53073"/>
                </a:lnTo>
                <a:lnTo>
                  <a:pt x="431241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92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302" y="233540"/>
                </a:lnTo>
                <a:lnTo>
                  <a:pt x="516851" y="220522"/>
                </a:lnTo>
                <a:lnTo>
                  <a:pt x="517309" y="208508"/>
                </a:lnTo>
                <a:lnTo>
                  <a:pt x="517080" y="199669"/>
                </a:lnTo>
                <a:lnTo>
                  <a:pt x="502272" y="131508"/>
                </a:lnTo>
                <a:lnTo>
                  <a:pt x="481926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206" y="2095"/>
                </a:lnTo>
                <a:lnTo>
                  <a:pt x="263359" y="0"/>
                </a:lnTo>
                <a:lnTo>
                  <a:pt x="198945" y="5067"/>
                </a:lnTo>
                <a:lnTo>
                  <a:pt x="143903" y="19570"/>
                </a:lnTo>
                <a:lnTo>
                  <a:pt x="98107" y="42303"/>
                </a:lnTo>
                <a:lnTo>
                  <a:pt x="61379" y="71983"/>
                </a:lnTo>
                <a:lnTo>
                  <a:pt x="33655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46" y="280187"/>
                </a:lnTo>
                <a:lnTo>
                  <a:pt x="20675" y="328523"/>
                </a:lnTo>
                <a:lnTo>
                  <a:pt x="45339" y="370814"/>
                </a:lnTo>
                <a:lnTo>
                  <a:pt x="78092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98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96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65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21" y="398919"/>
                </a:lnTo>
                <a:lnTo>
                  <a:pt x="548932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606411" y="5051369"/>
            <a:ext cx="657225" cy="657225"/>
            <a:chOff x="1606411" y="5051369"/>
            <a:chExt cx="657225" cy="657225"/>
          </a:xfrm>
        </p:grpSpPr>
        <p:sp>
          <p:nvSpPr>
            <p:cNvPr id="23" name="object 23"/>
            <p:cNvSpPr/>
            <p:nvPr/>
          </p:nvSpPr>
          <p:spPr>
            <a:xfrm>
              <a:off x="1606410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23" y="168313"/>
                  </a:lnTo>
                  <a:lnTo>
                    <a:pt x="651700" y="162547"/>
                  </a:lnTo>
                  <a:lnTo>
                    <a:pt x="645922" y="158724"/>
                  </a:lnTo>
                  <a:lnTo>
                    <a:pt x="639368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45" y="254546"/>
                  </a:lnTo>
                  <a:lnTo>
                    <a:pt x="486194" y="279615"/>
                  </a:lnTo>
                  <a:lnTo>
                    <a:pt x="428129" y="298907"/>
                  </a:lnTo>
                  <a:lnTo>
                    <a:pt x="365899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86" y="228650"/>
                  </a:lnTo>
                  <a:lnTo>
                    <a:pt x="377177" y="170586"/>
                  </a:lnTo>
                  <a:lnTo>
                    <a:pt x="402247" y="124460"/>
                  </a:lnTo>
                  <a:lnTo>
                    <a:pt x="494258" y="29756"/>
                  </a:lnTo>
                  <a:lnTo>
                    <a:pt x="498081" y="23990"/>
                  </a:lnTo>
                  <a:lnTo>
                    <a:pt x="499364" y="17424"/>
                  </a:lnTo>
                  <a:lnTo>
                    <a:pt x="498081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26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18" y="312445"/>
                  </a:lnTo>
                  <a:lnTo>
                    <a:pt x="220179" y="324065"/>
                  </a:lnTo>
                  <a:lnTo>
                    <a:pt x="156933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70" y="488492"/>
                  </a:lnTo>
                  <a:lnTo>
                    <a:pt x="5105" y="494258"/>
                  </a:lnTo>
                  <a:lnTo>
                    <a:pt x="10883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893" y="347167"/>
                  </a:lnTo>
                  <a:lnTo>
                    <a:pt x="310540" y="346240"/>
                  </a:lnTo>
                  <a:lnTo>
                    <a:pt x="309613" y="365899"/>
                  </a:lnTo>
                  <a:lnTo>
                    <a:pt x="298907" y="428129"/>
                  </a:lnTo>
                  <a:lnTo>
                    <a:pt x="279615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11" y="632815"/>
                  </a:lnTo>
                  <a:lnTo>
                    <a:pt x="157441" y="639368"/>
                  </a:lnTo>
                  <a:lnTo>
                    <a:pt x="158711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66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34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02996" y="339852"/>
                  </a:lnTo>
                  <a:lnTo>
                    <a:pt x="436613" y="332727"/>
                  </a:lnTo>
                  <a:lnTo>
                    <a:pt x="451459" y="328409"/>
                  </a:lnTo>
                  <a:lnTo>
                    <a:pt x="469163" y="323265"/>
                  </a:lnTo>
                  <a:lnTo>
                    <a:pt x="499846" y="311683"/>
                  </a:lnTo>
                  <a:lnTo>
                    <a:pt x="501167" y="311048"/>
                  </a:lnTo>
                  <a:lnTo>
                    <a:pt x="527900" y="298234"/>
                  </a:lnTo>
                  <a:lnTo>
                    <a:pt x="552564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23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4396" y="5397441"/>
              <a:ext cx="264185" cy="26275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2744" y="5096222"/>
              <a:ext cx="265623" cy="26419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11528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27" y="249440"/>
                  </a:lnTo>
                  <a:lnTo>
                    <a:pt x="481076" y="274510"/>
                  </a:lnTo>
                  <a:lnTo>
                    <a:pt x="423011" y="293801"/>
                  </a:lnTo>
                  <a:lnTo>
                    <a:pt x="360781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67" y="223545"/>
                  </a:lnTo>
                  <a:lnTo>
                    <a:pt x="372059" y="165481"/>
                  </a:lnTo>
                  <a:lnTo>
                    <a:pt x="397129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00" y="307340"/>
                  </a:lnTo>
                  <a:lnTo>
                    <a:pt x="215061" y="318960"/>
                  </a:lnTo>
                  <a:lnTo>
                    <a:pt x="151815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75" y="342061"/>
                  </a:lnTo>
                  <a:lnTo>
                    <a:pt x="305422" y="341134"/>
                  </a:lnTo>
                  <a:lnTo>
                    <a:pt x="304495" y="360794"/>
                  </a:lnTo>
                  <a:lnTo>
                    <a:pt x="293789" y="423024"/>
                  </a:lnTo>
                  <a:lnTo>
                    <a:pt x="274497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16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397878" y="334746"/>
                  </a:lnTo>
                  <a:lnTo>
                    <a:pt x="431495" y="327621"/>
                  </a:lnTo>
                  <a:lnTo>
                    <a:pt x="446341" y="323303"/>
                  </a:lnTo>
                  <a:lnTo>
                    <a:pt x="464045" y="318160"/>
                  </a:lnTo>
                  <a:lnTo>
                    <a:pt x="494728" y="306578"/>
                  </a:lnTo>
                  <a:lnTo>
                    <a:pt x="496049" y="305943"/>
                  </a:lnTo>
                  <a:lnTo>
                    <a:pt x="522782" y="293128"/>
                  </a:lnTo>
                  <a:lnTo>
                    <a:pt x="547446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59501" y="5402547"/>
              <a:ext cx="253974" cy="2525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57849" y="5101337"/>
              <a:ext cx="255412" cy="25397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858953" y="5132210"/>
              <a:ext cx="65236" cy="65246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845519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60808" y="5563849"/>
              <a:ext cx="65233" cy="65233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981861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3" name="object 3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20731" y="2896463"/>
            <a:ext cx="2072462" cy="2613583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074595" y="2366472"/>
            <a:ext cx="912088" cy="1127404"/>
          </a:xfrm>
          <a:prstGeom prst="rect">
            <a:avLst/>
          </a:prstGeom>
        </p:spPr>
      </p:pic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27299" y="1316770"/>
            <a:ext cx="1119209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solidFill>
                  <a:srgbClr val="003087"/>
                </a:solidFill>
                <a:latin typeface="Arial"/>
                <a:cs typeface="Arial"/>
              </a:rPr>
              <a:t>Topic</a:t>
            </a:r>
            <a:r>
              <a:rPr sz="3200" b="1" spc="-1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1:</a:t>
            </a:r>
            <a:r>
              <a:rPr sz="3200" b="1" spc="-1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My</a:t>
            </a:r>
            <a:r>
              <a:rPr sz="3200" b="1" spc="-1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interests,</a:t>
            </a:r>
            <a:r>
              <a:rPr sz="3200" b="1" spc="-1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1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</a:t>
            </a:r>
            <a:r>
              <a:rPr sz="3200" b="1" spc="-1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future</a:t>
            </a:r>
            <a:r>
              <a:rPr sz="3200" b="1" spc="-1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choices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4608906" y="3097707"/>
            <a:ext cx="1934095" cy="235296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521" y="487679"/>
            <a:ext cx="6386830" cy="6370320"/>
            <a:chOff x="5806521" y="487679"/>
            <a:chExt cx="6386830" cy="6370320"/>
          </a:xfrm>
        </p:grpSpPr>
        <p:sp>
          <p:nvSpPr>
            <p:cNvPr id="3" name="object 3"/>
            <p:cNvSpPr/>
            <p:nvPr/>
          </p:nvSpPr>
          <p:spPr>
            <a:xfrm>
              <a:off x="8527659" y="539996"/>
              <a:ext cx="3665854" cy="6318250"/>
            </a:xfrm>
            <a:custGeom>
              <a:avLst/>
              <a:gdLst/>
              <a:ahLst/>
              <a:cxnLst/>
              <a:rect l="l" t="t" r="r" b="b"/>
              <a:pathLst>
                <a:path w="3665854" h="6318250">
                  <a:moveTo>
                    <a:pt x="0" y="0"/>
                  </a:moveTo>
                  <a:lnTo>
                    <a:pt x="0" y="1867915"/>
                  </a:lnTo>
                  <a:lnTo>
                    <a:pt x="0" y="6318008"/>
                  </a:lnTo>
                  <a:lnTo>
                    <a:pt x="1310817" y="6318008"/>
                  </a:lnTo>
                  <a:lnTo>
                    <a:pt x="1866239" y="6163767"/>
                  </a:lnTo>
                  <a:lnTo>
                    <a:pt x="3665537" y="5614403"/>
                  </a:lnTo>
                  <a:lnTo>
                    <a:pt x="3665537" y="1119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06521" y="4358518"/>
              <a:ext cx="1850389" cy="2246630"/>
            </a:xfrm>
            <a:custGeom>
              <a:avLst/>
              <a:gdLst/>
              <a:ahLst/>
              <a:cxnLst/>
              <a:rect l="l" t="t" r="r" b="b"/>
              <a:pathLst>
                <a:path w="1850390" h="2246629">
                  <a:moveTo>
                    <a:pt x="1849920" y="0"/>
                  </a:moveTo>
                  <a:lnTo>
                    <a:pt x="0" y="555942"/>
                  </a:lnTo>
                  <a:lnTo>
                    <a:pt x="0" y="1690395"/>
                  </a:lnTo>
                  <a:lnTo>
                    <a:pt x="1849920" y="2246312"/>
                  </a:lnTo>
                  <a:lnTo>
                    <a:pt x="1849920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04207" y="1415262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30">
                  <a:moveTo>
                    <a:pt x="0" y="0"/>
                  </a:moveTo>
                  <a:lnTo>
                    <a:pt x="0" y="1141399"/>
                  </a:lnTo>
                  <a:lnTo>
                    <a:pt x="925156" y="858926"/>
                  </a:lnTo>
                  <a:lnTo>
                    <a:pt x="925156" y="282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17944" y="2165476"/>
              <a:ext cx="2723057" cy="330652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165969" y="5580760"/>
              <a:ext cx="1850389" cy="1277620"/>
            </a:xfrm>
            <a:custGeom>
              <a:avLst/>
              <a:gdLst/>
              <a:ahLst/>
              <a:cxnLst/>
              <a:rect l="l" t="t" r="r" b="b"/>
              <a:pathLst>
                <a:path w="1850390" h="1277620">
                  <a:moveTo>
                    <a:pt x="0" y="0"/>
                  </a:moveTo>
                  <a:lnTo>
                    <a:pt x="0" y="1277239"/>
                  </a:lnTo>
                  <a:lnTo>
                    <a:pt x="1849945" y="1277239"/>
                  </a:lnTo>
                  <a:lnTo>
                    <a:pt x="1849945" y="555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53892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What</a:t>
            </a:r>
            <a:r>
              <a:rPr sz="3200" b="1" spc="-4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are</a:t>
            </a:r>
            <a:r>
              <a:rPr sz="3200" b="1" spc="-5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skills?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7282" y="2025970"/>
            <a:ext cx="538924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help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carry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out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tasks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effectively.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 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more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naturally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skilled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things,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but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something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learn.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66860" y="4153210"/>
            <a:ext cx="1852295" cy="2705100"/>
            <a:chOff x="3866860" y="4153210"/>
            <a:chExt cx="1852295" cy="2705100"/>
          </a:xfrm>
        </p:grpSpPr>
        <p:sp>
          <p:nvSpPr>
            <p:cNvPr id="11" name="object 11"/>
            <p:cNvSpPr/>
            <p:nvPr/>
          </p:nvSpPr>
          <p:spPr>
            <a:xfrm>
              <a:off x="3868917" y="5142623"/>
              <a:ext cx="1850389" cy="1715770"/>
            </a:xfrm>
            <a:custGeom>
              <a:avLst/>
              <a:gdLst/>
              <a:ahLst/>
              <a:cxnLst/>
              <a:rect l="l" t="t" r="r" b="b"/>
              <a:pathLst>
                <a:path w="1850389" h="1715770">
                  <a:moveTo>
                    <a:pt x="0" y="0"/>
                  </a:moveTo>
                  <a:lnTo>
                    <a:pt x="0" y="1715376"/>
                  </a:lnTo>
                  <a:lnTo>
                    <a:pt x="1766785" y="1715376"/>
                  </a:lnTo>
                  <a:lnTo>
                    <a:pt x="1849932" y="1690395"/>
                  </a:lnTo>
                  <a:lnTo>
                    <a:pt x="1849932" y="555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66860" y="4153210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29">
                  <a:moveTo>
                    <a:pt x="925144" y="0"/>
                  </a:moveTo>
                  <a:lnTo>
                    <a:pt x="0" y="282498"/>
                  </a:lnTo>
                  <a:lnTo>
                    <a:pt x="0" y="858939"/>
                  </a:lnTo>
                  <a:lnTo>
                    <a:pt x="925144" y="1141412"/>
                  </a:lnTo>
                  <a:lnTo>
                    <a:pt x="925144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397879" y="5828731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79" h="792479">
                  <a:moveTo>
                    <a:pt x="791997" y="395998"/>
                  </a:moveTo>
                  <a:lnTo>
                    <a:pt x="660120" y="395998"/>
                  </a:lnTo>
                  <a:lnTo>
                    <a:pt x="652437" y="393616"/>
                  </a:lnTo>
                  <a:lnTo>
                    <a:pt x="647728" y="387759"/>
                  </a:lnTo>
                  <a:lnTo>
                    <a:pt x="646843" y="380364"/>
                  </a:lnTo>
                  <a:lnTo>
                    <a:pt x="650633" y="373367"/>
                  </a:lnTo>
                  <a:lnTo>
                    <a:pt x="662968" y="358311"/>
                  </a:lnTo>
                  <a:lnTo>
                    <a:pt x="671423" y="340548"/>
                  </a:lnTo>
                  <a:lnTo>
                    <a:pt x="675354" y="320698"/>
                  </a:lnTo>
                  <a:lnTo>
                    <a:pt x="674116" y="299377"/>
                  </a:lnTo>
                  <a:lnTo>
                    <a:pt x="666018" y="276442"/>
                  </a:lnTo>
                  <a:lnTo>
                    <a:pt x="651570" y="257100"/>
                  </a:lnTo>
                  <a:lnTo>
                    <a:pt x="632164" y="242732"/>
                  </a:lnTo>
                  <a:lnTo>
                    <a:pt x="609193" y="234721"/>
                  </a:lnTo>
                  <a:lnTo>
                    <a:pt x="572254" y="236270"/>
                  </a:lnTo>
                  <a:lnTo>
                    <a:pt x="541421" y="252542"/>
                  </a:lnTo>
                  <a:lnTo>
                    <a:pt x="520287" y="279944"/>
                  </a:lnTo>
                  <a:lnTo>
                    <a:pt x="512445" y="314883"/>
                  </a:lnTo>
                  <a:lnTo>
                    <a:pt x="514141" y="331483"/>
                  </a:lnTo>
                  <a:lnTo>
                    <a:pt x="519002" y="346903"/>
                  </a:lnTo>
                  <a:lnTo>
                    <a:pt x="526691" y="360814"/>
                  </a:lnTo>
                  <a:lnTo>
                    <a:pt x="536867" y="372884"/>
                  </a:lnTo>
                  <a:lnTo>
                    <a:pt x="540848" y="380080"/>
                  </a:lnTo>
                  <a:lnTo>
                    <a:pt x="540199" y="387627"/>
                  </a:lnTo>
                  <a:lnTo>
                    <a:pt x="535633" y="393581"/>
                  </a:lnTo>
                  <a:lnTo>
                    <a:pt x="527862" y="395998"/>
                  </a:lnTo>
                  <a:lnTo>
                    <a:pt x="395986" y="395998"/>
                  </a:lnTo>
                  <a:lnTo>
                    <a:pt x="395998" y="264134"/>
                  </a:lnTo>
                  <a:lnTo>
                    <a:pt x="393581" y="256364"/>
                  </a:lnTo>
                  <a:lnTo>
                    <a:pt x="387626" y="251799"/>
                  </a:lnTo>
                  <a:lnTo>
                    <a:pt x="380075" y="251154"/>
                  </a:lnTo>
                  <a:lnTo>
                    <a:pt x="372872" y="255143"/>
                  </a:lnTo>
                  <a:lnTo>
                    <a:pt x="360805" y="265318"/>
                  </a:lnTo>
                  <a:lnTo>
                    <a:pt x="346903" y="273007"/>
                  </a:lnTo>
                  <a:lnTo>
                    <a:pt x="331491" y="277869"/>
                  </a:lnTo>
                  <a:lnTo>
                    <a:pt x="314896" y="279565"/>
                  </a:lnTo>
                  <a:lnTo>
                    <a:pt x="279953" y="271720"/>
                  </a:lnTo>
                  <a:lnTo>
                    <a:pt x="252542" y="250582"/>
                  </a:lnTo>
                  <a:lnTo>
                    <a:pt x="236261" y="219745"/>
                  </a:lnTo>
                  <a:lnTo>
                    <a:pt x="234708" y="182803"/>
                  </a:lnTo>
                  <a:lnTo>
                    <a:pt x="242725" y="159829"/>
                  </a:lnTo>
                  <a:lnTo>
                    <a:pt x="257094" y="140425"/>
                  </a:lnTo>
                  <a:lnTo>
                    <a:pt x="276437" y="125977"/>
                  </a:lnTo>
                  <a:lnTo>
                    <a:pt x="299377" y="117868"/>
                  </a:lnTo>
                  <a:lnTo>
                    <a:pt x="320694" y="116642"/>
                  </a:lnTo>
                  <a:lnTo>
                    <a:pt x="340547" y="120576"/>
                  </a:lnTo>
                  <a:lnTo>
                    <a:pt x="358309" y="129030"/>
                  </a:lnTo>
                  <a:lnTo>
                    <a:pt x="373354" y="141363"/>
                  </a:lnTo>
                  <a:lnTo>
                    <a:pt x="380353" y="145158"/>
                  </a:lnTo>
                  <a:lnTo>
                    <a:pt x="387753" y="144273"/>
                  </a:lnTo>
                  <a:lnTo>
                    <a:pt x="393614" y="139561"/>
                  </a:lnTo>
                  <a:lnTo>
                    <a:pt x="395998" y="131876"/>
                  </a:lnTo>
                  <a:lnTo>
                    <a:pt x="395998" y="0"/>
                  </a:lnTo>
                  <a:lnTo>
                    <a:pt x="664997" y="0"/>
                  </a:lnTo>
                  <a:lnTo>
                    <a:pt x="714432" y="9980"/>
                  </a:lnTo>
                  <a:lnTo>
                    <a:pt x="754800" y="37198"/>
                  </a:lnTo>
                  <a:lnTo>
                    <a:pt x="782017" y="77570"/>
                  </a:lnTo>
                  <a:lnTo>
                    <a:pt x="791997" y="127012"/>
                  </a:lnTo>
                  <a:lnTo>
                    <a:pt x="791997" y="395998"/>
                  </a:lnTo>
                  <a:close/>
                </a:path>
                <a:path w="792479" h="792479">
                  <a:moveTo>
                    <a:pt x="396011" y="0"/>
                  </a:moveTo>
                  <a:lnTo>
                    <a:pt x="396011" y="131876"/>
                  </a:lnTo>
                  <a:lnTo>
                    <a:pt x="393625" y="139565"/>
                  </a:lnTo>
                  <a:lnTo>
                    <a:pt x="387761" y="144275"/>
                  </a:lnTo>
                  <a:lnTo>
                    <a:pt x="380361" y="145160"/>
                  </a:lnTo>
                  <a:lnTo>
                    <a:pt x="373367" y="141376"/>
                  </a:lnTo>
                  <a:lnTo>
                    <a:pt x="358316" y="129034"/>
                  </a:lnTo>
                  <a:lnTo>
                    <a:pt x="340553" y="120575"/>
                  </a:lnTo>
                  <a:lnTo>
                    <a:pt x="320700" y="116642"/>
                  </a:lnTo>
                  <a:lnTo>
                    <a:pt x="299377" y="117881"/>
                  </a:lnTo>
                  <a:lnTo>
                    <a:pt x="276437" y="125984"/>
                  </a:lnTo>
                  <a:lnTo>
                    <a:pt x="257094" y="140431"/>
                  </a:lnTo>
                  <a:lnTo>
                    <a:pt x="242725" y="159834"/>
                  </a:lnTo>
                  <a:lnTo>
                    <a:pt x="234708" y="182803"/>
                  </a:lnTo>
                  <a:lnTo>
                    <a:pt x="236259" y="219748"/>
                  </a:lnTo>
                  <a:lnTo>
                    <a:pt x="252536" y="250580"/>
                  </a:lnTo>
                  <a:lnTo>
                    <a:pt x="279942" y="271711"/>
                  </a:lnTo>
                  <a:lnTo>
                    <a:pt x="314883" y="279552"/>
                  </a:lnTo>
                  <a:lnTo>
                    <a:pt x="331482" y="277856"/>
                  </a:lnTo>
                  <a:lnTo>
                    <a:pt x="346902" y="272994"/>
                  </a:lnTo>
                  <a:lnTo>
                    <a:pt x="360809" y="265305"/>
                  </a:lnTo>
                  <a:lnTo>
                    <a:pt x="372872" y="255130"/>
                  </a:lnTo>
                  <a:lnTo>
                    <a:pt x="380077" y="251149"/>
                  </a:lnTo>
                  <a:lnTo>
                    <a:pt x="387632" y="251798"/>
                  </a:lnTo>
                  <a:lnTo>
                    <a:pt x="393592" y="256364"/>
                  </a:lnTo>
                  <a:lnTo>
                    <a:pt x="396011" y="264134"/>
                  </a:lnTo>
                  <a:lnTo>
                    <a:pt x="396011" y="395998"/>
                  </a:lnTo>
                  <a:lnTo>
                    <a:pt x="264147" y="395998"/>
                  </a:lnTo>
                  <a:lnTo>
                    <a:pt x="256369" y="398415"/>
                  </a:lnTo>
                  <a:lnTo>
                    <a:pt x="251799" y="404369"/>
                  </a:lnTo>
                  <a:lnTo>
                    <a:pt x="251149" y="411916"/>
                  </a:lnTo>
                  <a:lnTo>
                    <a:pt x="255130" y="419112"/>
                  </a:lnTo>
                  <a:lnTo>
                    <a:pt x="265307" y="431188"/>
                  </a:lnTo>
                  <a:lnTo>
                    <a:pt x="273000" y="445096"/>
                  </a:lnTo>
                  <a:lnTo>
                    <a:pt x="277867" y="460510"/>
                  </a:lnTo>
                  <a:lnTo>
                    <a:pt x="279565" y="477100"/>
                  </a:lnTo>
                  <a:lnTo>
                    <a:pt x="271720" y="512047"/>
                  </a:lnTo>
                  <a:lnTo>
                    <a:pt x="250582" y="539454"/>
                  </a:lnTo>
                  <a:lnTo>
                    <a:pt x="219745" y="555732"/>
                  </a:lnTo>
                  <a:lnTo>
                    <a:pt x="182803" y="557288"/>
                  </a:lnTo>
                  <a:lnTo>
                    <a:pt x="159836" y="549277"/>
                  </a:lnTo>
                  <a:lnTo>
                    <a:pt x="140436" y="534906"/>
                  </a:lnTo>
                  <a:lnTo>
                    <a:pt x="125989" y="515556"/>
                  </a:lnTo>
                  <a:lnTo>
                    <a:pt x="117881" y="492607"/>
                  </a:lnTo>
                  <a:lnTo>
                    <a:pt x="116644" y="471293"/>
                  </a:lnTo>
                  <a:lnTo>
                    <a:pt x="120578" y="451446"/>
                  </a:lnTo>
                  <a:lnTo>
                    <a:pt x="129034" y="433685"/>
                  </a:lnTo>
                  <a:lnTo>
                    <a:pt x="141363" y="418630"/>
                  </a:lnTo>
                  <a:lnTo>
                    <a:pt x="145159" y="411632"/>
                  </a:lnTo>
                  <a:lnTo>
                    <a:pt x="144275" y="404237"/>
                  </a:lnTo>
                  <a:lnTo>
                    <a:pt x="139567" y="398381"/>
                  </a:lnTo>
                  <a:lnTo>
                    <a:pt x="131889" y="395998"/>
                  </a:lnTo>
                  <a:lnTo>
                    <a:pt x="0" y="395998"/>
                  </a:lnTo>
                  <a:lnTo>
                    <a:pt x="0" y="127000"/>
                  </a:lnTo>
                  <a:lnTo>
                    <a:pt x="9981" y="77565"/>
                  </a:lnTo>
                  <a:lnTo>
                    <a:pt x="37201" y="37196"/>
                  </a:lnTo>
                  <a:lnTo>
                    <a:pt x="77570" y="9980"/>
                  </a:lnTo>
                  <a:lnTo>
                    <a:pt x="127000" y="0"/>
                  </a:lnTo>
                  <a:lnTo>
                    <a:pt x="396011" y="0"/>
                  </a:lnTo>
                  <a:close/>
                </a:path>
                <a:path w="792479" h="792479">
                  <a:moveTo>
                    <a:pt x="0" y="395998"/>
                  </a:moveTo>
                  <a:lnTo>
                    <a:pt x="131876" y="395998"/>
                  </a:lnTo>
                  <a:lnTo>
                    <a:pt x="139559" y="398381"/>
                  </a:lnTo>
                  <a:lnTo>
                    <a:pt x="144268" y="404237"/>
                  </a:lnTo>
                  <a:lnTo>
                    <a:pt x="145153" y="411632"/>
                  </a:lnTo>
                  <a:lnTo>
                    <a:pt x="141363" y="418630"/>
                  </a:lnTo>
                  <a:lnTo>
                    <a:pt x="129031" y="433686"/>
                  </a:lnTo>
                  <a:lnTo>
                    <a:pt x="120578" y="451448"/>
                  </a:lnTo>
                  <a:lnTo>
                    <a:pt x="116648" y="471299"/>
                  </a:lnTo>
                  <a:lnTo>
                    <a:pt x="117881" y="492620"/>
                  </a:lnTo>
                  <a:lnTo>
                    <a:pt x="125984" y="515556"/>
                  </a:lnTo>
                  <a:lnTo>
                    <a:pt x="140431" y="534904"/>
                  </a:lnTo>
                  <a:lnTo>
                    <a:pt x="159834" y="549280"/>
                  </a:lnTo>
                  <a:lnTo>
                    <a:pt x="182803" y="557301"/>
                  </a:lnTo>
                  <a:lnTo>
                    <a:pt x="219747" y="555739"/>
                  </a:lnTo>
                  <a:lnTo>
                    <a:pt x="250588" y="539462"/>
                  </a:lnTo>
                  <a:lnTo>
                    <a:pt x="271730" y="512058"/>
                  </a:lnTo>
                  <a:lnTo>
                    <a:pt x="279577" y="477113"/>
                  </a:lnTo>
                  <a:lnTo>
                    <a:pt x="277879" y="460521"/>
                  </a:lnTo>
                  <a:lnTo>
                    <a:pt x="273013" y="445104"/>
                  </a:lnTo>
                  <a:lnTo>
                    <a:pt x="265320" y="431195"/>
                  </a:lnTo>
                  <a:lnTo>
                    <a:pt x="255143" y="419125"/>
                  </a:lnTo>
                  <a:lnTo>
                    <a:pt x="251154" y="411927"/>
                  </a:lnTo>
                  <a:lnTo>
                    <a:pt x="251799" y="404375"/>
                  </a:lnTo>
                  <a:lnTo>
                    <a:pt x="256364" y="398417"/>
                  </a:lnTo>
                  <a:lnTo>
                    <a:pt x="264134" y="395998"/>
                  </a:lnTo>
                  <a:lnTo>
                    <a:pt x="396011" y="395998"/>
                  </a:lnTo>
                  <a:lnTo>
                    <a:pt x="395998" y="527862"/>
                  </a:lnTo>
                  <a:lnTo>
                    <a:pt x="398417" y="535640"/>
                  </a:lnTo>
                  <a:lnTo>
                    <a:pt x="404377" y="540208"/>
                  </a:lnTo>
                  <a:lnTo>
                    <a:pt x="411932" y="540855"/>
                  </a:lnTo>
                  <a:lnTo>
                    <a:pt x="419138" y="536867"/>
                  </a:lnTo>
                  <a:lnTo>
                    <a:pt x="431198" y="526691"/>
                  </a:lnTo>
                  <a:lnTo>
                    <a:pt x="445101" y="519002"/>
                  </a:lnTo>
                  <a:lnTo>
                    <a:pt x="460516" y="514141"/>
                  </a:lnTo>
                  <a:lnTo>
                    <a:pt x="477113" y="512445"/>
                  </a:lnTo>
                  <a:lnTo>
                    <a:pt x="512054" y="520289"/>
                  </a:lnTo>
                  <a:lnTo>
                    <a:pt x="539462" y="541427"/>
                  </a:lnTo>
                  <a:lnTo>
                    <a:pt x="555743" y="572264"/>
                  </a:lnTo>
                  <a:lnTo>
                    <a:pt x="557301" y="609206"/>
                  </a:lnTo>
                  <a:lnTo>
                    <a:pt x="549282" y="632173"/>
                  </a:lnTo>
                  <a:lnTo>
                    <a:pt x="534911" y="651573"/>
                  </a:lnTo>
                  <a:lnTo>
                    <a:pt x="515567" y="666020"/>
                  </a:lnTo>
                  <a:lnTo>
                    <a:pt x="492633" y="674128"/>
                  </a:lnTo>
                  <a:lnTo>
                    <a:pt x="471310" y="675354"/>
                  </a:lnTo>
                  <a:lnTo>
                    <a:pt x="451456" y="671420"/>
                  </a:lnTo>
                  <a:lnTo>
                    <a:pt x="433693" y="662966"/>
                  </a:lnTo>
                  <a:lnTo>
                    <a:pt x="418642" y="650633"/>
                  </a:lnTo>
                  <a:lnTo>
                    <a:pt x="411643" y="646840"/>
                  </a:lnTo>
                  <a:lnTo>
                    <a:pt x="404244" y="647728"/>
                  </a:lnTo>
                  <a:lnTo>
                    <a:pt x="398383" y="652441"/>
                  </a:lnTo>
                  <a:lnTo>
                    <a:pt x="395998" y="660120"/>
                  </a:lnTo>
                  <a:lnTo>
                    <a:pt x="395998" y="792010"/>
                  </a:lnTo>
                  <a:lnTo>
                    <a:pt x="127000" y="792010"/>
                  </a:lnTo>
                  <a:lnTo>
                    <a:pt x="77565" y="782027"/>
                  </a:lnTo>
                  <a:lnTo>
                    <a:pt x="37196" y="754805"/>
                  </a:lnTo>
                  <a:lnTo>
                    <a:pt x="9980" y="714428"/>
                  </a:lnTo>
                  <a:lnTo>
                    <a:pt x="0" y="664984"/>
                  </a:lnTo>
                  <a:lnTo>
                    <a:pt x="0" y="395998"/>
                  </a:lnTo>
                  <a:close/>
                </a:path>
                <a:path w="792479" h="792479">
                  <a:moveTo>
                    <a:pt x="395998" y="791997"/>
                  </a:moveTo>
                  <a:lnTo>
                    <a:pt x="395998" y="660120"/>
                  </a:lnTo>
                  <a:lnTo>
                    <a:pt x="398383" y="652442"/>
                  </a:lnTo>
                  <a:lnTo>
                    <a:pt x="404244" y="647731"/>
                  </a:lnTo>
                  <a:lnTo>
                    <a:pt x="411643" y="646840"/>
                  </a:lnTo>
                  <a:lnTo>
                    <a:pt x="418642" y="650621"/>
                  </a:lnTo>
                  <a:lnTo>
                    <a:pt x="433687" y="662966"/>
                  </a:lnTo>
                  <a:lnTo>
                    <a:pt x="451450" y="671423"/>
                  </a:lnTo>
                  <a:lnTo>
                    <a:pt x="471302" y="675356"/>
                  </a:lnTo>
                  <a:lnTo>
                    <a:pt x="492620" y="674128"/>
                  </a:lnTo>
                  <a:lnTo>
                    <a:pt x="515562" y="666025"/>
                  </a:lnTo>
                  <a:lnTo>
                    <a:pt x="534908" y="651578"/>
                  </a:lnTo>
                  <a:lnTo>
                    <a:pt x="549277" y="632175"/>
                  </a:lnTo>
                  <a:lnTo>
                    <a:pt x="557288" y="609206"/>
                  </a:lnTo>
                  <a:lnTo>
                    <a:pt x="555737" y="572262"/>
                  </a:lnTo>
                  <a:lnTo>
                    <a:pt x="539461" y="541421"/>
                  </a:lnTo>
                  <a:lnTo>
                    <a:pt x="512054" y="520279"/>
                  </a:lnTo>
                  <a:lnTo>
                    <a:pt x="477113" y="512432"/>
                  </a:lnTo>
                  <a:lnTo>
                    <a:pt x="460516" y="514130"/>
                  </a:lnTo>
                  <a:lnTo>
                    <a:pt x="445100" y="518996"/>
                  </a:lnTo>
                  <a:lnTo>
                    <a:pt x="431193" y="526689"/>
                  </a:lnTo>
                  <a:lnTo>
                    <a:pt x="419125" y="536867"/>
                  </a:lnTo>
                  <a:lnTo>
                    <a:pt x="411922" y="540850"/>
                  </a:lnTo>
                  <a:lnTo>
                    <a:pt x="404371" y="540205"/>
                  </a:lnTo>
                  <a:lnTo>
                    <a:pt x="398415" y="535643"/>
                  </a:lnTo>
                  <a:lnTo>
                    <a:pt x="395998" y="527875"/>
                  </a:lnTo>
                  <a:lnTo>
                    <a:pt x="395998" y="395998"/>
                  </a:lnTo>
                  <a:lnTo>
                    <a:pt x="527862" y="395998"/>
                  </a:lnTo>
                  <a:lnTo>
                    <a:pt x="535638" y="393581"/>
                  </a:lnTo>
                  <a:lnTo>
                    <a:pt x="540204" y="387626"/>
                  </a:lnTo>
                  <a:lnTo>
                    <a:pt x="540850" y="380075"/>
                  </a:lnTo>
                  <a:lnTo>
                    <a:pt x="536867" y="372872"/>
                  </a:lnTo>
                  <a:lnTo>
                    <a:pt x="526691" y="360811"/>
                  </a:lnTo>
                  <a:lnTo>
                    <a:pt x="519002" y="346908"/>
                  </a:lnTo>
                  <a:lnTo>
                    <a:pt x="514141" y="331493"/>
                  </a:lnTo>
                  <a:lnTo>
                    <a:pt x="512445" y="314896"/>
                  </a:lnTo>
                  <a:lnTo>
                    <a:pt x="520289" y="279948"/>
                  </a:lnTo>
                  <a:lnTo>
                    <a:pt x="541427" y="252537"/>
                  </a:lnTo>
                  <a:lnTo>
                    <a:pt x="572264" y="236259"/>
                  </a:lnTo>
                  <a:lnTo>
                    <a:pt x="609206" y="234708"/>
                  </a:lnTo>
                  <a:lnTo>
                    <a:pt x="632173" y="242725"/>
                  </a:lnTo>
                  <a:lnTo>
                    <a:pt x="651573" y="257094"/>
                  </a:lnTo>
                  <a:lnTo>
                    <a:pt x="666020" y="276437"/>
                  </a:lnTo>
                  <a:lnTo>
                    <a:pt x="674128" y="299377"/>
                  </a:lnTo>
                  <a:lnTo>
                    <a:pt x="675360" y="320698"/>
                  </a:lnTo>
                  <a:lnTo>
                    <a:pt x="671425" y="340548"/>
                  </a:lnTo>
                  <a:lnTo>
                    <a:pt x="662968" y="358311"/>
                  </a:lnTo>
                  <a:lnTo>
                    <a:pt x="650633" y="373367"/>
                  </a:lnTo>
                  <a:lnTo>
                    <a:pt x="646840" y="380359"/>
                  </a:lnTo>
                  <a:lnTo>
                    <a:pt x="647726" y="387754"/>
                  </a:lnTo>
                  <a:lnTo>
                    <a:pt x="652435" y="393614"/>
                  </a:lnTo>
                  <a:lnTo>
                    <a:pt x="660107" y="395998"/>
                  </a:lnTo>
                  <a:lnTo>
                    <a:pt x="791997" y="395998"/>
                  </a:lnTo>
                  <a:lnTo>
                    <a:pt x="791997" y="664984"/>
                  </a:lnTo>
                  <a:lnTo>
                    <a:pt x="782015" y="714426"/>
                  </a:lnTo>
                  <a:lnTo>
                    <a:pt x="754795" y="754799"/>
                  </a:lnTo>
                  <a:lnTo>
                    <a:pt x="714426" y="782017"/>
                  </a:lnTo>
                  <a:lnTo>
                    <a:pt x="664997" y="791997"/>
                  </a:lnTo>
                  <a:lnTo>
                    <a:pt x="395998" y="791997"/>
                  </a:lnTo>
                  <a:close/>
                </a:path>
              </a:pathLst>
            </a:custGeom>
            <a:ln w="38100">
              <a:solidFill>
                <a:srgbClr val="215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908944" y="4301499"/>
            <a:ext cx="1850389" cy="2246630"/>
            <a:chOff x="1908944" y="4301499"/>
            <a:chExt cx="1850389" cy="2246630"/>
          </a:xfrm>
        </p:grpSpPr>
        <p:sp>
          <p:nvSpPr>
            <p:cNvPr id="15" name="object 15"/>
            <p:cNvSpPr/>
            <p:nvPr/>
          </p:nvSpPr>
          <p:spPr>
            <a:xfrm>
              <a:off x="1908944" y="4301499"/>
              <a:ext cx="1850389" cy="2246630"/>
            </a:xfrm>
            <a:custGeom>
              <a:avLst/>
              <a:gdLst/>
              <a:ahLst/>
              <a:cxnLst/>
              <a:rect l="l" t="t" r="r" b="b"/>
              <a:pathLst>
                <a:path w="1850389" h="2246629">
                  <a:moveTo>
                    <a:pt x="1849932" y="0"/>
                  </a:moveTo>
                  <a:lnTo>
                    <a:pt x="0" y="555955"/>
                  </a:lnTo>
                  <a:lnTo>
                    <a:pt x="0" y="1690408"/>
                  </a:lnTo>
                  <a:lnTo>
                    <a:pt x="1849932" y="2246299"/>
                  </a:lnTo>
                  <a:lnTo>
                    <a:pt x="1849932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35834" y="5240239"/>
              <a:ext cx="521970" cy="550545"/>
            </a:xfrm>
            <a:custGeom>
              <a:avLst/>
              <a:gdLst/>
              <a:ahLst/>
              <a:cxnLst/>
              <a:rect l="l" t="t" r="r" b="b"/>
              <a:pathLst>
                <a:path w="521969" h="550545">
                  <a:moveTo>
                    <a:pt x="516293" y="186893"/>
                  </a:moveTo>
                  <a:lnTo>
                    <a:pt x="520382" y="183311"/>
                  </a:lnTo>
                  <a:lnTo>
                    <a:pt x="521512" y="176529"/>
                  </a:lnTo>
                  <a:lnTo>
                    <a:pt x="518794" y="171818"/>
                  </a:lnTo>
                  <a:lnTo>
                    <a:pt x="479297" y="103428"/>
                  </a:lnTo>
                  <a:lnTo>
                    <a:pt x="476580" y="98717"/>
                  </a:lnTo>
                  <a:lnTo>
                    <a:pt x="470141" y="96304"/>
                  </a:lnTo>
                  <a:lnTo>
                    <a:pt x="464997" y="98056"/>
                  </a:lnTo>
                  <a:lnTo>
                    <a:pt x="398754" y="119646"/>
                  </a:lnTo>
                  <a:lnTo>
                    <a:pt x="393547" y="121437"/>
                  </a:lnTo>
                  <a:lnTo>
                    <a:pt x="385622" y="120281"/>
                  </a:lnTo>
                  <a:lnTo>
                    <a:pt x="381126" y="117132"/>
                  </a:lnTo>
                  <a:lnTo>
                    <a:pt x="337477" y="91909"/>
                  </a:lnTo>
                  <a:lnTo>
                    <a:pt x="332498" y="89598"/>
                  </a:lnTo>
                  <a:lnTo>
                    <a:pt x="327545" y="83273"/>
                  </a:lnTo>
                  <a:lnTo>
                    <a:pt x="326478" y="77889"/>
                  </a:lnTo>
                  <a:lnTo>
                    <a:pt x="311911" y="9715"/>
                  </a:lnTo>
                  <a:lnTo>
                    <a:pt x="310870" y="4381"/>
                  </a:lnTo>
                  <a:lnTo>
                    <a:pt x="305536" y="0"/>
                  </a:lnTo>
                  <a:lnTo>
                    <a:pt x="300100" y="12"/>
                  </a:lnTo>
                  <a:lnTo>
                    <a:pt x="221399" y="25"/>
                  </a:lnTo>
                  <a:lnTo>
                    <a:pt x="215963" y="25"/>
                  </a:lnTo>
                  <a:lnTo>
                    <a:pt x="210642" y="4406"/>
                  </a:lnTo>
                  <a:lnTo>
                    <a:pt x="209600" y="9740"/>
                  </a:lnTo>
                  <a:lnTo>
                    <a:pt x="195059" y="77901"/>
                  </a:lnTo>
                  <a:lnTo>
                    <a:pt x="193979" y="83299"/>
                  </a:lnTo>
                  <a:lnTo>
                    <a:pt x="189014" y="89598"/>
                  </a:lnTo>
                  <a:lnTo>
                    <a:pt x="184035" y="91897"/>
                  </a:lnTo>
                  <a:lnTo>
                    <a:pt x="140385" y="117106"/>
                  </a:lnTo>
                  <a:lnTo>
                    <a:pt x="135889" y="120268"/>
                  </a:lnTo>
                  <a:lnTo>
                    <a:pt x="127952" y="121411"/>
                  </a:lnTo>
                  <a:lnTo>
                    <a:pt x="122758" y="119633"/>
                  </a:lnTo>
                  <a:lnTo>
                    <a:pt x="56489" y="98120"/>
                  </a:lnTo>
                  <a:lnTo>
                    <a:pt x="2743" y="171742"/>
                  </a:lnTo>
                  <a:lnTo>
                    <a:pt x="38" y="176441"/>
                  </a:lnTo>
                  <a:lnTo>
                    <a:pt x="1142" y="183222"/>
                  </a:lnTo>
                  <a:lnTo>
                    <a:pt x="5245" y="186804"/>
                  </a:lnTo>
                  <a:lnTo>
                    <a:pt x="57022" y="233451"/>
                  </a:lnTo>
                  <a:lnTo>
                    <a:pt x="61163" y="237070"/>
                  </a:lnTo>
                  <a:lnTo>
                    <a:pt x="64147" y="244513"/>
                  </a:lnTo>
                  <a:lnTo>
                    <a:pt x="63665" y="249999"/>
                  </a:lnTo>
                  <a:lnTo>
                    <a:pt x="63703" y="300380"/>
                  </a:lnTo>
                  <a:lnTo>
                    <a:pt x="64211" y="305866"/>
                  </a:lnTo>
                  <a:lnTo>
                    <a:pt x="61226" y="313296"/>
                  </a:lnTo>
                  <a:lnTo>
                    <a:pt x="57073" y="316903"/>
                  </a:lnTo>
                  <a:lnTo>
                    <a:pt x="5232" y="363486"/>
                  </a:lnTo>
                  <a:lnTo>
                    <a:pt x="1130" y="367068"/>
                  </a:lnTo>
                  <a:lnTo>
                    <a:pt x="0" y="373849"/>
                  </a:lnTo>
                  <a:lnTo>
                    <a:pt x="2717" y="378561"/>
                  </a:lnTo>
                  <a:lnTo>
                    <a:pt x="42227" y="446976"/>
                  </a:lnTo>
                  <a:lnTo>
                    <a:pt x="44957" y="451675"/>
                  </a:lnTo>
                  <a:lnTo>
                    <a:pt x="51396" y="454101"/>
                  </a:lnTo>
                  <a:lnTo>
                    <a:pt x="56540" y="452335"/>
                  </a:lnTo>
                  <a:lnTo>
                    <a:pt x="122758" y="430758"/>
                  </a:lnTo>
                  <a:lnTo>
                    <a:pt x="127965" y="428980"/>
                  </a:lnTo>
                  <a:lnTo>
                    <a:pt x="135889" y="430110"/>
                  </a:lnTo>
                  <a:lnTo>
                    <a:pt x="140385" y="433273"/>
                  </a:lnTo>
                  <a:lnTo>
                    <a:pt x="184035" y="458482"/>
                  </a:lnTo>
                  <a:lnTo>
                    <a:pt x="189001" y="460806"/>
                  </a:lnTo>
                  <a:lnTo>
                    <a:pt x="193967" y="467118"/>
                  </a:lnTo>
                  <a:lnTo>
                    <a:pt x="195021" y="472516"/>
                  </a:lnTo>
                  <a:lnTo>
                    <a:pt x="209600" y="540689"/>
                  </a:lnTo>
                  <a:lnTo>
                    <a:pt x="210642" y="546036"/>
                  </a:lnTo>
                  <a:lnTo>
                    <a:pt x="215963" y="550392"/>
                  </a:lnTo>
                  <a:lnTo>
                    <a:pt x="221399" y="550392"/>
                  </a:lnTo>
                  <a:lnTo>
                    <a:pt x="300100" y="550367"/>
                  </a:lnTo>
                  <a:lnTo>
                    <a:pt x="305536" y="550367"/>
                  </a:lnTo>
                  <a:lnTo>
                    <a:pt x="310870" y="545998"/>
                  </a:lnTo>
                  <a:lnTo>
                    <a:pt x="311911" y="540651"/>
                  </a:lnTo>
                  <a:lnTo>
                    <a:pt x="326453" y="472503"/>
                  </a:lnTo>
                  <a:lnTo>
                    <a:pt x="327520" y="467105"/>
                  </a:lnTo>
                  <a:lnTo>
                    <a:pt x="332485" y="460806"/>
                  </a:lnTo>
                  <a:lnTo>
                    <a:pt x="337464" y="458482"/>
                  </a:lnTo>
                  <a:lnTo>
                    <a:pt x="381126" y="433285"/>
                  </a:lnTo>
                  <a:lnTo>
                    <a:pt x="385610" y="430123"/>
                  </a:lnTo>
                  <a:lnTo>
                    <a:pt x="393547" y="428993"/>
                  </a:lnTo>
                  <a:lnTo>
                    <a:pt x="398754" y="430771"/>
                  </a:lnTo>
                  <a:lnTo>
                    <a:pt x="465023" y="452310"/>
                  </a:lnTo>
                  <a:lnTo>
                    <a:pt x="470179" y="454050"/>
                  </a:lnTo>
                  <a:lnTo>
                    <a:pt x="476618" y="451637"/>
                  </a:lnTo>
                  <a:lnTo>
                    <a:pt x="479323" y="446925"/>
                  </a:lnTo>
                  <a:lnTo>
                    <a:pt x="518794" y="378663"/>
                  </a:lnTo>
                  <a:lnTo>
                    <a:pt x="521500" y="373951"/>
                  </a:lnTo>
                  <a:lnTo>
                    <a:pt x="520382" y="367169"/>
                  </a:lnTo>
                  <a:lnTo>
                    <a:pt x="516293" y="363588"/>
                  </a:lnTo>
                  <a:lnTo>
                    <a:pt x="464489" y="316941"/>
                  </a:lnTo>
                  <a:lnTo>
                    <a:pt x="460336" y="313321"/>
                  </a:lnTo>
                  <a:lnTo>
                    <a:pt x="457352" y="305892"/>
                  </a:lnTo>
                  <a:lnTo>
                    <a:pt x="457822" y="300418"/>
                  </a:lnTo>
                  <a:lnTo>
                    <a:pt x="457822" y="250012"/>
                  </a:lnTo>
                  <a:lnTo>
                    <a:pt x="457339" y="244551"/>
                  </a:lnTo>
                  <a:lnTo>
                    <a:pt x="460324" y="237108"/>
                  </a:lnTo>
                  <a:lnTo>
                    <a:pt x="464477" y="233502"/>
                  </a:lnTo>
                  <a:lnTo>
                    <a:pt x="516293" y="18689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76612" y="5395421"/>
              <a:ext cx="240011" cy="24001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842323" y="5000362"/>
              <a:ext cx="488950" cy="462915"/>
            </a:xfrm>
            <a:custGeom>
              <a:avLst/>
              <a:gdLst/>
              <a:ahLst/>
              <a:cxnLst/>
              <a:rect l="l" t="t" r="r" b="b"/>
              <a:pathLst>
                <a:path w="488950" h="462914">
                  <a:moveTo>
                    <a:pt x="479793" y="276809"/>
                  </a:moveTo>
                  <a:lnTo>
                    <a:pt x="484530" y="275894"/>
                  </a:lnTo>
                  <a:lnTo>
                    <a:pt x="488416" y="271170"/>
                  </a:lnTo>
                  <a:lnTo>
                    <a:pt x="488416" y="266331"/>
                  </a:lnTo>
                  <a:lnTo>
                    <a:pt x="488391" y="196253"/>
                  </a:lnTo>
                  <a:lnTo>
                    <a:pt x="488391" y="191414"/>
                  </a:lnTo>
                  <a:lnTo>
                    <a:pt x="484492" y="186702"/>
                  </a:lnTo>
                  <a:lnTo>
                    <a:pt x="479767" y="185775"/>
                  </a:lnTo>
                  <a:lnTo>
                    <a:pt x="414058" y="174739"/>
                  </a:lnTo>
                  <a:lnTo>
                    <a:pt x="409409" y="173824"/>
                  </a:lnTo>
                  <a:lnTo>
                    <a:pt x="403999" y="169570"/>
                  </a:lnTo>
                  <a:lnTo>
                    <a:pt x="401980" y="165277"/>
                  </a:lnTo>
                  <a:lnTo>
                    <a:pt x="380288" y="127685"/>
                  </a:lnTo>
                  <a:lnTo>
                    <a:pt x="377583" y="123812"/>
                  </a:lnTo>
                  <a:lnTo>
                    <a:pt x="376605" y="116967"/>
                  </a:lnTo>
                  <a:lnTo>
                    <a:pt x="378117" y="112496"/>
                  </a:lnTo>
                  <a:lnTo>
                    <a:pt x="401243" y="49987"/>
                  </a:lnTo>
                  <a:lnTo>
                    <a:pt x="402805" y="45402"/>
                  </a:lnTo>
                  <a:lnTo>
                    <a:pt x="400646" y="39687"/>
                  </a:lnTo>
                  <a:lnTo>
                    <a:pt x="396481" y="37274"/>
                  </a:lnTo>
                  <a:lnTo>
                    <a:pt x="335978" y="2400"/>
                  </a:lnTo>
                  <a:lnTo>
                    <a:pt x="331787" y="0"/>
                  </a:lnTo>
                  <a:lnTo>
                    <a:pt x="325754" y="990"/>
                  </a:lnTo>
                  <a:lnTo>
                    <a:pt x="322579" y="4622"/>
                  </a:lnTo>
                  <a:lnTo>
                    <a:pt x="280085" y="55943"/>
                  </a:lnTo>
                  <a:lnTo>
                    <a:pt x="276948" y="59512"/>
                  </a:lnTo>
                  <a:lnTo>
                    <a:pt x="270535" y="62064"/>
                  </a:lnTo>
                  <a:lnTo>
                    <a:pt x="265836" y="61658"/>
                  </a:lnTo>
                  <a:lnTo>
                    <a:pt x="222427" y="61683"/>
                  </a:lnTo>
                  <a:lnTo>
                    <a:pt x="217716" y="62103"/>
                  </a:lnTo>
                  <a:lnTo>
                    <a:pt x="211302" y="59537"/>
                  </a:lnTo>
                  <a:lnTo>
                    <a:pt x="208191" y="55981"/>
                  </a:lnTo>
                  <a:lnTo>
                    <a:pt x="165684" y="4660"/>
                  </a:lnTo>
                  <a:lnTo>
                    <a:pt x="162509" y="1028"/>
                  </a:lnTo>
                  <a:lnTo>
                    <a:pt x="156476" y="38"/>
                  </a:lnTo>
                  <a:lnTo>
                    <a:pt x="152298" y="2451"/>
                  </a:lnTo>
                  <a:lnTo>
                    <a:pt x="91719" y="37439"/>
                  </a:lnTo>
                  <a:lnTo>
                    <a:pt x="87541" y="39852"/>
                  </a:lnTo>
                  <a:lnTo>
                    <a:pt x="85394" y="45567"/>
                  </a:lnTo>
                  <a:lnTo>
                    <a:pt x="86956" y="50139"/>
                  </a:lnTo>
                  <a:lnTo>
                    <a:pt x="110185" y="112598"/>
                  </a:lnTo>
                  <a:lnTo>
                    <a:pt x="111709" y="117081"/>
                  </a:lnTo>
                  <a:lnTo>
                    <a:pt x="110756" y="123913"/>
                  </a:lnTo>
                  <a:lnTo>
                    <a:pt x="108026" y="127787"/>
                  </a:lnTo>
                  <a:lnTo>
                    <a:pt x="86372" y="165404"/>
                  </a:lnTo>
                  <a:lnTo>
                    <a:pt x="84391" y="169697"/>
                  </a:lnTo>
                  <a:lnTo>
                    <a:pt x="78955" y="173951"/>
                  </a:lnTo>
                  <a:lnTo>
                    <a:pt x="74320" y="174879"/>
                  </a:lnTo>
                  <a:lnTo>
                    <a:pt x="8597" y="185966"/>
                  </a:lnTo>
                  <a:lnTo>
                    <a:pt x="3860" y="186893"/>
                  </a:lnTo>
                  <a:lnTo>
                    <a:pt x="0" y="191617"/>
                  </a:lnTo>
                  <a:lnTo>
                    <a:pt x="0" y="196443"/>
                  </a:lnTo>
                  <a:lnTo>
                    <a:pt x="38" y="266547"/>
                  </a:lnTo>
                  <a:lnTo>
                    <a:pt x="38" y="271373"/>
                  </a:lnTo>
                  <a:lnTo>
                    <a:pt x="3911" y="276085"/>
                  </a:lnTo>
                  <a:lnTo>
                    <a:pt x="8648" y="277025"/>
                  </a:lnTo>
                  <a:lnTo>
                    <a:pt x="74333" y="288061"/>
                  </a:lnTo>
                  <a:lnTo>
                    <a:pt x="78981" y="288963"/>
                  </a:lnTo>
                  <a:lnTo>
                    <a:pt x="84416" y="293230"/>
                  </a:lnTo>
                  <a:lnTo>
                    <a:pt x="86385" y="297522"/>
                  </a:lnTo>
                  <a:lnTo>
                    <a:pt x="108102" y="335102"/>
                  </a:lnTo>
                  <a:lnTo>
                    <a:pt x="110807" y="338975"/>
                  </a:lnTo>
                  <a:lnTo>
                    <a:pt x="111798" y="345808"/>
                  </a:lnTo>
                  <a:lnTo>
                    <a:pt x="110261" y="350291"/>
                  </a:lnTo>
                  <a:lnTo>
                    <a:pt x="87134" y="412813"/>
                  </a:lnTo>
                  <a:lnTo>
                    <a:pt x="85585" y="417385"/>
                  </a:lnTo>
                  <a:lnTo>
                    <a:pt x="87731" y="423100"/>
                  </a:lnTo>
                  <a:lnTo>
                    <a:pt x="91922" y="425513"/>
                  </a:lnTo>
                  <a:lnTo>
                    <a:pt x="152425" y="460375"/>
                  </a:lnTo>
                  <a:lnTo>
                    <a:pt x="156616" y="462788"/>
                  </a:lnTo>
                  <a:lnTo>
                    <a:pt x="162623" y="461784"/>
                  </a:lnTo>
                  <a:lnTo>
                    <a:pt x="165811" y="458152"/>
                  </a:lnTo>
                  <a:lnTo>
                    <a:pt x="208318" y="406844"/>
                  </a:lnTo>
                  <a:lnTo>
                    <a:pt x="211429" y="403288"/>
                  </a:lnTo>
                  <a:lnTo>
                    <a:pt x="217843" y="400710"/>
                  </a:lnTo>
                  <a:lnTo>
                    <a:pt x="222542" y="401116"/>
                  </a:lnTo>
                  <a:lnTo>
                    <a:pt x="265963" y="401104"/>
                  </a:lnTo>
                  <a:lnTo>
                    <a:pt x="270675" y="400685"/>
                  </a:lnTo>
                  <a:lnTo>
                    <a:pt x="277075" y="403250"/>
                  </a:lnTo>
                  <a:lnTo>
                    <a:pt x="280187" y="406819"/>
                  </a:lnTo>
                  <a:lnTo>
                    <a:pt x="322694" y="458127"/>
                  </a:lnTo>
                  <a:lnTo>
                    <a:pt x="325881" y="461759"/>
                  </a:lnTo>
                  <a:lnTo>
                    <a:pt x="396671" y="425361"/>
                  </a:lnTo>
                  <a:lnTo>
                    <a:pt x="403009" y="417220"/>
                  </a:lnTo>
                  <a:lnTo>
                    <a:pt x="401459" y="412661"/>
                  </a:lnTo>
                  <a:lnTo>
                    <a:pt x="378205" y="350189"/>
                  </a:lnTo>
                  <a:lnTo>
                    <a:pt x="376681" y="345719"/>
                  </a:lnTo>
                  <a:lnTo>
                    <a:pt x="377647" y="338886"/>
                  </a:lnTo>
                  <a:lnTo>
                    <a:pt x="380352" y="335000"/>
                  </a:lnTo>
                  <a:lnTo>
                    <a:pt x="402031" y="297408"/>
                  </a:lnTo>
                  <a:lnTo>
                    <a:pt x="404037" y="293103"/>
                  </a:lnTo>
                  <a:lnTo>
                    <a:pt x="409460" y="288836"/>
                  </a:lnTo>
                  <a:lnTo>
                    <a:pt x="414096" y="287934"/>
                  </a:lnTo>
                  <a:lnTo>
                    <a:pt x="479793" y="27680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80601" y="5125812"/>
              <a:ext cx="212126" cy="211886"/>
            </a:xfrm>
            <a:prstGeom prst="rect">
              <a:avLst/>
            </a:prstGeom>
          </p:spPr>
        </p:pic>
      </p:grpSp>
      <p:sp>
        <p:nvSpPr>
          <p:cNvPr id="20" name="object 20"/>
          <p:cNvSpPr/>
          <p:nvPr/>
        </p:nvSpPr>
        <p:spPr>
          <a:xfrm>
            <a:off x="904622" y="5499390"/>
            <a:ext cx="925194" cy="1141730"/>
          </a:xfrm>
          <a:custGeom>
            <a:avLst/>
            <a:gdLst/>
            <a:ahLst/>
            <a:cxnLst/>
            <a:rect l="l" t="t" r="r" b="b"/>
            <a:pathLst>
              <a:path w="925194" h="1141729">
                <a:moveTo>
                  <a:pt x="925156" y="0"/>
                </a:moveTo>
                <a:lnTo>
                  <a:pt x="0" y="282511"/>
                </a:lnTo>
                <a:lnTo>
                  <a:pt x="0" y="858939"/>
                </a:lnTo>
                <a:lnTo>
                  <a:pt x="925156" y="1141412"/>
                </a:lnTo>
                <a:lnTo>
                  <a:pt x="925156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0936" y="4094986"/>
            <a:ext cx="781050" cy="967740"/>
          </a:xfrm>
          <a:custGeom>
            <a:avLst/>
            <a:gdLst/>
            <a:ahLst/>
            <a:cxnLst/>
            <a:rect l="l" t="t" r="r" b="b"/>
            <a:pathLst>
              <a:path w="781050" h="967739">
                <a:moveTo>
                  <a:pt x="0" y="0"/>
                </a:moveTo>
                <a:lnTo>
                  <a:pt x="0" y="967651"/>
                </a:lnTo>
                <a:lnTo>
                  <a:pt x="780656" y="728179"/>
                </a:lnTo>
                <a:lnTo>
                  <a:pt x="780656" y="239483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5809668"/>
            <a:ext cx="829944" cy="1048385"/>
          </a:xfrm>
          <a:custGeom>
            <a:avLst/>
            <a:gdLst/>
            <a:ahLst/>
            <a:cxnLst/>
            <a:rect l="l" t="t" r="r" b="b"/>
            <a:pathLst>
              <a:path w="829944" h="1048384">
                <a:moveTo>
                  <a:pt x="829754" y="0"/>
                </a:moveTo>
                <a:lnTo>
                  <a:pt x="0" y="253390"/>
                </a:lnTo>
                <a:lnTo>
                  <a:pt x="0" y="888085"/>
                </a:lnTo>
                <a:lnTo>
                  <a:pt x="524840" y="1048334"/>
                </a:lnTo>
                <a:lnTo>
                  <a:pt x="829754" y="1048334"/>
                </a:lnTo>
                <a:lnTo>
                  <a:pt x="829754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06521" y="487679"/>
            <a:ext cx="6386830" cy="6370320"/>
            <a:chOff x="5806521" y="487679"/>
            <a:chExt cx="6386830" cy="6370320"/>
          </a:xfrm>
        </p:grpSpPr>
        <p:sp>
          <p:nvSpPr>
            <p:cNvPr id="3" name="object 3"/>
            <p:cNvSpPr/>
            <p:nvPr/>
          </p:nvSpPr>
          <p:spPr>
            <a:xfrm>
              <a:off x="8527659" y="539996"/>
              <a:ext cx="3665854" cy="6318250"/>
            </a:xfrm>
            <a:custGeom>
              <a:avLst/>
              <a:gdLst/>
              <a:ahLst/>
              <a:cxnLst/>
              <a:rect l="l" t="t" r="r" b="b"/>
              <a:pathLst>
                <a:path w="3665854" h="6318250">
                  <a:moveTo>
                    <a:pt x="0" y="0"/>
                  </a:moveTo>
                  <a:lnTo>
                    <a:pt x="0" y="1867915"/>
                  </a:lnTo>
                  <a:lnTo>
                    <a:pt x="0" y="6318008"/>
                  </a:lnTo>
                  <a:lnTo>
                    <a:pt x="1310817" y="6318008"/>
                  </a:lnTo>
                  <a:lnTo>
                    <a:pt x="1866239" y="6163767"/>
                  </a:lnTo>
                  <a:lnTo>
                    <a:pt x="3665537" y="5614403"/>
                  </a:lnTo>
                  <a:lnTo>
                    <a:pt x="3665537" y="11192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806521" y="4358518"/>
              <a:ext cx="1850389" cy="2246630"/>
            </a:xfrm>
            <a:custGeom>
              <a:avLst/>
              <a:gdLst/>
              <a:ahLst/>
              <a:cxnLst/>
              <a:rect l="l" t="t" r="r" b="b"/>
              <a:pathLst>
                <a:path w="1850390" h="2246629">
                  <a:moveTo>
                    <a:pt x="1849920" y="0"/>
                  </a:moveTo>
                  <a:lnTo>
                    <a:pt x="0" y="555942"/>
                  </a:lnTo>
                  <a:lnTo>
                    <a:pt x="0" y="1690395"/>
                  </a:lnTo>
                  <a:lnTo>
                    <a:pt x="1849920" y="2246312"/>
                  </a:lnTo>
                  <a:lnTo>
                    <a:pt x="1849920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404207" y="1415262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30">
                  <a:moveTo>
                    <a:pt x="0" y="0"/>
                  </a:moveTo>
                  <a:lnTo>
                    <a:pt x="0" y="1141399"/>
                  </a:lnTo>
                  <a:lnTo>
                    <a:pt x="925156" y="858926"/>
                  </a:lnTo>
                  <a:lnTo>
                    <a:pt x="925156" y="282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17950" y="2165468"/>
              <a:ext cx="2723515" cy="3307079"/>
            </a:xfrm>
            <a:custGeom>
              <a:avLst/>
              <a:gdLst/>
              <a:ahLst/>
              <a:cxnLst/>
              <a:rect l="l" t="t" r="r" b="b"/>
              <a:pathLst>
                <a:path w="2723515" h="3307079">
                  <a:moveTo>
                    <a:pt x="2723057" y="0"/>
                  </a:moveTo>
                  <a:lnTo>
                    <a:pt x="0" y="818337"/>
                  </a:lnTo>
                  <a:lnTo>
                    <a:pt x="0" y="2488222"/>
                  </a:lnTo>
                  <a:lnTo>
                    <a:pt x="2723057" y="3306533"/>
                  </a:lnTo>
                  <a:lnTo>
                    <a:pt x="2723057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165969" y="5580760"/>
              <a:ext cx="1850389" cy="1277620"/>
            </a:xfrm>
            <a:custGeom>
              <a:avLst/>
              <a:gdLst/>
              <a:ahLst/>
              <a:cxnLst/>
              <a:rect l="l" t="t" r="r" b="b"/>
              <a:pathLst>
                <a:path w="1850390" h="1277620">
                  <a:moveTo>
                    <a:pt x="0" y="0"/>
                  </a:moveTo>
                  <a:lnTo>
                    <a:pt x="0" y="1277239"/>
                  </a:lnTo>
                  <a:lnTo>
                    <a:pt x="1849945" y="1277239"/>
                  </a:lnTo>
                  <a:lnTo>
                    <a:pt x="1849945" y="5559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79668" y="3223757"/>
              <a:ext cx="965200" cy="965200"/>
            </a:xfrm>
            <a:custGeom>
              <a:avLst/>
              <a:gdLst/>
              <a:ahLst/>
              <a:cxnLst/>
              <a:rect l="l" t="t" r="r" b="b"/>
              <a:pathLst>
                <a:path w="965200" h="965200">
                  <a:moveTo>
                    <a:pt x="964819" y="482409"/>
                  </a:moveTo>
                  <a:lnTo>
                    <a:pt x="962610" y="528869"/>
                  </a:lnTo>
                  <a:lnTo>
                    <a:pt x="956120" y="574080"/>
                  </a:lnTo>
                  <a:lnTo>
                    <a:pt x="945550" y="617838"/>
                  </a:lnTo>
                  <a:lnTo>
                    <a:pt x="931103" y="659943"/>
                  </a:lnTo>
                  <a:lnTo>
                    <a:pt x="912981" y="700192"/>
                  </a:lnTo>
                  <a:lnTo>
                    <a:pt x="891385" y="738382"/>
                  </a:lnTo>
                  <a:lnTo>
                    <a:pt x="866518" y="774312"/>
                  </a:lnTo>
                  <a:lnTo>
                    <a:pt x="838582" y="807779"/>
                  </a:lnTo>
                  <a:lnTo>
                    <a:pt x="807779" y="838582"/>
                  </a:lnTo>
                  <a:lnTo>
                    <a:pt x="774312" y="866518"/>
                  </a:lnTo>
                  <a:lnTo>
                    <a:pt x="738382" y="891385"/>
                  </a:lnTo>
                  <a:lnTo>
                    <a:pt x="700192" y="912981"/>
                  </a:lnTo>
                  <a:lnTo>
                    <a:pt x="659943" y="931103"/>
                  </a:lnTo>
                  <a:lnTo>
                    <a:pt x="617838" y="945550"/>
                  </a:lnTo>
                  <a:lnTo>
                    <a:pt x="574080" y="956120"/>
                  </a:lnTo>
                  <a:lnTo>
                    <a:pt x="528869" y="962610"/>
                  </a:lnTo>
                  <a:lnTo>
                    <a:pt x="482409" y="964818"/>
                  </a:lnTo>
                  <a:lnTo>
                    <a:pt x="435949" y="962610"/>
                  </a:lnTo>
                  <a:lnTo>
                    <a:pt x="390738" y="956120"/>
                  </a:lnTo>
                  <a:lnTo>
                    <a:pt x="346980" y="945550"/>
                  </a:lnTo>
                  <a:lnTo>
                    <a:pt x="304875" y="931103"/>
                  </a:lnTo>
                  <a:lnTo>
                    <a:pt x="264626" y="912981"/>
                  </a:lnTo>
                  <a:lnTo>
                    <a:pt x="226436" y="891385"/>
                  </a:lnTo>
                  <a:lnTo>
                    <a:pt x="190506" y="866518"/>
                  </a:lnTo>
                  <a:lnTo>
                    <a:pt x="157039" y="838582"/>
                  </a:lnTo>
                  <a:lnTo>
                    <a:pt x="126236" y="807779"/>
                  </a:lnTo>
                  <a:lnTo>
                    <a:pt x="98300" y="774312"/>
                  </a:lnTo>
                  <a:lnTo>
                    <a:pt x="73433" y="738382"/>
                  </a:lnTo>
                  <a:lnTo>
                    <a:pt x="51837" y="700192"/>
                  </a:lnTo>
                  <a:lnTo>
                    <a:pt x="33715" y="659943"/>
                  </a:lnTo>
                  <a:lnTo>
                    <a:pt x="19268" y="617838"/>
                  </a:lnTo>
                  <a:lnTo>
                    <a:pt x="8698" y="574080"/>
                  </a:lnTo>
                  <a:lnTo>
                    <a:pt x="2208" y="528869"/>
                  </a:lnTo>
                  <a:lnTo>
                    <a:pt x="0" y="482409"/>
                  </a:lnTo>
                  <a:lnTo>
                    <a:pt x="2208" y="435949"/>
                  </a:lnTo>
                  <a:lnTo>
                    <a:pt x="8698" y="390738"/>
                  </a:lnTo>
                  <a:lnTo>
                    <a:pt x="19268" y="346980"/>
                  </a:lnTo>
                  <a:lnTo>
                    <a:pt x="33715" y="304875"/>
                  </a:lnTo>
                  <a:lnTo>
                    <a:pt x="51837" y="264626"/>
                  </a:lnTo>
                  <a:lnTo>
                    <a:pt x="73433" y="226436"/>
                  </a:lnTo>
                  <a:lnTo>
                    <a:pt x="98300" y="190506"/>
                  </a:lnTo>
                  <a:lnTo>
                    <a:pt x="126236" y="157039"/>
                  </a:lnTo>
                  <a:lnTo>
                    <a:pt x="157039" y="126236"/>
                  </a:lnTo>
                  <a:lnTo>
                    <a:pt x="190506" y="98300"/>
                  </a:lnTo>
                  <a:lnTo>
                    <a:pt x="226436" y="73433"/>
                  </a:lnTo>
                  <a:lnTo>
                    <a:pt x="264626" y="51837"/>
                  </a:lnTo>
                  <a:lnTo>
                    <a:pt x="304875" y="33715"/>
                  </a:lnTo>
                  <a:lnTo>
                    <a:pt x="346980" y="19268"/>
                  </a:lnTo>
                  <a:lnTo>
                    <a:pt x="390738" y="8698"/>
                  </a:lnTo>
                  <a:lnTo>
                    <a:pt x="435949" y="2208"/>
                  </a:lnTo>
                  <a:lnTo>
                    <a:pt x="482409" y="0"/>
                  </a:lnTo>
                  <a:lnTo>
                    <a:pt x="528869" y="2208"/>
                  </a:lnTo>
                  <a:lnTo>
                    <a:pt x="574080" y="8698"/>
                  </a:lnTo>
                  <a:lnTo>
                    <a:pt x="617838" y="19268"/>
                  </a:lnTo>
                  <a:lnTo>
                    <a:pt x="659943" y="33715"/>
                  </a:lnTo>
                  <a:lnTo>
                    <a:pt x="700192" y="51837"/>
                  </a:lnTo>
                  <a:lnTo>
                    <a:pt x="738382" y="73433"/>
                  </a:lnTo>
                  <a:lnTo>
                    <a:pt x="774312" y="98300"/>
                  </a:lnTo>
                  <a:lnTo>
                    <a:pt x="807779" y="126236"/>
                  </a:lnTo>
                  <a:lnTo>
                    <a:pt x="838582" y="157039"/>
                  </a:lnTo>
                  <a:lnTo>
                    <a:pt x="866518" y="190506"/>
                  </a:lnTo>
                  <a:lnTo>
                    <a:pt x="891385" y="226436"/>
                  </a:lnTo>
                  <a:lnTo>
                    <a:pt x="912981" y="264626"/>
                  </a:lnTo>
                  <a:lnTo>
                    <a:pt x="931103" y="304875"/>
                  </a:lnTo>
                  <a:lnTo>
                    <a:pt x="945550" y="346980"/>
                  </a:lnTo>
                  <a:lnTo>
                    <a:pt x="956120" y="390738"/>
                  </a:lnTo>
                  <a:lnTo>
                    <a:pt x="962610" y="435949"/>
                  </a:lnTo>
                  <a:lnTo>
                    <a:pt x="964819" y="482409"/>
                  </a:lnTo>
                  <a:close/>
                </a:path>
              </a:pathLst>
            </a:custGeom>
            <a:ln w="363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73709" y="3795538"/>
              <a:ext cx="187960" cy="187960"/>
            </a:xfrm>
            <a:custGeom>
              <a:avLst/>
              <a:gdLst/>
              <a:ahLst/>
              <a:cxnLst/>
              <a:rect l="l" t="t" r="r" b="b"/>
              <a:pathLst>
                <a:path w="187959" h="187960">
                  <a:moveTo>
                    <a:pt x="187642" y="93814"/>
                  </a:moveTo>
                  <a:lnTo>
                    <a:pt x="180270" y="130333"/>
                  </a:lnTo>
                  <a:lnTo>
                    <a:pt x="160166" y="160153"/>
                  </a:lnTo>
                  <a:lnTo>
                    <a:pt x="130346" y="180257"/>
                  </a:lnTo>
                  <a:lnTo>
                    <a:pt x="93827" y="187629"/>
                  </a:lnTo>
                  <a:lnTo>
                    <a:pt x="57307" y="180257"/>
                  </a:lnTo>
                  <a:lnTo>
                    <a:pt x="27482" y="160153"/>
                  </a:lnTo>
                  <a:lnTo>
                    <a:pt x="7373" y="130333"/>
                  </a:lnTo>
                  <a:lnTo>
                    <a:pt x="0" y="93814"/>
                  </a:lnTo>
                  <a:lnTo>
                    <a:pt x="7373" y="57291"/>
                  </a:lnTo>
                  <a:lnTo>
                    <a:pt x="27482" y="27471"/>
                  </a:lnTo>
                  <a:lnTo>
                    <a:pt x="57307" y="7370"/>
                  </a:lnTo>
                  <a:lnTo>
                    <a:pt x="93827" y="0"/>
                  </a:lnTo>
                  <a:lnTo>
                    <a:pt x="130346" y="7370"/>
                  </a:lnTo>
                  <a:lnTo>
                    <a:pt x="160166" y="27471"/>
                  </a:lnTo>
                  <a:lnTo>
                    <a:pt x="180270" y="57291"/>
                  </a:lnTo>
                  <a:lnTo>
                    <a:pt x="187642" y="93814"/>
                  </a:lnTo>
                  <a:close/>
                </a:path>
              </a:pathLst>
            </a:custGeom>
            <a:ln w="145338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970698" y="4067987"/>
              <a:ext cx="393700" cy="195580"/>
            </a:xfrm>
            <a:custGeom>
              <a:avLst/>
              <a:gdLst/>
              <a:ahLst/>
              <a:cxnLst/>
              <a:rect l="l" t="t" r="r" b="b"/>
              <a:pathLst>
                <a:path w="393700" h="195579">
                  <a:moveTo>
                    <a:pt x="317588" y="0"/>
                  </a:moveTo>
                  <a:lnTo>
                    <a:pt x="76085" y="0"/>
                  </a:lnTo>
                  <a:lnTo>
                    <a:pt x="46468" y="5978"/>
                  </a:lnTo>
                  <a:lnTo>
                    <a:pt x="22283" y="22280"/>
                  </a:lnTo>
                  <a:lnTo>
                    <a:pt x="5978" y="46457"/>
                  </a:lnTo>
                  <a:lnTo>
                    <a:pt x="0" y="76060"/>
                  </a:lnTo>
                  <a:lnTo>
                    <a:pt x="0" y="195046"/>
                  </a:lnTo>
                  <a:lnTo>
                    <a:pt x="393661" y="195046"/>
                  </a:lnTo>
                  <a:lnTo>
                    <a:pt x="393661" y="76060"/>
                  </a:lnTo>
                  <a:lnTo>
                    <a:pt x="387685" y="46457"/>
                  </a:lnTo>
                  <a:lnTo>
                    <a:pt x="371384" y="22280"/>
                  </a:lnTo>
                  <a:lnTo>
                    <a:pt x="347204" y="5978"/>
                  </a:lnTo>
                  <a:lnTo>
                    <a:pt x="317588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970698" y="4067987"/>
              <a:ext cx="393700" cy="195580"/>
            </a:xfrm>
            <a:custGeom>
              <a:avLst/>
              <a:gdLst/>
              <a:ahLst/>
              <a:cxnLst/>
              <a:rect l="l" t="t" r="r" b="b"/>
              <a:pathLst>
                <a:path w="393700" h="195579">
                  <a:moveTo>
                    <a:pt x="393661" y="195046"/>
                  </a:moveTo>
                  <a:lnTo>
                    <a:pt x="393661" y="76060"/>
                  </a:lnTo>
                  <a:lnTo>
                    <a:pt x="387685" y="46457"/>
                  </a:lnTo>
                  <a:lnTo>
                    <a:pt x="371384" y="22280"/>
                  </a:lnTo>
                  <a:lnTo>
                    <a:pt x="347204" y="5978"/>
                  </a:lnTo>
                  <a:lnTo>
                    <a:pt x="317588" y="0"/>
                  </a:lnTo>
                  <a:lnTo>
                    <a:pt x="76085" y="0"/>
                  </a:lnTo>
                  <a:lnTo>
                    <a:pt x="46468" y="5978"/>
                  </a:lnTo>
                  <a:lnTo>
                    <a:pt x="22283" y="22280"/>
                  </a:lnTo>
                  <a:lnTo>
                    <a:pt x="5978" y="46457"/>
                  </a:lnTo>
                  <a:lnTo>
                    <a:pt x="0" y="76060"/>
                  </a:lnTo>
                  <a:lnTo>
                    <a:pt x="0" y="195046"/>
                  </a:lnTo>
                </a:path>
              </a:pathLst>
            </a:custGeom>
            <a:ln w="109004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78737" y="3236427"/>
              <a:ext cx="187642" cy="18762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7678737" y="3236427"/>
              <a:ext cx="187960" cy="187960"/>
            </a:xfrm>
            <a:custGeom>
              <a:avLst/>
              <a:gdLst/>
              <a:ahLst/>
              <a:cxnLst/>
              <a:rect l="l" t="t" r="r" b="b"/>
              <a:pathLst>
                <a:path w="187959" h="187960">
                  <a:moveTo>
                    <a:pt x="187642" y="93814"/>
                  </a:moveTo>
                  <a:lnTo>
                    <a:pt x="180266" y="130333"/>
                  </a:lnTo>
                  <a:lnTo>
                    <a:pt x="160156" y="160153"/>
                  </a:lnTo>
                  <a:lnTo>
                    <a:pt x="130335" y="180257"/>
                  </a:lnTo>
                  <a:lnTo>
                    <a:pt x="93827" y="187629"/>
                  </a:lnTo>
                  <a:lnTo>
                    <a:pt x="57296" y="180257"/>
                  </a:lnTo>
                  <a:lnTo>
                    <a:pt x="27473" y="160153"/>
                  </a:lnTo>
                  <a:lnTo>
                    <a:pt x="7370" y="130333"/>
                  </a:lnTo>
                  <a:lnTo>
                    <a:pt x="0" y="93814"/>
                  </a:lnTo>
                  <a:lnTo>
                    <a:pt x="7370" y="57296"/>
                  </a:lnTo>
                  <a:lnTo>
                    <a:pt x="27473" y="27476"/>
                  </a:lnTo>
                  <a:lnTo>
                    <a:pt x="57296" y="7371"/>
                  </a:lnTo>
                  <a:lnTo>
                    <a:pt x="93827" y="0"/>
                  </a:lnTo>
                  <a:lnTo>
                    <a:pt x="130335" y="7371"/>
                  </a:lnTo>
                  <a:lnTo>
                    <a:pt x="160156" y="27476"/>
                  </a:lnTo>
                  <a:lnTo>
                    <a:pt x="180266" y="57296"/>
                  </a:lnTo>
                  <a:lnTo>
                    <a:pt x="187642" y="93814"/>
                  </a:lnTo>
                  <a:close/>
                </a:path>
              </a:pathLst>
            </a:custGeom>
            <a:ln w="145338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75730" y="3508866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17588" y="0"/>
                  </a:moveTo>
                  <a:lnTo>
                    <a:pt x="76085" y="0"/>
                  </a:lnTo>
                  <a:lnTo>
                    <a:pt x="46462" y="5978"/>
                  </a:lnTo>
                  <a:lnTo>
                    <a:pt x="22278" y="22283"/>
                  </a:lnTo>
                  <a:lnTo>
                    <a:pt x="5976" y="46468"/>
                  </a:lnTo>
                  <a:lnTo>
                    <a:pt x="0" y="76085"/>
                  </a:lnTo>
                  <a:lnTo>
                    <a:pt x="0" y="217881"/>
                  </a:lnTo>
                  <a:lnTo>
                    <a:pt x="393661" y="217881"/>
                  </a:lnTo>
                  <a:lnTo>
                    <a:pt x="393661" y="76085"/>
                  </a:lnTo>
                  <a:lnTo>
                    <a:pt x="387683" y="46468"/>
                  </a:lnTo>
                  <a:lnTo>
                    <a:pt x="371379" y="22283"/>
                  </a:lnTo>
                  <a:lnTo>
                    <a:pt x="347198" y="5978"/>
                  </a:lnTo>
                  <a:lnTo>
                    <a:pt x="317588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575730" y="3508866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93661" y="217881"/>
                  </a:moveTo>
                  <a:lnTo>
                    <a:pt x="393661" y="76085"/>
                  </a:lnTo>
                  <a:lnTo>
                    <a:pt x="387683" y="46468"/>
                  </a:lnTo>
                  <a:lnTo>
                    <a:pt x="371379" y="22283"/>
                  </a:lnTo>
                  <a:lnTo>
                    <a:pt x="347198" y="5978"/>
                  </a:lnTo>
                  <a:lnTo>
                    <a:pt x="317588" y="0"/>
                  </a:lnTo>
                  <a:lnTo>
                    <a:pt x="76085" y="0"/>
                  </a:lnTo>
                  <a:lnTo>
                    <a:pt x="46462" y="5978"/>
                  </a:lnTo>
                  <a:lnTo>
                    <a:pt x="22278" y="22283"/>
                  </a:lnTo>
                  <a:lnTo>
                    <a:pt x="5976" y="46468"/>
                  </a:lnTo>
                  <a:lnTo>
                    <a:pt x="0" y="76085"/>
                  </a:lnTo>
                  <a:lnTo>
                    <a:pt x="0" y="217881"/>
                  </a:lnTo>
                  <a:lnTo>
                    <a:pt x="393661" y="217881"/>
                  </a:lnTo>
                  <a:close/>
                </a:path>
              </a:pathLst>
            </a:custGeom>
            <a:ln w="145338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0570" y="3218260"/>
              <a:ext cx="223977" cy="22396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7575730" y="3508866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93661" y="217881"/>
                  </a:moveTo>
                  <a:lnTo>
                    <a:pt x="393661" y="76085"/>
                  </a:lnTo>
                  <a:lnTo>
                    <a:pt x="387683" y="46468"/>
                  </a:lnTo>
                  <a:lnTo>
                    <a:pt x="371379" y="22283"/>
                  </a:lnTo>
                  <a:lnTo>
                    <a:pt x="347198" y="5978"/>
                  </a:lnTo>
                  <a:lnTo>
                    <a:pt x="317588" y="0"/>
                  </a:lnTo>
                  <a:lnTo>
                    <a:pt x="76085" y="0"/>
                  </a:lnTo>
                  <a:lnTo>
                    <a:pt x="46462" y="5978"/>
                  </a:lnTo>
                  <a:lnTo>
                    <a:pt x="22278" y="22283"/>
                  </a:lnTo>
                  <a:lnTo>
                    <a:pt x="5976" y="46468"/>
                  </a:lnTo>
                  <a:lnTo>
                    <a:pt x="0" y="76085"/>
                  </a:lnTo>
                  <a:lnTo>
                    <a:pt x="0" y="217881"/>
                  </a:lnTo>
                </a:path>
              </a:pathLst>
            </a:custGeom>
            <a:ln w="363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680749" y="3630595"/>
              <a:ext cx="184150" cy="96520"/>
            </a:xfrm>
            <a:custGeom>
              <a:avLst/>
              <a:gdLst/>
              <a:ahLst/>
              <a:cxnLst/>
              <a:rect l="l" t="t" r="r" b="b"/>
              <a:pathLst>
                <a:path w="184150" h="96520">
                  <a:moveTo>
                    <a:pt x="0" y="0"/>
                  </a:moveTo>
                  <a:lnTo>
                    <a:pt x="0" y="96139"/>
                  </a:lnTo>
                </a:path>
                <a:path w="184150" h="96520">
                  <a:moveTo>
                    <a:pt x="183629" y="96151"/>
                  </a:moveTo>
                  <a:lnTo>
                    <a:pt x="183629" y="12"/>
                  </a:lnTo>
                </a:path>
              </a:pathLst>
            </a:custGeom>
            <a:ln w="363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465558" y="3236427"/>
              <a:ext cx="187642" cy="187629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8465558" y="3236427"/>
              <a:ext cx="187960" cy="187960"/>
            </a:xfrm>
            <a:custGeom>
              <a:avLst/>
              <a:gdLst/>
              <a:ahLst/>
              <a:cxnLst/>
              <a:rect l="l" t="t" r="r" b="b"/>
              <a:pathLst>
                <a:path w="187959" h="187960">
                  <a:moveTo>
                    <a:pt x="187642" y="93814"/>
                  </a:moveTo>
                  <a:lnTo>
                    <a:pt x="180266" y="130333"/>
                  </a:lnTo>
                  <a:lnTo>
                    <a:pt x="160156" y="160153"/>
                  </a:lnTo>
                  <a:lnTo>
                    <a:pt x="130335" y="180257"/>
                  </a:lnTo>
                  <a:lnTo>
                    <a:pt x="93827" y="187629"/>
                  </a:lnTo>
                  <a:lnTo>
                    <a:pt x="57296" y="180257"/>
                  </a:lnTo>
                  <a:lnTo>
                    <a:pt x="27473" y="160153"/>
                  </a:lnTo>
                  <a:lnTo>
                    <a:pt x="7370" y="130333"/>
                  </a:lnTo>
                  <a:lnTo>
                    <a:pt x="0" y="93814"/>
                  </a:lnTo>
                  <a:lnTo>
                    <a:pt x="7370" y="57296"/>
                  </a:lnTo>
                  <a:lnTo>
                    <a:pt x="27473" y="27476"/>
                  </a:lnTo>
                  <a:lnTo>
                    <a:pt x="57296" y="7371"/>
                  </a:lnTo>
                  <a:lnTo>
                    <a:pt x="93827" y="0"/>
                  </a:lnTo>
                  <a:lnTo>
                    <a:pt x="130335" y="7371"/>
                  </a:lnTo>
                  <a:lnTo>
                    <a:pt x="160156" y="27476"/>
                  </a:lnTo>
                  <a:lnTo>
                    <a:pt x="180266" y="57296"/>
                  </a:lnTo>
                  <a:lnTo>
                    <a:pt x="187642" y="93814"/>
                  </a:lnTo>
                  <a:close/>
                </a:path>
              </a:pathLst>
            </a:custGeom>
            <a:ln w="145338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362547" y="3508866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17588" y="0"/>
                  </a:moveTo>
                  <a:lnTo>
                    <a:pt x="76085" y="0"/>
                  </a:lnTo>
                  <a:lnTo>
                    <a:pt x="46468" y="5978"/>
                  </a:lnTo>
                  <a:lnTo>
                    <a:pt x="22283" y="22283"/>
                  </a:lnTo>
                  <a:lnTo>
                    <a:pt x="5978" y="46468"/>
                  </a:lnTo>
                  <a:lnTo>
                    <a:pt x="0" y="76085"/>
                  </a:lnTo>
                  <a:lnTo>
                    <a:pt x="0" y="217881"/>
                  </a:lnTo>
                  <a:lnTo>
                    <a:pt x="393661" y="217881"/>
                  </a:lnTo>
                  <a:lnTo>
                    <a:pt x="393661" y="76085"/>
                  </a:lnTo>
                  <a:lnTo>
                    <a:pt x="387683" y="46468"/>
                  </a:lnTo>
                  <a:lnTo>
                    <a:pt x="371379" y="22283"/>
                  </a:lnTo>
                  <a:lnTo>
                    <a:pt x="347198" y="5978"/>
                  </a:lnTo>
                  <a:lnTo>
                    <a:pt x="317588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62547" y="3508866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93661" y="217881"/>
                  </a:moveTo>
                  <a:lnTo>
                    <a:pt x="393661" y="76085"/>
                  </a:lnTo>
                  <a:lnTo>
                    <a:pt x="387683" y="46468"/>
                  </a:lnTo>
                  <a:lnTo>
                    <a:pt x="371379" y="22283"/>
                  </a:lnTo>
                  <a:lnTo>
                    <a:pt x="347198" y="5978"/>
                  </a:lnTo>
                  <a:lnTo>
                    <a:pt x="317588" y="0"/>
                  </a:lnTo>
                  <a:lnTo>
                    <a:pt x="76085" y="0"/>
                  </a:lnTo>
                  <a:lnTo>
                    <a:pt x="46468" y="5978"/>
                  </a:lnTo>
                  <a:lnTo>
                    <a:pt x="22283" y="22283"/>
                  </a:lnTo>
                  <a:lnTo>
                    <a:pt x="5978" y="46468"/>
                  </a:lnTo>
                  <a:lnTo>
                    <a:pt x="0" y="76085"/>
                  </a:lnTo>
                  <a:lnTo>
                    <a:pt x="0" y="217881"/>
                  </a:lnTo>
                  <a:lnTo>
                    <a:pt x="393661" y="217881"/>
                  </a:lnTo>
                  <a:close/>
                </a:path>
              </a:pathLst>
            </a:custGeom>
            <a:ln w="145338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47390" y="3218260"/>
              <a:ext cx="223977" cy="223964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8362547" y="3508866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93661" y="217881"/>
                  </a:moveTo>
                  <a:lnTo>
                    <a:pt x="393661" y="76085"/>
                  </a:lnTo>
                  <a:lnTo>
                    <a:pt x="387683" y="46468"/>
                  </a:lnTo>
                  <a:lnTo>
                    <a:pt x="371379" y="22283"/>
                  </a:lnTo>
                  <a:lnTo>
                    <a:pt x="347198" y="5978"/>
                  </a:lnTo>
                  <a:lnTo>
                    <a:pt x="317588" y="0"/>
                  </a:lnTo>
                  <a:lnTo>
                    <a:pt x="76085" y="0"/>
                  </a:lnTo>
                  <a:lnTo>
                    <a:pt x="46468" y="5978"/>
                  </a:lnTo>
                  <a:lnTo>
                    <a:pt x="22283" y="22283"/>
                  </a:lnTo>
                  <a:lnTo>
                    <a:pt x="5978" y="46468"/>
                  </a:lnTo>
                  <a:lnTo>
                    <a:pt x="0" y="76085"/>
                  </a:lnTo>
                  <a:lnTo>
                    <a:pt x="0" y="217881"/>
                  </a:lnTo>
                </a:path>
              </a:pathLst>
            </a:custGeom>
            <a:ln w="363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467568" y="3630595"/>
              <a:ext cx="184150" cy="96520"/>
            </a:xfrm>
            <a:custGeom>
              <a:avLst/>
              <a:gdLst/>
              <a:ahLst/>
              <a:cxnLst/>
              <a:rect l="l" t="t" r="r" b="b"/>
              <a:pathLst>
                <a:path w="184150" h="96520">
                  <a:moveTo>
                    <a:pt x="0" y="0"/>
                  </a:moveTo>
                  <a:lnTo>
                    <a:pt x="0" y="96139"/>
                  </a:lnTo>
                </a:path>
                <a:path w="184150" h="96520">
                  <a:moveTo>
                    <a:pt x="183629" y="96151"/>
                  </a:moveTo>
                  <a:lnTo>
                    <a:pt x="183629" y="12"/>
                  </a:lnTo>
                </a:path>
              </a:pathLst>
            </a:custGeom>
            <a:ln w="363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73709" y="3795538"/>
              <a:ext cx="187642" cy="187629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073709" y="3795538"/>
              <a:ext cx="187960" cy="187960"/>
            </a:xfrm>
            <a:custGeom>
              <a:avLst/>
              <a:gdLst/>
              <a:ahLst/>
              <a:cxnLst/>
              <a:rect l="l" t="t" r="r" b="b"/>
              <a:pathLst>
                <a:path w="187959" h="187960">
                  <a:moveTo>
                    <a:pt x="187642" y="93814"/>
                  </a:moveTo>
                  <a:lnTo>
                    <a:pt x="180270" y="130333"/>
                  </a:lnTo>
                  <a:lnTo>
                    <a:pt x="160166" y="160153"/>
                  </a:lnTo>
                  <a:lnTo>
                    <a:pt x="130346" y="180257"/>
                  </a:lnTo>
                  <a:lnTo>
                    <a:pt x="93827" y="187629"/>
                  </a:lnTo>
                  <a:lnTo>
                    <a:pt x="57307" y="180257"/>
                  </a:lnTo>
                  <a:lnTo>
                    <a:pt x="27482" y="160153"/>
                  </a:lnTo>
                  <a:lnTo>
                    <a:pt x="7373" y="130333"/>
                  </a:lnTo>
                  <a:lnTo>
                    <a:pt x="0" y="93814"/>
                  </a:lnTo>
                  <a:lnTo>
                    <a:pt x="7373" y="57291"/>
                  </a:lnTo>
                  <a:lnTo>
                    <a:pt x="27482" y="27471"/>
                  </a:lnTo>
                  <a:lnTo>
                    <a:pt x="57307" y="7370"/>
                  </a:lnTo>
                  <a:lnTo>
                    <a:pt x="93827" y="0"/>
                  </a:lnTo>
                  <a:lnTo>
                    <a:pt x="130346" y="7370"/>
                  </a:lnTo>
                  <a:lnTo>
                    <a:pt x="160166" y="27471"/>
                  </a:lnTo>
                  <a:lnTo>
                    <a:pt x="180270" y="57291"/>
                  </a:lnTo>
                  <a:lnTo>
                    <a:pt x="187642" y="93814"/>
                  </a:lnTo>
                  <a:close/>
                </a:path>
              </a:pathLst>
            </a:custGeom>
            <a:ln w="145338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970698" y="4067982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17588" y="0"/>
                  </a:moveTo>
                  <a:lnTo>
                    <a:pt x="76085" y="0"/>
                  </a:lnTo>
                  <a:lnTo>
                    <a:pt x="46468" y="5978"/>
                  </a:lnTo>
                  <a:lnTo>
                    <a:pt x="22283" y="22282"/>
                  </a:lnTo>
                  <a:lnTo>
                    <a:pt x="5978" y="46462"/>
                  </a:lnTo>
                  <a:lnTo>
                    <a:pt x="0" y="76073"/>
                  </a:lnTo>
                  <a:lnTo>
                    <a:pt x="0" y="217868"/>
                  </a:lnTo>
                  <a:lnTo>
                    <a:pt x="393661" y="217868"/>
                  </a:lnTo>
                  <a:lnTo>
                    <a:pt x="393661" y="76073"/>
                  </a:lnTo>
                  <a:lnTo>
                    <a:pt x="387685" y="46462"/>
                  </a:lnTo>
                  <a:lnTo>
                    <a:pt x="371384" y="22282"/>
                  </a:lnTo>
                  <a:lnTo>
                    <a:pt x="347204" y="5978"/>
                  </a:lnTo>
                  <a:lnTo>
                    <a:pt x="317588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970698" y="4067982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93661" y="217868"/>
                  </a:moveTo>
                  <a:lnTo>
                    <a:pt x="393661" y="76073"/>
                  </a:lnTo>
                  <a:lnTo>
                    <a:pt x="387685" y="46462"/>
                  </a:lnTo>
                  <a:lnTo>
                    <a:pt x="371384" y="22282"/>
                  </a:lnTo>
                  <a:lnTo>
                    <a:pt x="347204" y="5978"/>
                  </a:lnTo>
                  <a:lnTo>
                    <a:pt x="317588" y="0"/>
                  </a:lnTo>
                  <a:lnTo>
                    <a:pt x="76085" y="0"/>
                  </a:lnTo>
                  <a:lnTo>
                    <a:pt x="46468" y="5978"/>
                  </a:lnTo>
                  <a:lnTo>
                    <a:pt x="22283" y="22282"/>
                  </a:lnTo>
                  <a:lnTo>
                    <a:pt x="5978" y="46462"/>
                  </a:lnTo>
                  <a:lnTo>
                    <a:pt x="0" y="76073"/>
                  </a:lnTo>
                  <a:lnTo>
                    <a:pt x="0" y="217868"/>
                  </a:lnTo>
                  <a:lnTo>
                    <a:pt x="393661" y="217868"/>
                  </a:lnTo>
                  <a:close/>
                </a:path>
              </a:pathLst>
            </a:custGeom>
            <a:ln w="145338">
              <a:solidFill>
                <a:srgbClr val="33007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55542" y="3777371"/>
              <a:ext cx="223977" cy="22396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7970698" y="4067982"/>
              <a:ext cx="393700" cy="218440"/>
            </a:xfrm>
            <a:custGeom>
              <a:avLst/>
              <a:gdLst/>
              <a:ahLst/>
              <a:cxnLst/>
              <a:rect l="l" t="t" r="r" b="b"/>
              <a:pathLst>
                <a:path w="393700" h="218439">
                  <a:moveTo>
                    <a:pt x="393661" y="217868"/>
                  </a:moveTo>
                  <a:lnTo>
                    <a:pt x="393661" y="76073"/>
                  </a:lnTo>
                  <a:lnTo>
                    <a:pt x="387685" y="46462"/>
                  </a:lnTo>
                  <a:lnTo>
                    <a:pt x="371384" y="22282"/>
                  </a:lnTo>
                  <a:lnTo>
                    <a:pt x="347204" y="5978"/>
                  </a:lnTo>
                  <a:lnTo>
                    <a:pt x="317588" y="0"/>
                  </a:lnTo>
                  <a:lnTo>
                    <a:pt x="76085" y="0"/>
                  </a:lnTo>
                  <a:lnTo>
                    <a:pt x="46468" y="5978"/>
                  </a:lnTo>
                  <a:lnTo>
                    <a:pt x="22283" y="22282"/>
                  </a:lnTo>
                  <a:lnTo>
                    <a:pt x="5978" y="46462"/>
                  </a:lnTo>
                  <a:lnTo>
                    <a:pt x="0" y="76073"/>
                  </a:lnTo>
                  <a:lnTo>
                    <a:pt x="0" y="217868"/>
                  </a:lnTo>
                </a:path>
              </a:pathLst>
            </a:custGeom>
            <a:ln w="363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075736" y="4189707"/>
              <a:ext cx="184150" cy="96520"/>
            </a:xfrm>
            <a:custGeom>
              <a:avLst/>
              <a:gdLst/>
              <a:ahLst/>
              <a:cxnLst/>
              <a:rect l="l" t="t" r="r" b="b"/>
              <a:pathLst>
                <a:path w="184150" h="96520">
                  <a:moveTo>
                    <a:pt x="0" y="0"/>
                  </a:moveTo>
                  <a:lnTo>
                    <a:pt x="0" y="96139"/>
                  </a:lnTo>
                </a:path>
                <a:path w="184150" h="96520">
                  <a:moveTo>
                    <a:pt x="183616" y="96139"/>
                  </a:moveTo>
                  <a:lnTo>
                    <a:pt x="183616" y="0"/>
                  </a:lnTo>
                </a:path>
              </a:pathLst>
            </a:custGeom>
            <a:ln w="363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680749" y="3657847"/>
              <a:ext cx="970915" cy="628015"/>
            </a:xfrm>
            <a:custGeom>
              <a:avLst/>
              <a:gdLst/>
              <a:ahLst/>
              <a:cxnLst/>
              <a:rect l="l" t="t" r="r" b="b"/>
              <a:pathLst>
                <a:path w="970915" h="628014">
                  <a:moveTo>
                    <a:pt x="0" y="0"/>
                  </a:moveTo>
                  <a:lnTo>
                    <a:pt x="0" y="68897"/>
                  </a:lnTo>
                </a:path>
                <a:path w="970915" h="628014">
                  <a:moveTo>
                    <a:pt x="183629" y="68897"/>
                  </a:moveTo>
                  <a:lnTo>
                    <a:pt x="183629" y="12"/>
                  </a:lnTo>
                </a:path>
                <a:path w="970915" h="628014">
                  <a:moveTo>
                    <a:pt x="786815" y="0"/>
                  </a:moveTo>
                  <a:lnTo>
                    <a:pt x="786815" y="68897"/>
                  </a:lnTo>
                </a:path>
                <a:path w="970915" h="628014">
                  <a:moveTo>
                    <a:pt x="970445" y="68897"/>
                  </a:moveTo>
                  <a:lnTo>
                    <a:pt x="970445" y="12"/>
                  </a:lnTo>
                </a:path>
                <a:path w="970915" h="628014">
                  <a:moveTo>
                    <a:pt x="394982" y="559104"/>
                  </a:moveTo>
                  <a:lnTo>
                    <a:pt x="394982" y="628002"/>
                  </a:lnTo>
                </a:path>
                <a:path w="970915" h="628014">
                  <a:moveTo>
                    <a:pt x="578599" y="628002"/>
                  </a:moveTo>
                  <a:lnTo>
                    <a:pt x="578599" y="559104"/>
                  </a:lnTo>
                </a:path>
              </a:pathLst>
            </a:custGeom>
            <a:ln w="3633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733660" y="2594413"/>
              <a:ext cx="2284095" cy="2263140"/>
            </a:xfrm>
            <a:custGeom>
              <a:avLst/>
              <a:gdLst/>
              <a:ahLst/>
              <a:cxnLst/>
              <a:rect l="l" t="t" r="r" b="b"/>
              <a:pathLst>
                <a:path w="2284095" h="2263140">
                  <a:moveTo>
                    <a:pt x="2283828" y="1142047"/>
                  </a:moveTo>
                  <a:lnTo>
                    <a:pt x="0" y="1142047"/>
                  </a:lnTo>
                </a:path>
                <a:path w="2284095" h="2263140">
                  <a:moveTo>
                    <a:pt x="1949348" y="334479"/>
                  </a:moveTo>
                  <a:lnTo>
                    <a:pt x="334340" y="1949411"/>
                  </a:lnTo>
                </a:path>
                <a:path w="2284095" h="2263140">
                  <a:moveTo>
                    <a:pt x="1141844" y="0"/>
                  </a:moveTo>
                  <a:lnTo>
                    <a:pt x="1141844" y="2263114"/>
                  </a:lnTo>
                </a:path>
                <a:path w="2284095" h="2263140">
                  <a:moveTo>
                    <a:pt x="334327" y="334479"/>
                  </a:moveTo>
                  <a:lnTo>
                    <a:pt x="1949221" y="1949411"/>
                  </a:lnTo>
                </a:path>
              </a:pathLst>
            </a:custGeom>
            <a:ln w="74930">
              <a:solidFill>
                <a:srgbClr val="215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044989" y="2907258"/>
              <a:ext cx="1661160" cy="2298065"/>
            </a:xfrm>
            <a:custGeom>
              <a:avLst/>
              <a:gdLst/>
              <a:ahLst/>
              <a:cxnLst/>
              <a:rect l="l" t="t" r="r" b="b"/>
              <a:pathLst>
                <a:path w="1661159" h="2298065">
                  <a:moveTo>
                    <a:pt x="1660906" y="830567"/>
                  </a:moveTo>
                  <a:lnTo>
                    <a:pt x="1659496" y="781837"/>
                  </a:lnTo>
                  <a:lnTo>
                    <a:pt x="1655305" y="733844"/>
                  </a:lnTo>
                  <a:lnTo>
                    <a:pt x="1648434" y="686663"/>
                  </a:lnTo>
                  <a:lnTo>
                    <a:pt x="1638935" y="640359"/>
                  </a:lnTo>
                  <a:lnTo>
                    <a:pt x="1626908" y="595033"/>
                  </a:lnTo>
                  <a:lnTo>
                    <a:pt x="1612417" y="550748"/>
                  </a:lnTo>
                  <a:lnTo>
                    <a:pt x="1595539" y="507580"/>
                  </a:lnTo>
                  <a:lnTo>
                    <a:pt x="1576374" y="465632"/>
                  </a:lnTo>
                  <a:lnTo>
                    <a:pt x="1554975" y="424954"/>
                  </a:lnTo>
                  <a:lnTo>
                    <a:pt x="1531442" y="385635"/>
                  </a:lnTo>
                  <a:lnTo>
                    <a:pt x="1505826" y="347764"/>
                  </a:lnTo>
                  <a:lnTo>
                    <a:pt x="1478241" y="311404"/>
                  </a:lnTo>
                  <a:lnTo>
                    <a:pt x="1448739" y="276631"/>
                  </a:lnTo>
                  <a:lnTo>
                    <a:pt x="1417408" y="243547"/>
                  </a:lnTo>
                  <a:lnTo>
                    <a:pt x="1384325" y="212204"/>
                  </a:lnTo>
                  <a:lnTo>
                    <a:pt x="1349565" y="182702"/>
                  </a:lnTo>
                  <a:lnTo>
                    <a:pt x="1313205" y="155105"/>
                  </a:lnTo>
                  <a:lnTo>
                    <a:pt x="1275334" y="129489"/>
                  </a:lnTo>
                  <a:lnTo>
                    <a:pt x="1246797" y="112395"/>
                  </a:lnTo>
                  <a:lnTo>
                    <a:pt x="1236027" y="105943"/>
                  </a:lnTo>
                  <a:lnTo>
                    <a:pt x="1195362" y="84556"/>
                  </a:lnTo>
                  <a:lnTo>
                    <a:pt x="1153414" y="65379"/>
                  </a:lnTo>
                  <a:lnTo>
                    <a:pt x="1110259" y="48501"/>
                  </a:lnTo>
                  <a:lnTo>
                    <a:pt x="1065987" y="34010"/>
                  </a:lnTo>
                  <a:lnTo>
                    <a:pt x="1020660" y="21971"/>
                  </a:lnTo>
                  <a:lnTo>
                    <a:pt x="974369" y="12484"/>
                  </a:lnTo>
                  <a:lnTo>
                    <a:pt x="927201" y="5600"/>
                  </a:lnTo>
                  <a:lnTo>
                    <a:pt x="879208" y="1409"/>
                  </a:lnTo>
                  <a:lnTo>
                    <a:pt x="830491" y="0"/>
                  </a:lnTo>
                  <a:lnTo>
                    <a:pt x="781761" y="1409"/>
                  </a:lnTo>
                  <a:lnTo>
                    <a:pt x="733780" y="5600"/>
                  </a:lnTo>
                  <a:lnTo>
                    <a:pt x="686587" y="12484"/>
                  </a:lnTo>
                  <a:lnTo>
                    <a:pt x="640295" y="21971"/>
                  </a:lnTo>
                  <a:lnTo>
                    <a:pt x="594969" y="34010"/>
                  </a:lnTo>
                  <a:lnTo>
                    <a:pt x="550697" y="48501"/>
                  </a:lnTo>
                  <a:lnTo>
                    <a:pt x="507542" y="65379"/>
                  </a:lnTo>
                  <a:lnTo>
                    <a:pt x="465582" y="84556"/>
                  </a:lnTo>
                  <a:lnTo>
                    <a:pt x="424916" y="105943"/>
                  </a:lnTo>
                  <a:lnTo>
                    <a:pt x="385597" y="129489"/>
                  </a:lnTo>
                  <a:lnTo>
                    <a:pt x="347726" y="155105"/>
                  </a:lnTo>
                  <a:lnTo>
                    <a:pt x="311340" y="182727"/>
                  </a:lnTo>
                  <a:lnTo>
                    <a:pt x="276606" y="212204"/>
                  </a:lnTo>
                  <a:lnTo>
                    <a:pt x="243522" y="243547"/>
                  </a:lnTo>
                  <a:lnTo>
                    <a:pt x="212191" y="276631"/>
                  </a:lnTo>
                  <a:lnTo>
                    <a:pt x="182676" y="311404"/>
                  </a:lnTo>
                  <a:lnTo>
                    <a:pt x="155092" y="347764"/>
                  </a:lnTo>
                  <a:lnTo>
                    <a:pt x="129476" y="385635"/>
                  </a:lnTo>
                  <a:lnTo>
                    <a:pt x="105943" y="424954"/>
                  </a:lnTo>
                  <a:lnTo>
                    <a:pt x="84543" y="465632"/>
                  </a:lnTo>
                  <a:lnTo>
                    <a:pt x="65366" y="507580"/>
                  </a:lnTo>
                  <a:lnTo>
                    <a:pt x="48501" y="550748"/>
                  </a:lnTo>
                  <a:lnTo>
                    <a:pt x="34010" y="595033"/>
                  </a:lnTo>
                  <a:lnTo>
                    <a:pt x="21971" y="640359"/>
                  </a:lnTo>
                  <a:lnTo>
                    <a:pt x="12471" y="686663"/>
                  </a:lnTo>
                  <a:lnTo>
                    <a:pt x="5600" y="733844"/>
                  </a:lnTo>
                  <a:lnTo>
                    <a:pt x="1409" y="781837"/>
                  </a:lnTo>
                  <a:lnTo>
                    <a:pt x="0" y="830567"/>
                  </a:lnTo>
                  <a:lnTo>
                    <a:pt x="2311" y="895134"/>
                  </a:lnTo>
                  <a:lnTo>
                    <a:pt x="8940" y="955611"/>
                  </a:lnTo>
                  <a:lnTo>
                    <a:pt x="19469" y="1012278"/>
                  </a:lnTo>
                  <a:lnTo>
                    <a:pt x="33439" y="1065339"/>
                  </a:lnTo>
                  <a:lnTo>
                    <a:pt x="50419" y="1115060"/>
                  </a:lnTo>
                  <a:lnTo>
                    <a:pt x="69977" y="1161681"/>
                  </a:lnTo>
                  <a:lnTo>
                    <a:pt x="91655" y="1205433"/>
                  </a:lnTo>
                  <a:lnTo>
                    <a:pt x="115049" y="1246581"/>
                  </a:lnTo>
                  <a:lnTo>
                    <a:pt x="139700" y="1285354"/>
                  </a:lnTo>
                  <a:lnTo>
                    <a:pt x="165163" y="1321981"/>
                  </a:lnTo>
                  <a:lnTo>
                    <a:pt x="191020" y="1356728"/>
                  </a:lnTo>
                  <a:lnTo>
                    <a:pt x="216814" y="1389837"/>
                  </a:lnTo>
                  <a:lnTo>
                    <a:pt x="242112" y="1421523"/>
                  </a:lnTo>
                  <a:lnTo>
                    <a:pt x="279641" y="1469059"/>
                  </a:lnTo>
                  <a:lnTo>
                    <a:pt x="311048" y="1511808"/>
                  </a:lnTo>
                  <a:lnTo>
                    <a:pt x="335978" y="1551520"/>
                  </a:lnTo>
                  <a:lnTo>
                    <a:pt x="354152" y="1589963"/>
                  </a:lnTo>
                  <a:lnTo>
                    <a:pt x="365264" y="1628940"/>
                  </a:lnTo>
                  <a:lnTo>
                    <a:pt x="369036" y="1670265"/>
                  </a:lnTo>
                  <a:lnTo>
                    <a:pt x="369036" y="2110473"/>
                  </a:lnTo>
                  <a:lnTo>
                    <a:pt x="375742" y="2160219"/>
                  </a:lnTo>
                  <a:lnTo>
                    <a:pt x="394652" y="2204948"/>
                  </a:lnTo>
                  <a:lnTo>
                    <a:pt x="423964" y="2242870"/>
                  </a:lnTo>
                  <a:lnTo>
                    <a:pt x="461886" y="2272195"/>
                  </a:lnTo>
                  <a:lnTo>
                    <a:pt x="506615" y="2291092"/>
                  </a:lnTo>
                  <a:lnTo>
                    <a:pt x="556361" y="2297798"/>
                  </a:lnTo>
                  <a:lnTo>
                    <a:pt x="1104620" y="2297798"/>
                  </a:lnTo>
                  <a:lnTo>
                    <a:pt x="1154366" y="2291092"/>
                  </a:lnTo>
                  <a:lnTo>
                    <a:pt x="1199095" y="2272195"/>
                  </a:lnTo>
                  <a:lnTo>
                    <a:pt x="1237018" y="2242870"/>
                  </a:lnTo>
                  <a:lnTo>
                    <a:pt x="1266329" y="2204948"/>
                  </a:lnTo>
                  <a:lnTo>
                    <a:pt x="1285240" y="2160219"/>
                  </a:lnTo>
                  <a:lnTo>
                    <a:pt x="1291945" y="2110473"/>
                  </a:lnTo>
                  <a:lnTo>
                    <a:pt x="1291945" y="1670265"/>
                  </a:lnTo>
                  <a:lnTo>
                    <a:pt x="1295717" y="1628914"/>
                  </a:lnTo>
                  <a:lnTo>
                    <a:pt x="1306830" y="1589913"/>
                  </a:lnTo>
                  <a:lnTo>
                    <a:pt x="1325003" y="1551470"/>
                  </a:lnTo>
                  <a:lnTo>
                    <a:pt x="1349933" y="1511782"/>
                  </a:lnTo>
                  <a:lnTo>
                    <a:pt x="1381340" y="1469047"/>
                  </a:lnTo>
                  <a:lnTo>
                    <a:pt x="1418958" y="1421409"/>
                  </a:lnTo>
                  <a:lnTo>
                    <a:pt x="1444231" y="1389748"/>
                  </a:lnTo>
                  <a:lnTo>
                    <a:pt x="1469986" y="1356664"/>
                  </a:lnTo>
                  <a:lnTo>
                    <a:pt x="1495818" y="1321943"/>
                  </a:lnTo>
                  <a:lnTo>
                    <a:pt x="1521256" y="1285316"/>
                  </a:lnTo>
                  <a:lnTo>
                    <a:pt x="1545894" y="1246568"/>
                  </a:lnTo>
                  <a:lnTo>
                    <a:pt x="1569262" y="1205433"/>
                  </a:lnTo>
                  <a:lnTo>
                    <a:pt x="1590941" y="1161669"/>
                  </a:lnTo>
                  <a:lnTo>
                    <a:pt x="1610499" y="1115060"/>
                  </a:lnTo>
                  <a:lnTo>
                    <a:pt x="1627479" y="1065326"/>
                  </a:lnTo>
                  <a:lnTo>
                    <a:pt x="1641449" y="1012266"/>
                  </a:lnTo>
                  <a:lnTo>
                    <a:pt x="1651965" y="955611"/>
                  </a:lnTo>
                  <a:lnTo>
                    <a:pt x="1658594" y="895121"/>
                  </a:lnTo>
                  <a:lnTo>
                    <a:pt x="1660906" y="830567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0232326" y="3094587"/>
              <a:ext cx="1286510" cy="2049145"/>
            </a:xfrm>
            <a:custGeom>
              <a:avLst/>
              <a:gdLst/>
              <a:ahLst/>
              <a:cxnLst/>
              <a:rect l="l" t="t" r="r" b="b"/>
              <a:pathLst>
                <a:path w="1286509" h="2049145">
                  <a:moveTo>
                    <a:pt x="917282" y="1722907"/>
                  </a:moveTo>
                  <a:lnTo>
                    <a:pt x="369023" y="1722907"/>
                  </a:lnTo>
                </a:path>
                <a:path w="1286509" h="2049145">
                  <a:moveTo>
                    <a:pt x="917282" y="1885772"/>
                  </a:moveTo>
                  <a:lnTo>
                    <a:pt x="369023" y="1885772"/>
                  </a:lnTo>
                </a:path>
                <a:path w="1286509" h="2049145">
                  <a:moveTo>
                    <a:pt x="369036" y="1560042"/>
                  </a:moveTo>
                  <a:lnTo>
                    <a:pt x="369036" y="1482902"/>
                  </a:lnTo>
                  <a:lnTo>
                    <a:pt x="366818" y="1439077"/>
                  </a:lnTo>
                  <a:lnTo>
                    <a:pt x="360441" y="1397973"/>
                  </a:lnTo>
                  <a:lnTo>
                    <a:pt x="350321" y="1359263"/>
                  </a:lnTo>
                  <a:lnTo>
                    <a:pt x="336874" y="1322620"/>
                  </a:lnTo>
                  <a:lnTo>
                    <a:pt x="320515" y="1287716"/>
                  </a:lnTo>
                  <a:lnTo>
                    <a:pt x="301661" y="1254225"/>
                  </a:lnTo>
                  <a:lnTo>
                    <a:pt x="280728" y="1221818"/>
                  </a:lnTo>
                  <a:lnTo>
                    <a:pt x="258131" y="1190169"/>
                  </a:lnTo>
                  <a:lnTo>
                    <a:pt x="234286" y="1158949"/>
                  </a:lnTo>
                  <a:lnTo>
                    <a:pt x="209610" y="1127831"/>
                  </a:lnTo>
                  <a:lnTo>
                    <a:pt x="184518" y="1096489"/>
                  </a:lnTo>
                  <a:lnTo>
                    <a:pt x="159426" y="1064594"/>
                  </a:lnTo>
                  <a:lnTo>
                    <a:pt x="134749" y="1031819"/>
                  </a:lnTo>
                  <a:lnTo>
                    <a:pt x="110905" y="997837"/>
                  </a:lnTo>
                  <a:lnTo>
                    <a:pt x="88308" y="962320"/>
                  </a:lnTo>
                  <a:lnTo>
                    <a:pt x="67374" y="924942"/>
                  </a:lnTo>
                  <a:lnTo>
                    <a:pt x="48520" y="885373"/>
                  </a:lnTo>
                  <a:lnTo>
                    <a:pt x="32162" y="843288"/>
                  </a:lnTo>
                  <a:lnTo>
                    <a:pt x="18715" y="798358"/>
                  </a:lnTo>
                  <a:lnTo>
                    <a:pt x="8595" y="750257"/>
                  </a:lnTo>
                  <a:lnTo>
                    <a:pt x="2218" y="698656"/>
                  </a:lnTo>
                  <a:lnTo>
                    <a:pt x="0" y="643229"/>
                  </a:lnTo>
                  <a:lnTo>
                    <a:pt x="1763" y="595224"/>
                  </a:lnTo>
                  <a:lnTo>
                    <a:pt x="6972" y="548178"/>
                  </a:lnTo>
                  <a:lnTo>
                    <a:pt x="15501" y="502214"/>
                  </a:lnTo>
                  <a:lnTo>
                    <a:pt x="27227" y="457456"/>
                  </a:lnTo>
                  <a:lnTo>
                    <a:pt x="42024" y="414031"/>
                  </a:lnTo>
                  <a:lnTo>
                    <a:pt x="59769" y="372060"/>
                  </a:lnTo>
                  <a:lnTo>
                    <a:pt x="80338" y="331670"/>
                  </a:lnTo>
                  <a:lnTo>
                    <a:pt x="103605" y="292985"/>
                  </a:lnTo>
                  <a:lnTo>
                    <a:pt x="129448" y="256128"/>
                  </a:lnTo>
                  <a:lnTo>
                    <a:pt x="157740" y="221224"/>
                  </a:lnTo>
                  <a:lnTo>
                    <a:pt x="188360" y="188398"/>
                  </a:lnTo>
                  <a:lnTo>
                    <a:pt x="221181" y="157773"/>
                  </a:lnTo>
                  <a:lnTo>
                    <a:pt x="256079" y="129475"/>
                  </a:lnTo>
                  <a:lnTo>
                    <a:pt x="292931" y="103628"/>
                  </a:lnTo>
                  <a:lnTo>
                    <a:pt x="331612" y="80356"/>
                  </a:lnTo>
                  <a:lnTo>
                    <a:pt x="371998" y="59783"/>
                  </a:lnTo>
                  <a:lnTo>
                    <a:pt x="413964" y="42034"/>
                  </a:lnTo>
                  <a:lnTo>
                    <a:pt x="457387" y="27233"/>
                  </a:lnTo>
                  <a:lnTo>
                    <a:pt x="502141" y="15505"/>
                  </a:lnTo>
                  <a:lnTo>
                    <a:pt x="548103" y="6974"/>
                  </a:lnTo>
                  <a:lnTo>
                    <a:pt x="595149" y="1764"/>
                  </a:lnTo>
                  <a:lnTo>
                    <a:pt x="643153" y="0"/>
                  </a:lnTo>
                  <a:lnTo>
                    <a:pt x="691166" y="1764"/>
                  </a:lnTo>
                  <a:lnTo>
                    <a:pt x="738218" y="6974"/>
                  </a:lnTo>
                  <a:lnTo>
                    <a:pt x="784185" y="15505"/>
                  </a:lnTo>
                  <a:lnTo>
                    <a:pt x="828941" y="27233"/>
                  </a:lnTo>
                  <a:lnTo>
                    <a:pt x="872364" y="42034"/>
                  </a:lnTo>
                  <a:lnTo>
                    <a:pt x="914329" y="59783"/>
                  </a:lnTo>
                  <a:lnTo>
                    <a:pt x="954712" y="80356"/>
                  </a:lnTo>
                  <a:lnTo>
                    <a:pt x="993389" y="103628"/>
                  </a:lnTo>
                  <a:lnTo>
                    <a:pt x="1030236" y="129475"/>
                  </a:lnTo>
                  <a:lnTo>
                    <a:pt x="1065129" y="157773"/>
                  </a:lnTo>
                  <a:lnTo>
                    <a:pt x="1097943" y="188398"/>
                  </a:lnTo>
                  <a:lnTo>
                    <a:pt x="1128555" y="221224"/>
                  </a:lnTo>
                  <a:lnTo>
                    <a:pt x="1156840" y="256128"/>
                  </a:lnTo>
                  <a:lnTo>
                    <a:pt x="1182675" y="292985"/>
                  </a:lnTo>
                  <a:lnTo>
                    <a:pt x="1205936" y="331670"/>
                  </a:lnTo>
                  <a:lnTo>
                    <a:pt x="1226497" y="372060"/>
                  </a:lnTo>
                  <a:lnTo>
                    <a:pt x="1244236" y="414031"/>
                  </a:lnTo>
                  <a:lnTo>
                    <a:pt x="1259027" y="457456"/>
                  </a:lnTo>
                  <a:lnTo>
                    <a:pt x="1270748" y="502214"/>
                  </a:lnTo>
                  <a:lnTo>
                    <a:pt x="1279273" y="548178"/>
                  </a:lnTo>
                  <a:lnTo>
                    <a:pt x="1284480" y="595224"/>
                  </a:lnTo>
                  <a:lnTo>
                    <a:pt x="1286243" y="643229"/>
                  </a:lnTo>
                  <a:lnTo>
                    <a:pt x="1284025" y="698656"/>
                  </a:lnTo>
                  <a:lnTo>
                    <a:pt x="1277650" y="750257"/>
                  </a:lnTo>
                  <a:lnTo>
                    <a:pt x="1267532" y="798358"/>
                  </a:lnTo>
                  <a:lnTo>
                    <a:pt x="1254088" y="843288"/>
                  </a:lnTo>
                  <a:lnTo>
                    <a:pt x="1237734" y="885373"/>
                  </a:lnTo>
                  <a:lnTo>
                    <a:pt x="1218884" y="924942"/>
                  </a:lnTo>
                  <a:lnTo>
                    <a:pt x="1197956" y="962320"/>
                  </a:lnTo>
                  <a:lnTo>
                    <a:pt x="1175364" y="997837"/>
                  </a:lnTo>
                  <a:lnTo>
                    <a:pt x="1151526" y="1031819"/>
                  </a:lnTo>
                  <a:lnTo>
                    <a:pt x="1126855" y="1064594"/>
                  </a:lnTo>
                  <a:lnTo>
                    <a:pt x="1101769" y="1096489"/>
                  </a:lnTo>
                  <a:lnTo>
                    <a:pt x="1076683" y="1127831"/>
                  </a:lnTo>
                  <a:lnTo>
                    <a:pt x="1052012" y="1158949"/>
                  </a:lnTo>
                  <a:lnTo>
                    <a:pt x="1028173" y="1190169"/>
                  </a:lnTo>
                  <a:lnTo>
                    <a:pt x="1005582" y="1221818"/>
                  </a:lnTo>
                  <a:lnTo>
                    <a:pt x="984654" y="1254225"/>
                  </a:lnTo>
                  <a:lnTo>
                    <a:pt x="965804" y="1287716"/>
                  </a:lnTo>
                  <a:lnTo>
                    <a:pt x="949450" y="1322620"/>
                  </a:lnTo>
                  <a:lnTo>
                    <a:pt x="936006" y="1359263"/>
                  </a:lnTo>
                  <a:lnTo>
                    <a:pt x="925888" y="1397973"/>
                  </a:lnTo>
                  <a:lnTo>
                    <a:pt x="919513" y="1439077"/>
                  </a:lnTo>
                  <a:lnTo>
                    <a:pt x="917295" y="1482902"/>
                  </a:lnTo>
                  <a:lnTo>
                    <a:pt x="917295" y="1560042"/>
                  </a:lnTo>
                  <a:lnTo>
                    <a:pt x="369036" y="1560042"/>
                  </a:lnTo>
                  <a:close/>
                </a:path>
                <a:path w="1286509" h="2049145">
                  <a:moveTo>
                    <a:pt x="783526" y="2048624"/>
                  </a:moveTo>
                  <a:lnTo>
                    <a:pt x="502615" y="2048624"/>
                  </a:lnTo>
                </a:path>
              </a:pathLst>
            </a:custGeom>
            <a:ln w="74930">
              <a:solidFill>
                <a:srgbClr val="215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39503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527282" y="2025970"/>
            <a:ext cx="39503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many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866860" y="4153210"/>
            <a:ext cx="1852295" cy="2705100"/>
            <a:chOff x="3866860" y="4153210"/>
            <a:chExt cx="1852295" cy="2705100"/>
          </a:xfrm>
        </p:grpSpPr>
        <p:sp>
          <p:nvSpPr>
            <p:cNvPr id="40" name="object 40"/>
            <p:cNvSpPr/>
            <p:nvPr/>
          </p:nvSpPr>
          <p:spPr>
            <a:xfrm>
              <a:off x="3868917" y="5142623"/>
              <a:ext cx="1850389" cy="1715770"/>
            </a:xfrm>
            <a:custGeom>
              <a:avLst/>
              <a:gdLst/>
              <a:ahLst/>
              <a:cxnLst/>
              <a:rect l="l" t="t" r="r" b="b"/>
              <a:pathLst>
                <a:path w="1850389" h="1715770">
                  <a:moveTo>
                    <a:pt x="0" y="0"/>
                  </a:moveTo>
                  <a:lnTo>
                    <a:pt x="0" y="1715376"/>
                  </a:lnTo>
                  <a:lnTo>
                    <a:pt x="1766785" y="1715376"/>
                  </a:lnTo>
                  <a:lnTo>
                    <a:pt x="1849932" y="1690395"/>
                  </a:lnTo>
                  <a:lnTo>
                    <a:pt x="1849932" y="555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866860" y="4153210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29">
                  <a:moveTo>
                    <a:pt x="925144" y="0"/>
                  </a:moveTo>
                  <a:lnTo>
                    <a:pt x="0" y="282498"/>
                  </a:lnTo>
                  <a:lnTo>
                    <a:pt x="0" y="858939"/>
                  </a:lnTo>
                  <a:lnTo>
                    <a:pt x="925144" y="1141412"/>
                  </a:lnTo>
                  <a:lnTo>
                    <a:pt x="925144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4397879" y="5828731"/>
              <a:ext cx="792480" cy="792480"/>
            </a:xfrm>
            <a:custGeom>
              <a:avLst/>
              <a:gdLst/>
              <a:ahLst/>
              <a:cxnLst/>
              <a:rect l="l" t="t" r="r" b="b"/>
              <a:pathLst>
                <a:path w="792479" h="792479">
                  <a:moveTo>
                    <a:pt x="791997" y="395998"/>
                  </a:moveTo>
                  <a:lnTo>
                    <a:pt x="660120" y="395998"/>
                  </a:lnTo>
                  <a:lnTo>
                    <a:pt x="652437" y="393616"/>
                  </a:lnTo>
                  <a:lnTo>
                    <a:pt x="647728" y="387759"/>
                  </a:lnTo>
                  <a:lnTo>
                    <a:pt x="646843" y="380364"/>
                  </a:lnTo>
                  <a:lnTo>
                    <a:pt x="650633" y="373367"/>
                  </a:lnTo>
                  <a:lnTo>
                    <a:pt x="662968" y="358311"/>
                  </a:lnTo>
                  <a:lnTo>
                    <a:pt x="671423" y="340548"/>
                  </a:lnTo>
                  <a:lnTo>
                    <a:pt x="675354" y="320698"/>
                  </a:lnTo>
                  <a:lnTo>
                    <a:pt x="674116" y="299377"/>
                  </a:lnTo>
                  <a:lnTo>
                    <a:pt x="666018" y="276442"/>
                  </a:lnTo>
                  <a:lnTo>
                    <a:pt x="651570" y="257100"/>
                  </a:lnTo>
                  <a:lnTo>
                    <a:pt x="632164" y="242732"/>
                  </a:lnTo>
                  <a:lnTo>
                    <a:pt x="609193" y="234721"/>
                  </a:lnTo>
                  <a:lnTo>
                    <a:pt x="572254" y="236270"/>
                  </a:lnTo>
                  <a:lnTo>
                    <a:pt x="541421" y="252542"/>
                  </a:lnTo>
                  <a:lnTo>
                    <a:pt x="520287" y="279944"/>
                  </a:lnTo>
                  <a:lnTo>
                    <a:pt x="512445" y="314883"/>
                  </a:lnTo>
                  <a:lnTo>
                    <a:pt x="514141" y="331483"/>
                  </a:lnTo>
                  <a:lnTo>
                    <a:pt x="519002" y="346903"/>
                  </a:lnTo>
                  <a:lnTo>
                    <a:pt x="526691" y="360814"/>
                  </a:lnTo>
                  <a:lnTo>
                    <a:pt x="536867" y="372884"/>
                  </a:lnTo>
                  <a:lnTo>
                    <a:pt x="540848" y="380080"/>
                  </a:lnTo>
                  <a:lnTo>
                    <a:pt x="540199" y="387627"/>
                  </a:lnTo>
                  <a:lnTo>
                    <a:pt x="535633" y="393581"/>
                  </a:lnTo>
                  <a:lnTo>
                    <a:pt x="527862" y="395998"/>
                  </a:lnTo>
                  <a:lnTo>
                    <a:pt x="395986" y="395998"/>
                  </a:lnTo>
                  <a:lnTo>
                    <a:pt x="395998" y="264134"/>
                  </a:lnTo>
                  <a:lnTo>
                    <a:pt x="393581" y="256364"/>
                  </a:lnTo>
                  <a:lnTo>
                    <a:pt x="387626" y="251799"/>
                  </a:lnTo>
                  <a:lnTo>
                    <a:pt x="380075" y="251154"/>
                  </a:lnTo>
                  <a:lnTo>
                    <a:pt x="372872" y="255143"/>
                  </a:lnTo>
                  <a:lnTo>
                    <a:pt x="360805" y="265318"/>
                  </a:lnTo>
                  <a:lnTo>
                    <a:pt x="346903" y="273007"/>
                  </a:lnTo>
                  <a:lnTo>
                    <a:pt x="331491" y="277869"/>
                  </a:lnTo>
                  <a:lnTo>
                    <a:pt x="314896" y="279565"/>
                  </a:lnTo>
                  <a:lnTo>
                    <a:pt x="279953" y="271720"/>
                  </a:lnTo>
                  <a:lnTo>
                    <a:pt x="252542" y="250582"/>
                  </a:lnTo>
                  <a:lnTo>
                    <a:pt x="236261" y="219745"/>
                  </a:lnTo>
                  <a:lnTo>
                    <a:pt x="234708" y="182803"/>
                  </a:lnTo>
                  <a:lnTo>
                    <a:pt x="242725" y="159829"/>
                  </a:lnTo>
                  <a:lnTo>
                    <a:pt x="257094" y="140425"/>
                  </a:lnTo>
                  <a:lnTo>
                    <a:pt x="276437" y="125977"/>
                  </a:lnTo>
                  <a:lnTo>
                    <a:pt x="299377" y="117868"/>
                  </a:lnTo>
                  <a:lnTo>
                    <a:pt x="320694" y="116642"/>
                  </a:lnTo>
                  <a:lnTo>
                    <a:pt x="340547" y="120576"/>
                  </a:lnTo>
                  <a:lnTo>
                    <a:pt x="358309" y="129030"/>
                  </a:lnTo>
                  <a:lnTo>
                    <a:pt x="373354" y="141363"/>
                  </a:lnTo>
                  <a:lnTo>
                    <a:pt x="380353" y="145158"/>
                  </a:lnTo>
                  <a:lnTo>
                    <a:pt x="387753" y="144273"/>
                  </a:lnTo>
                  <a:lnTo>
                    <a:pt x="393614" y="139561"/>
                  </a:lnTo>
                  <a:lnTo>
                    <a:pt x="395998" y="131876"/>
                  </a:lnTo>
                  <a:lnTo>
                    <a:pt x="395998" y="0"/>
                  </a:lnTo>
                  <a:lnTo>
                    <a:pt x="664997" y="0"/>
                  </a:lnTo>
                  <a:lnTo>
                    <a:pt x="714432" y="9980"/>
                  </a:lnTo>
                  <a:lnTo>
                    <a:pt x="754800" y="37198"/>
                  </a:lnTo>
                  <a:lnTo>
                    <a:pt x="782017" y="77570"/>
                  </a:lnTo>
                  <a:lnTo>
                    <a:pt x="791997" y="127012"/>
                  </a:lnTo>
                  <a:lnTo>
                    <a:pt x="791997" y="395998"/>
                  </a:lnTo>
                  <a:close/>
                </a:path>
                <a:path w="792479" h="792479">
                  <a:moveTo>
                    <a:pt x="396011" y="0"/>
                  </a:moveTo>
                  <a:lnTo>
                    <a:pt x="396011" y="131876"/>
                  </a:lnTo>
                  <a:lnTo>
                    <a:pt x="393625" y="139565"/>
                  </a:lnTo>
                  <a:lnTo>
                    <a:pt x="387761" y="144275"/>
                  </a:lnTo>
                  <a:lnTo>
                    <a:pt x="380361" y="145160"/>
                  </a:lnTo>
                  <a:lnTo>
                    <a:pt x="373367" y="141376"/>
                  </a:lnTo>
                  <a:lnTo>
                    <a:pt x="358316" y="129034"/>
                  </a:lnTo>
                  <a:lnTo>
                    <a:pt x="340553" y="120575"/>
                  </a:lnTo>
                  <a:lnTo>
                    <a:pt x="320700" y="116642"/>
                  </a:lnTo>
                  <a:lnTo>
                    <a:pt x="299377" y="117881"/>
                  </a:lnTo>
                  <a:lnTo>
                    <a:pt x="276437" y="125984"/>
                  </a:lnTo>
                  <a:lnTo>
                    <a:pt x="257094" y="140431"/>
                  </a:lnTo>
                  <a:lnTo>
                    <a:pt x="242725" y="159834"/>
                  </a:lnTo>
                  <a:lnTo>
                    <a:pt x="234708" y="182803"/>
                  </a:lnTo>
                  <a:lnTo>
                    <a:pt x="236259" y="219748"/>
                  </a:lnTo>
                  <a:lnTo>
                    <a:pt x="252536" y="250580"/>
                  </a:lnTo>
                  <a:lnTo>
                    <a:pt x="279942" y="271711"/>
                  </a:lnTo>
                  <a:lnTo>
                    <a:pt x="314883" y="279552"/>
                  </a:lnTo>
                  <a:lnTo>
                    <a:pt x="331482" y="277856"/>
                  </a:lnTo>
                  <a:lnTo>
                    <a:pt x="346902" y="272994"/>
                  </a:lnTo>
                  <a:lnTo>
                    <a:pt x="360809" y="265305"/>
                  </a:lnTo>
                  <a:lnTo>
                    <a:pt x="372872" y="255130"/>
                  </a:lnTo>
                  <a:lnTo>
                    <a:pt x="380077" y="251149"/>
                  </a:lnTo>
                  <a:lnTo>
                    <a:pt x="387632" y="251798"/>
                  </a:lnTo>
                  <a:lnTo>
                    <a:pt x="393592" y="256364"/>
                  </a:lnTo>
                  <a:lnTo>
                    <a:pt x="396011" y="264134"/>
                  </a:lnTo>
                  <a:lnTo>
                    <a:pt x="396011" y="395998"/>
                  </a:lnTo>
                  <a:lnTo>
                    <a:pt x="264147" y="395998"/>
                  </a:lnTo>
                  <a:lnTo>
                    <a:pt x="256369" y="398415"/>
                  </a:lnTo>
                  <a:lnTo>
                    <a:pt x="251799" y="404369"/>
                  </a:lnTo>
                  <a:lnTo>
                    <a:pt x="251149" y="411916"/>
                  </a:lnTo>
                  <a:lnTo>
                    <a:pt x="255130" y="419112"/>
                  </a:lnTo>
                  <a:lnTo>
                    <a:pt x="265307" y="431188"/>
                  </a:lnTo>
                  <a:lnTo>
                    <a:pt x="273000" y="445096"/>
                  </a:lnTo>
                  <a:lnTo>
                    <a:pt x="277867" y="460510"/>
                  </a:lnTo>
                  <a:lnTo>
                    <a:pt x="279565" y="477100"/>
                  </a:lnTo>
                  <a:lnTo>
                    <a:pt x="271720" y="512047"/>
                  </a:lnTo>
                  <a:lnTo>
                    <a:pt x="250582" y="539454"/>
                  </a:lnTo>
                  <a:lnTo>
                    <a:pt x="219745" y="555732"/>
                  </a:lnTo>
                  <a:lnTo>
                    <a:pt x="182803" y="557288"/>
                  </a:lnTo>
                  <a:lnTo>
                    <a:pt x="159836" y="549277"/>
                  </a:lnTo>
                  <a:lnTo>
                    <a:pt x="140436" y="534906"/>
                  </a:lnTo>
                  <a:lnTo>
                    <a:pt x="125989" y="515556"/>
                  </a:lnTo>
                  <a:lnTo>
                    <a:pt x="117881" y="492607"/>
                  </a:lnTo>
                  <a:lnTo>
                    <a:pt x="116644" y="471293"/>
                  </a:lnTo>
                  <a:lnTo>
                    <a:pt x="120578" y="451446"/>
                  </a:lnTo>
                  <a:lnTo>
                    <a:pt x="129034" y="433685"/>
                  </a:lnTo>
                  <a:lnTo>
                    <a:pt x="141363" y="418630"/>
                  </a:lnTo>
                  <a:lnTo>
                    <a:pt x="145159" y="411632"/>
                  </a:lnTo>
                  <a:lnTo>
                    <a:pt x="144275" y="404237"/>
                  </a:lnTo>
                  <a:lnTo>
                    <a:pt x="139567" y="398381"/>
                  </a:lnTo>
                  <a:lnTo>
                    <a:pt x="131889" y="395998"/>
                  </a:lnTo>
                  <a:lnTo>
                    <a:pt x="0" y="395998"/>
                  </a:lnTo>
                  <a:lnTo>
                    <a:pt x="0" y="127000"/>
                  </a:lnTo>
                  <a:lnTo>
                    <a:pt x="9981" y="77565"/>
                  </a:lnTo>
                  <a:lnTo>
                    <a:pt x="37201" y="37196"/>
                  </a:lnTo>
                  <a:lnTo>
                    <a:pt x="77570" y="9980"/>
                  </a:lnTo>
                  <a:lnTo>
                    <a:pt x="127000" y="0"/>
                  </a:lnTo>
                  <a:lnTo>
                    <a:pt x="396011" y="0"/>
                  </a:lnTo>
                  <a:close/>
                </a:path>
                <a:path w="792479" h="792479">
                  <a:moveTo>
                    <a:pt x="0" y="395998"/>
                  </a:moveTo>
                  <a:lnTo>
                    <a:pt x="131876" y="395998"/>
                  </a:lnTo>
                  <a:lnTo>
                    <a:pt x="139559" y="398381"/>
                  </a:lnTo>
                  <a:lnTo>
                    <a:pt x="144268" y="404237"/>
                  </a:lnTo>
                  <a:lnTo>
                    <a:pt x="145153" y="411632"/>
                  </a:lnTo>
                  <a:lnTo>
                    <a:pt x="141363" y="418630"/>
                  </a:lnTo>
                  <a:lnTo>
                    <a:pt x="129031" y="433686"/>
                  </a:lnTo>
                  <a:lnTo>
                    <a:pt x="120578" y="451448"/>
                  </a:lnTo>
                  <a:lnTo>
                    <a:pt x="116648" y="471299"/>
                  </a:lnTo>
                  <a:lnTo>
                    <a:pt x="117881" y="492620"/>
                  </a:lnTo>
                  <a:lnTo>
                    <a:pt x="125984" y="515556"/>
                  </a:lnTo>
                  <a:lnTo>
                    <a:pt x="140431" y="534904"/>
                  </a:lnTo>
                  <a:lnTo>
                    <a:pt x="159834" y="549280"/>
                  </a:lnTo>
                  <a:lnTo>
                    <a:pt x="182803" y="557301"/>
                  </a:lnTo>
                  <a:lnTo>
                    <a:pt x="219747" y="555739"/>
                  </a:lnTo>
                  <a:lnTo>
                    <a:pt x="250588" y="539462"/>
                  </a:lnTo>
                  <a:lnTo>
                    <a:pt x="271730" y="512058"/>
                  </a:lnTo>
                  <a:lnTo>
                    <a:pt x="279577" y="477113"/>
                  </a:lnTo>
                  <a:lnTo>
                    <a:pt x="277879" y="460521"/>
                  </a:lnTo>
                  <a:lnTo>
                    <a:pt x="273013" y="445104"/>
                  </a:lnTo>
                  <a:lnTo>
                    <a:pt x="265320" y="431195"/>
                  </a:lnTo>
                  <a:lnTo>
                    <a:pt x="255143" y="419125"/>
                  </a:lnTo>
                  <a:lnTo>
                    <a:pt x="251154" y="411927"/>
                  </a:lnTo>
                  <a:lnTo>
                    <a:pt x="251799" y="404375"/>
                  </a:lnTo>
                  <a:lnTo>
                    <a:pt x="256364" y="398417"/>
                  </a:lnTo>
                  <a:lnTo>
                    <a:pt x="264134" y="395998"/>
                  </a:lnTo>
                  <a:lnTo>
                    <a:pt x="396011" y="395998"/>
                  </a:lnTo>
                  <a:lnTo>
                    <a:pt x="395998" y="527862"/>
                  </a:lnTo>
                  <a:lnTo>
                    <a:pt x="398417" y="535640"/>
                  </a:lnTo>
                  <a:lnTo>
                    <a:pt x="404377" y="540208"/>
                  </a:lnTo>
                  <a:lnTo>
                    <a:pt x="411932" y="540855"/>
                  </a:lnTo>
                  <a:lnTo>
                    <a:pt x="419138" y="536867"/>
                  </a:lnTo>
                  <a:lnTo>
                    <a:pt x="431198" y="526691"/>
                  </a:lnTo>
                  <a:lnTo>
                    <a:pt x="445101" y="519002"/>
                  </a:lnTo>
                  <a:lnTo>
                    <a:pt x="460516" y="514141"/>
                  </a:lnTo>
                  <a:lnTo>
                    <a:pt x="477113" y="512445"/>
                  </a:lnTo>
                  <a:lnTo>
                    <a:pt x="512054" y="520289"/>
                  </a:lnTo>
                  <a:lnTo>
                    <a:pt x="539462" y="541427"/>
                  </a:lnTo>
                  <a:lnTo>
                    <a:pt x="555743" y="572264"/>
                  </a:lnTo>
                  <a:lnTo>
                    <a:pt x="557301" y="609206"/>
                  </a:lnTo>
                  <a:lnTo>
                    <a:pt x="549282" y="632173"/>
                  </a:lnTo>
                  <a:lnTo>
                    <a:pt x="534911" y="651573"/>
                  </a:lnTo>
                  <a:lnTo>
                    <a:pt x="515567" y="666020"/>
                  </a:lnTo>
                  <a:lnTo>
                    <a:pt x="492633" y="674128"/>
                  </a:lnTo>
                  <a:lnTo>
                    <a:pt x="471310" y="675354"/>
                  </a:lnTo>
                  <a:lnTo>
                    <a:pt x="451456" y="671420"/>
                  </a:lnTo>
                  <a:lnTo>
                    <a:pt x="433693" y="662966"/>
                  </a:lnTo>
                  <a:lnTo>
                    <a:pt x="418642" y="650633"/>
                  </a:lnTo>
                  <a:lnTo>
                    <a:pt x="411643" y="646840"/>
                  </a:lnTo>
                  <a:lnTo>
                    <a:pt x="404244" y="647728"/>
                  </a:lnTo>
                  <a:lnTo>
                    <a:pt x="398383" y="652441"/>
                  </a:lnTo>
                  <a:lnTo>
                    <a:pt x="395998" y="660120"/>
                  </a:lnTo>
                  <a:lnTo>
                    <a:pt x="395998" y="792010"/>
                  </a:lnTo>
                  <a:lnTo>
                    <a:pt x="127000" y="792010"/>
                  </a:lnTo>
                  <a:lnTo>
                    <a:pt x="77565" y="782027"/>
                  </a:lnTo>
                  <a:lnTo>
                    <a:pt x="37196" y="754805"/>
                  </a:lnTo>
                  <a:lnTo>
                    <a:pt x="9980" y="714428"/>
                  </a:lnTo>
                  <a:lnTo>
                    <a:pt x="0" y="664984"/>
                  </a:lnTo>
                  <a:lnTo>
                    <a:pt x="0" y="395998"/>
                  </a:lnTo>
                  <a:close/>
                </a:path>
                <a:path w="792479" h="792479">
                  <a:moveTo>
                    <a:pt x="395998" y="791997"/>
                  </a:moveTo>
                  <a:lnTo>
                    <a:pt x="395998" y="660120"/>
                  </a:lnTo>
                  <a:lnTo>
                    <a:pt x="398383" y="652442"/>
                  </a:lnTo>
                  <a:lnTo>
                    <a:pt x="404244" y="647731"/>
                  </a:lnTo>
                  <a:lnTo>
                    <a:pt x="411643" y="646840"/>
                  </a:lnTo>
                  <a:lnTo>
                    <a:pt x="418642" y="650621"/>
                  </a:lnTo>
                  <a:lnTo>
                    <a:pt x="433687" y="662966"/>
                  </a:lnTo>
                  <a:lnTo>
                    <a:pt x="451450" y="671423"/>
                  </a:lnTo>
                  <a:lnTo>
                    <a:pt x="471302" y="675356"/>
                  </a:lnTo>
                  <a:lnTo>
                    <a:pt x="492620" y="674128"/>
                  </a:lnTo>
                  <a:lnTo>
                    <a:pt x="515562" y="666025"/>
                  </a:lnTo>
                  <a:lnTo>
                    <a:pt x="534908" y="651578"/>
                  </a:lnTo>
                  <a:lnTo>
                    <a:pt x="549277" y="632175"/>
                  </a:lnTo>
                  <a:lnTo>
                    <a:pt x="557288" y="609206"/>
                  </a:lnTo>
                  <a:lnTo>
                    <a:pt x="555737" y="572262"/>
                  </a:lnTo>
                  <a:lnTo>
                    <a:pt x="539461" y="541421"/>
                  </a:lnTo>
                  <a:lnTo>
                    <a:pt x="512054" y="520279"/>
                  </a:lnTo>
                  <a:lnTo>
                    <a:pt x="477113" y="512432"/>
                  </a:lnTo>
                  <a:lnTo>
                    <a:pt x="460516" y="514130"/>
                  </a:lnTo>
                  <a:lnTo>
                    <a:pt x="445100" y="518996"/>
                  </a:lnTo>
                  <a:lnTo>
                    <a:pt x="431193" y="526689"/>
                  </a:lnTo>
                  <a:lnTo>
                    <a:pt x="419125" y="536867"/>
                  </a:lnTo>
                  <a:lnTo>
                    <a:pt x="411922" y="540850"/>
                  </a:lnTo>
                  <a:lnTo>
                    <a:pt x="404371" y="540205"/>
                  </a:lnTo>
                  <a:lnTo>
                    <a:pt x="398415" y="535643"/>
                  </a:lnTo>
                  <a:lnTo>
                    <a:pt x="395998" y="527875"/>
                  </a:lnTo>
                  <a:lnTo>
                    <a:pt x="395998" y="395998"/>
                  </a:lnTo>
                  <a:lnTo>
                    <a:pt x="527862" y="395998"/>
                  </a:lnTo>
                  <a:lnTo>
                    <a:pt x="535638" y="393581"/>
                  </a:lnTo>
                  <a:lnTo>
                    <a:pt x="540204" y="387626"/>
                  </a:lnTo>
                  <a:lnTo>
                    <a:pt x="540850" y="380075"/>
                  </a:lnTo>
                  <a:lnTo>
                    <a:pt x="536867" y="372872"/>
                  </a:lnTo>
                  <a:lnTo>
                    <a:pt x="526691" y="360811"/>
                  </a:lnTo>
                  <a:lnTo>
                    <a:pt x="519002" y="346908"/>
                  </a:lnTo>
                  <a:lnTo>
                    <a:pt x="514141" y="331493"/>
                  </a:lnTo>
                  <a:lnTo>
                    <a:pt x="512445" y="314896"/>
                  </a:lnTo>
                  <a:lnTo>
                    <a:pt x="520289" y="279948"/>
                  </a:lnTo>
                  <a:lnTo>
                    <a:pt x="541427" y="252537"/>
                  </a:lnTo>
                  <a:lnTo>
                    <a:pt x="572264" y="236259"/>
                  </a:lnTo>
                  <a:lnTo>
                    <a:pt x="609206" y="234708"/>
                  </a:lnTo>
                  <a:lnTo>
                    <a:pt x="632173" y="242725"/>
                  </a:lnTo>
                  <a:lnTo>
                    <a:pt x="651573" y="257094"/>
                  </a:lnTo>
                  <a:lnTo>
                    <a:pt x="666020" y="276437"/>
                  </a:lnTo>
                  <a:lnTo>
                    <a:pt x="674128" y="299377"/>
                  </a:lnTo>
                  <a:lnTo>
                    <a:pt x="675360" y="320698"/>
                  </a:lnTo>
                  <a:lnTo>
                    <a:pt x="671425" y="340548"/>
                  </a:lnTo>
                  <a:lnTo>
                    <a:pt x="662968" y="358311"/>
                  </a:lnTo>
                  <a:lnTo>
                    <a:pt x="650633" y="373367"/>
                  </a:lnTo>
                  <a:lnTo>
                    <a:pt x="646840" y="380359"/>
                  </a:lnTo>
                  <a:lnTo>
                    <a:pt x="647726" y="387754"/>
                  </a:lnTo>
                  <a:lnTo>
                    <a:pt x="652435" y="393614"/>
                  </a:lnTo>
                  <a:lnTo>
                    <a:pt x="660107" y="395998"/>
                  </a:lnTo>
                  <a:lnTo>
                    <a:pt x="791997" y="395998"/>
                  </a:lnTo>
                  <a:lnTo>
                    <a:pt x="791997" y="664984"/>
                  </a:lnTo>
                  <a:lnTo>
                    <a:pt x="782015" y="714426"/>
                  </a:lnTo>
                  <a:lnTo>
                    <a:pt x="754795" y="754799"/>
                  </a:lnTo>
                  <a:lnTo>
                    <a:pt x="714426" y="782017"/>
                  </a:lnTo>
                  <a:lnTo>
                    <a:pt x="664997" y="791997"/>
                  </a:lnTo>
                  <a:lnTo>
                    <a:pt x="395998" y="791997"/>
                  </a:lnTo>
                  <a:close/>
                </a:path>
              </a:pathLst>
            </a:custGeom>
            <a:ln w="38100">
              <a:solidFill>
                <a:srgbClr val="215EA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3" name="object 43"/>
          <p:cNvGrpSpPr/>
          <p:nvPr/>
        </p:nvGrpSpPr>
        <p:grpSpPr>
          <a:xfrm>
            <a:off x="1908944" y="4301499"/>
            <a:ext cx="1850389" cy="2246630"/>
            <a:chOff x="1908944" y="4301499"/>
            <a:chExt cx="1850389" cy="2246630"/>
          </a:xfrm>
        </p:grpSpPr>
        <p:sp>
          <p:nvSpPr>
            <p:cNvPr id="44" name="object 44"/>
            <p:cNvSpPr/>
            <p:nvPr/>
          </p:nvSpPr>
          <p:spPr>
            <a:xfrm>
              <a:off x="1908944" y="4301499"/>
              <a:ext cx="1850389" cy="2246630"/>
            </a:xfrm>
            <a:custGeom>
              <a:avLst/>
              <a:gdLst/>
              <a:ahLst/>
              <a:cxnLst/>
              <a:rect l="l" t="t" r="r" b="b"/>
              <a:pathLst>
                <a:path w="1850389" h="2246629">
                  <a:moveTo>
                    <a:pt x="1849932" y="0"/>
                  </a:moveTo>
                  <a:lnTo>
                    <a:pt x="0" y="555955"/>
                  </a:lnTo>
                  <a:lnTo>
                    <a:pt x="0" y="1690408"/>
                  </a:lnTo>
                  <a:lnTo>
                    <a:pt x="1849932" y="2246299"/>
                  </a:lnTo>
                  <a:lnTo>
                    <a:pt x="1849932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2335834" y="5240239"/>
              <a:ext cx="521970" cy="550545"/>
            </a:xfrm>
            <a:custGeom>
              <a:avLst/>
              <a:gdLst/>
              <a:ahLst/>
              <a:cxnLst/>
              <a:rect l="l" t="t" r="r" b="b"/>
              <a:pathLst>
                <a:path w="521969" h="550545">
                  <a:moveTo>
                    <a:pt x="516293" y="186893"/>
                  </a:moveTo>
                  <a:lnTo>
                    <a:pt x="520382" y="183311"/>
                  </a:lnTo>
                  <a:lnTo>
                    <a:pt x="521512" y="176529"/>
                  </a:lnTo>
                  <a:lnTo>
                    <a:pt x="518794" y="171818"/>
                  </a:lnTo>
                  <a:lnTo>
                    <a:pt x="479297" y="103428"/>
                  </a:lnTo>
                  <a:lnTo>
                    <a:pt x="476580" y="98717"/>
                  </a:lnTo>
                  <a:lnTo>
                    <a:pt x="470141" y="96304"/>
                  </a:lnTo>
                  <a:lnTo>
                    <a:pt x="464997" y="98056"/>
                  </a:lnTo>
                  <a:lnTo>
                    <a:pt x="398754" y="119646"/>
                  </a:lnTo>
                  <a:lnTo>
                    <a:pt x="393547" y="121437"/>
                  </a:lnTo>
                  <a:lnTo>
                    <a:pt x="385622" y="120281"/>
                  </a:lnTo>
                  <a:lnTo>
                    <a:pt x="381126" y="117132"/>
                  </a:lnTo>
                  <a:lnTo>
                    <a:pt x="337477" y="91909"/>
                  </a:lnTo>
                  <a:lnTo>
                    <a:pt x="332498" y="89598"/>
                  </a:lnTo>
                  <a:lnTo>
                    <a:pt x="327545" y="83273"/>
                  </a:lnTo>
                  <a:lnTo>
                    <a:pt x="326478" y="77889"/>
                  </a:lnTo>
                  <a:lnTo>
                    <a:pt x="311911" y="9715"/>
                  </a:lnTo>
                  <a:lnTo>
                    <a:pt x="310870" y="4381"/>
                  </a:lnTo>
                  <a:lnTo>
                    <a:pt x="305536" y="0"/>
                  </a:lnTo>
                  <a:lnTo>
                    <a:pt x="300100" y="12"/>
                  </a:lnTo>
                  <a:lnTo>
                    <a:pt x="221399" y="25"/>
                  </a:lnTo>
                  <a:lnTo>
                    <a:pt x="215963" y="25"/>
                  </a:lnTo>
                  <a:lnTo>
                    <a:pt x="210642" y="4406"/>
                  </a:lnTo>
                  <a:lnTo>
                    <a:pt x="209600" y="9740"/>
                  </a:lnTo>
                  <a:lnTo>
                    <a:pt x="195059" y="77901"/>
                  </a:lnTo>
                  <a:lnTo>
                    <a:pt x="193979" y="83299"/>
                  </a:lnTo>
                  <a:lnTo>
                    <a:pt x="189014" y="89598"/>
                  </a:lnTo>
                  <a:lnTo>
                    <a:pt x="184035" y="91897"/>
                  </a:lnTo>
                  <a:lnTo>
                    <a:pt x="140385" y="117106"/>
                  </a:lnTo>
                  <a:lnTo>
                    <a:pt x="135889" y="120268"/>
                  </a:lnTo>
                  <a:lnTo>
                    <a:pt x="127952" y="121411"/>
                  </a:lnTo>
                  <a:lnTo>
                    <a:pt x="122758" y="119633"/>
                  </a:lnTo>
                  <a:lnTo>
                    <a:pt x="56489" y="98120"/>
                  </a:lnTo>
                  <a:lnTo>
                    <a:pt x="2743" y="171742"/>
                  </a:lnTo>
                  <a:lnTo>
                    <a:pt x="38" y="176441"/>
                  </a:lnTo>
                  <a:lnTo>
                    <a:pt x="1142" y="183222"/>
                  </a:lnTo>
                  <a:lnTo>
                    <a:pt x="5245" y="186804"/>
                  </a:lnTo>
                  <a:lnTo>
                    <a:pt x="57022" y="233451"/>
                  </a:lnTo>
                  <a:lnTo>
                    <a:pt x="61163" y="237070"/>
                  </a:lnTo>
                  <a:lnTo>
                    <a:pt x="64147" y="244513"/>
                  </a:lnTo>
                  <a:lnTo>
                    <a:pt x="63665" y="249999"/>
                  </a:lnTo>
                  <a:lnTo>
                    <a:pt x="63703" y="300380"/>
                  </a:lnTo>
                  <a:lnTo>
                    <a:pt x="64211" y="305866"/>
                  </a:lnTo>
                  <a:lnTo>
                    <a:pt x="61226" y="313296"/>
                  </a:lnTo>
                  <a:lnTo>
                    <a:pt x="57073" y="316903"/>
                  </a:lnTo>
                  <a:lnTo>
                    <a:pt x="5232" y="363486"/>
                  </a:lnTo>
                  <a:lnTo>
                    <a:pt x="1130" y="367068"/>
                  </a:lnTo>
                  <a:lnTo>
                    <a:pt x="0" y="373849"/>
                  </a:lnTo>
                  <a:lnTo>
                    <a:pt x="2717" y="378561"/>
                  </a:lnTo>
                  <a:lnTo>
                    <a:pt x="42227" y="446976"/>
                  </a:lnTo>
                  <a:lnTo>
                    <a:pt x="44957" y="451675"/>
                  </a:lnTo>
                  <a:lnTo>
                    <a:pt x="51396" y="454101"/>
                  </a:lnTo>
                  <a:lnTo>
                    <a:pt x="56540" y="452335"/>
                  </a:lnTo>
                  <a:lnTo>
                    <a:pt x="122758" y="430758"/>
                  </a:lnTo>
                  <a:lnTo>
                    <a:pt x="127965" y="428980"/>
                  </a:lnTo>
                  <a:lnTo>
                    <a:pt x="135889" y="430110"/>
                  </a:lnTo>
                  <a:lnTo>
                    <a:pt x="140385" y="433273"/>
                  </a:lnTo>
                  <a:lnTo>
                    <a:pt x="184035" y="458482"/>
                  </a:lnTo>
                  <a:lnTo>
                    <a:pt x="189001" y="460806"/>
                  </a:lnTo>
                  <a:lnTo>
                    <a:pt x="193967" y="467118"/>
                  </a:lnTo>
                  <a:lnTo>
                    <a:pt x="195021" y="472516"/>
                  </a:lnTo>
                  <a:lnTo>
                    <a:pt x="209600" y="540689"/>
                  </a:lnTo>
                  <a:lnTo>
                    <a:pt x="210642" y="546036"/>
                  </a:lnTo>
                  <a:lnTo>
                    <a:pt x="215963" y="550392"/>
                  </a:lnTo>
                  <a:lnTo>
                    <a:pt x="221399" y="550392"/>
                  </a:lnTo>
                  <a:lnTo>
                    <a:pt x="300100" y="550367"/>
                  </a:lnTo>
                  <a:lnTo>
                    <a:pt x="305536" y="550367"/>
                  </a:lnTo>
                  <a:lnTo>
                    <a:pt x="310870" y="545998"/>
                  </a:lnTo>
                  <a:lnTo>
                    <a:pt x="311911" y="540651"/>
                  </a:lnTo>
                  <a:lnTo>
                    <a:pt x="326453" y="472503"/>
                  </a:lnTo>
                  <a:lnTo>
                    <a:pt x="327520" y="467105"/>
                  </a:lnTo>
                  <a:lnTo>
                    <a:pt x="332485" y="460806"/>
                  </a:lnTo>
                  <a:lnTo>
                    <a:pt x="337464" y="458482"/>
                  </a:lnTo>
                  <a:lnTo>
                    <a:pt x="381126" y="433285"/>
                  </a:lnTo>
                  <a:lnTo>
                    <a:pt x="385610" y="430123"/>
                  </a:lnTo>
                  <a:lnTo>
                    <a:pt x="393547" y="428993"/>
                  </a:lnTo>
                  <a:lnTo>
                    <a:pt x="398754" y="430771"/>
                  </a:lnTo>
                  <a:lnTo>
                    <a:pt x="465023" y="452310"/>
                  </a:lnTo>
                  <a:lnTo>
                    <a:pt x="470179" y="454050"/>
                  </a:lnTo>
                  <a:lnTo>
                    <a:pt x="476618" y="451637"/>
                  </a:lnTo>
                  <a:lnTo>
                    <a:pt x="479323" y="446925"/>
                  </a:lnTo>
                  <a:lnTo>
                    <a:pt x="518794" y="378663"/>
                  </a:lnTo>
                  <a:lnTo>
                    <a:pt x="521500" y="373951"/>
                  </a:lnTo>
                  <a:lnTo>
                    <a:pt x="520382" y="367169"/>
                  </a:lnTo>
                  <a:lnTo>
                    <a:pt x="516293" y="363588"/>
                  </a:lnTo>
                  <a:lnTo>
                    <a:pt x="464489" y="316941"/>
                  </a:lnTo>
                  <a:lnTo>
                    <a:pt x="460336" y="313321"/>
                  </a:lnTo>
                  <a:lnTo>
                    <a:pt x="457352" y="305892"/>
                  </a:lnTo>
                  <a:lnTo>
                    <a:pt x="457822" y="300418"/>
                  </a:lnTo>
                  <a:lnTo>
                    <a:pt x="457822" y="250012"/>
                  </a:lnTo>
                  <a:lnTo>
                    <a:pt x="457339" y="244551"/>
                  </a:lnTo>
                  <a:lnTo>
                    <a:pt x="460324" y="237108"/>
                  </a:lnTo>
                  <a:lnTo>
                    <a:pt x="464477" y="233502"/>
                  </a:lnTo>
                  <a:lnTo>
                    <a:pt x="516293" y="186893"/>
                  </a:lnTo>
                  <a:close/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76612" y="5395421"/>
              <a:ext cx="240011" cy="24001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842323" y="5000362"/>
              <a:ext cx="488950" cy="462915"/>
            </a:xfrm>
            <a:custGeom>
              <a:avLst/>
              <a:gdLst/>
              <a:ahLst/>
              <a:cxnLst/>
              <a:rect l="l" t="t" r="r" b="b"/>
              <a:pathLst>
                <a:path w="488950" h="462914">
                  <a:moveTo>
                    <a:pt x="479793" y="276809"/>
                  </a:moveTo>
                  <a:lnTo>
                    <a:pt x="484530" y="275894"/>
                  </a:lnTo>
                  <a:lnTo>
                    <a:pt x="488416" y="271170"/>
                  </a:lnTo>
                  <a:lnTo>
                    <a:pt x="488416" y="266331"/>
                  </a:lnTo>
                  <a:lnTo>
                    <a:pt x="488391" y="196253"/>
                  </a:lnTo>
                  <a:lnTo>
                    <a:pt x="488391" y="191414"/>
                  </a:lnTo>
                  <a:lnTo>
                    <a:pt x="484492" y="186702"/>
                  </a:lnTo>
                  <a:lnTo>
                    <a:pt x="479767" y="185775"/>
                  </a:lnTo>
                  <a:lnTo>
                    <a:pt x="414058" y="174739"/>
                  </a:lnTo>
                  <a:lnTo>
                    <a:pt x="409409" y="173824"/>
                  </a:lnTo>
                  <a:lnTo>
                    <a:pt x="403999" y="169570"/>
                  </a:lnTo>
                  <a:lnTo>
                    <a:pt x="401980" y="165277"/>
                  </a:lnTo>
                  <a:lnTo>
                    <a:pt x="380288" y="127685"/>
                  </a:lnTo>
                  <a:lnTo>
                    <a:pt x="377583" y="123812"/>
                  </a:lnTo>
                  <a:lnTo>
                    <a:pt x="376605" y="116967"/>
                  </a:lnTo>
                  <a:lnTo>
                    <a:pt x="378117" y="112496"/>
                  </a:lnTo>
                  <a:lnTo>
                    <a:pt x="401243" y="49987"/>
                  </a:lnTo>
                  <a:lnTo>
                    <a:pt x="402805" y="45402"/>
                  </a:lnTo>
                  <a:lnTo>
                    <a:pt x="400646" y="39687"/>
                  </a:lnTo>
                  <a:lnTo>
                    <a:pt x="396481" y="37274"/>
                  </a:lnTo>
                  <a:lnTo>
                    <a:pt x="335978" y="2400"/>
                  </a:lnTo>
                  <a:lnTo>
                    <a:pt x="331787" y="0"/>
                  </a:lnTo>
                  <a:lnTo>
                    <a:pt x="325754" y="990"/>
                  </a:lnTo>
                  <a:lnTo>
                    <a:pt x="322579" y="4622"/>
                  </a:lnTo>
                  <a:lnTo>
                    <a:pt x="280085" y="55943"/>
                  </a:lnTo>
                  <a:lnTo>
                    <a:pt x="276948" y="59512"/>
                  </a:lnTo>
                  <a:lnTo>
                    <a:pt x="270535" y="62064"/>
                  </a:lnTo>
                  <a:lnTo>
                    <a:pt x="265836" y="61658"/>
                  </a:lnTo>
                  <a:lnTo>
                    <a:pt x="222427" y="61683"/>
                  </a:lnTo>
                  <a:lnTo>
                    <a:pt x="217716" y="62103"/>
                  </a:lnTo>
                  <a:lnTo>
                    <a:pt x="211302" y="59537"/>
                  </a:lnTo>
                  <a:lnTo>
                    <a:pt x="208191" y="55981"/>
                  </a:lnTo>
                  <a:lnTo>
                    <a:pt x="165684" y="4660"/>
                  </a:lnTo>
                  <a:lnTo>
                    <a:pt x="162509" y="1028"/>
                  </a:lnTo>
                  <a:lnTo>
                    <a:pt x="156476" y="38"/>
                  </a:lnTo>
                  <a:lnTo>
                    <a:pt x="152298" y="2451"/>
                  </a:lnTo>
                  <a:lnTo>
                    <a:pt x="91719" y="37439"/>
                  </a:lnTo>
                  <a:lnTo>
                    <a:pt x="87541" y="39852"/>
                  </a:lnTo>
                  <a:lnTo>
                    <a:pt x="85394" y="45567"/>
                  </a:lnTo>
                  <a:lnTo>
                    <a:pt x="86956" y="50139"/>
                  </a:lnTo>
                  <a:lnTo>
                    <a:pt x="110185" y="112598"/>
                  </a:lnTo>
                  <a:lnTo>
                    <a:pt x="111709" y="117081"/>
                  </a:lnTo>
                  <a:lnTo>
                    <a:pt x="110756" y="123913"/>
                  </a:lnTo>
                  <a:lnTo>
                    <a:pt x="108026" y="127787"/>
                  </a:lnTo>
                  <a:lnTo>
                    <a:pt x="86372" y="165404"/>
                  </a:lnTo>
                  <a:lnTo>
                    <a:pt x="84391" y="169697"/>
                  </a:lnTo>
                  <a:lnTo>
                    <a:pt x="78955" y="173951"/>
                  </a:lnTo>
                  <a:lnTo>
                    <a:pt x="74320" y="174879"/>
                  </a:lnTo>
                  <a:lnTo>
                    <a:pt x="8597" y="185966"/>
                  </a:lnTo>
                  <a:lnTo>
                    <a:pt x="3860" y="186893"/>
                  </a:lnTo>
                  <a:lnTo>
                    <a:pt x="0" y="191617"/>
                  </a:lnTo>
                  <a:lnTo>
                    <a:pt x="0" y="196443"/>
                  </a:lnTo>
                  <a:lnTo>
                    <a:pt x="38" y="266547"/>
                  </a:lnTo>
                  <a:lnTo>
                    <a:pt x="38" y="271373"/>
                  </a:lnTo>
                  <a:lnTo>
                    <a:pt x="3911" y="276085"/>
                  </a:lnTo>
                  <a:lnTo>
                    <a:pt x="8648" y="277025"/>
                  </a:lnTo>
                  <a:lnTo>
                    <a:pt x="74333" y="288061"/>
                  </a:lnTo>
                  <a:lnTo>
                    <a:pt x="78981" y="288963"/>
                  </a:lnTo>
                  <a:lnTo>
                    <a:pt x="84416" y="293230"/>
                  </a:lnTo>
                  <a:lnTo>
                    <a:pt x="86385" y="297522"/>
                  </a:lnTo>
                  <a:lnTo>
                    <a:pt x="108102" y="335102"/>
                  </a:lnTo>
                  <a:lnTo>
                    <a:pt x="110807" y="338975"/>
                  </a:lnTo>
                  <a:lnTo>
                    <a:pt x="111798" y="345808"/>
                  </a:lnTo>
                  <a:lnTo>
                    <a:pt x="110261" y="350291"/>
                  </a:lnTo>
                  <a:lnTo>
                    <a:pt x="87134" y="412813"/>
                  </a:lnTo>
                  <a:lnTo>
                    <a:pt x="85585" y="417385"/>
                  </a:lnTo>
                  <a:lnTo>
                    <a:pt x="87731" y="423100"/>
                  </a:lnTo>
                  <a:lnTo>
                    <a:pt x="91922" y="425513"/>
                  </a:lnTo>
                  <a:lnTo>
                    <a:pt x="152425" y="460375"/>
                  </a:lnTo>
                  <a:lnTo>
                    <a:pt x="156616" y="462788"/>
                  </a:lnTo>
                  <a:lnTo>
                    <a:pt x="162623" y="461784"/>
                  </a:lnTo>
                  <a:lnTo>
                    <a:pt x="165811" y="458152"/>
                  </a:lnTo>
                  <a:lnTo>
                    <a:pt x="208318" y="406844"/>
                  </a:lnTo>
                  <a:lnTo>
                    <a:pt x="211429" y="403288"/>
                  </a:lnTo>
                  <a:lnTo>
                    <a:pt x="217843" y="400710"/>
                  </a:lnTo>
                  <a:lnTo>
                    <a:pt x="222542" y="401116"/>
                  </a:lnTo>
                  <a:lnTo>
                    <a:pt x="265963" y="401104"/>
                  </a:lnTo>
                  <a:lnTo>
                    <a:pt x="270675" y="400685"/>
                  </a:lnTo>
                  <a:lnTo>
                    <a:pt x="277075" y="403250"/>
                  </a:lnTo>
                  <a:lnTo>
                    <a:pt x="280187" y="406819"/>
                  </a:lnTo>
                  <a:lnTo>
                    <a:pt x="322694" y="458127"/>
                  </a:lnTo>
                  <a:lnTo>
                    <a:pt x="325881" y="461759"/>
                  </a:lnTo>
                  <a:lnTo>
                    <a:pt x="396671" y="425361"/>
                  </a:lnTo>
                  <a:lnTo>
                    <a:pt x="403009" y="417220"/>
                  </a:lnTo>
                  <a:lnTo>
                    <a:pt x="401459" y="412661"/>
                  </a:lnTo>
                  <a:lnTo>
                    <a:pt x="378205" y="350189"/>
                  </a:lnTo>
                  <a:lnTo>
                    <a:pt x="376681" y="345719"/>
                  </a:lnTo>
                  <a:lnTo>
                    <a:pt x="377647" y="338886"/>
                  </a:lnTo>
                  <a:lnTo>
                    <a:pt x="380352" y="335000"/>
                  </a:lnTo>
                  <a:lnTo>
                    <a:pt x="402031" y="297408"/>
                  </a:lnTo>
                  <a:lnTo>
                    <a:pt x="404037" y="293103"/>
                  </a:lnTo>
                  <a:lnTo>
                    <a:pt x="409460" y="288836"/>
                  </a:lnTo>
                  <a:lnTo>
                    <a:pt x="414096" y="287934"/>
                  </a:lnTo>
                  <a:lnTo>
                    <a:pt x="479793" y="276809"/>
                  </a:lnTo>
                  <a:close/>
                </a:path>
              </a:pathLst>
            </a:custGeom>
            <a:ln w="380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980601" y="5125812"/>
              <a:ext cx="212126" cy="211886"/>
            </a:xfrm>
            <a:prstGeom prst="rect">
              <a:avLst/>
            </a:prstGeom>
          </p:spPr>
        </p:pic>
      </p:grpSp>
      <p:sp>
        <p:nvSpPr>
          <p:cNvPr id="49" name="object 49"/>
          <p:cNvSpPr/>
          <p:nvPr/>
        </p:nvSpPr>
        <p:spPr>
          <a:xfrm>
            <a:off x="904622" y="5499390"/>
            <a:ext cx="925194" cy="1141730"/>
          </a:xfrm>
          <a:custGeom>
            <a:avLst/>
            <a:gdLst/>
            <a:ahLst/>
            <a:cxnLst/>
            <a:rect l="l" t="t" r="r" b="b"/>
            <a:pathLst>
              <a:path w="925194" h="1141729">
                <a:moveTo>
                  <a:pt x="925156" y="0"/>
                </a:moveTo>
                <a:lnTo>
                  <a:pt x="0" y="282511"/>
                </a:lnTo>
                <a:lnTo>
                  <a:pt x="0" y="858939"/>
                </a:lnTo>
                <a:lnTo>
                  <a:pt x="925156" y="1141412"/>
                </a:lnTo>
                <a:lnTo>
                  <a:pt x="925156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70936" y="4094986"/>
            <a:ext cx="781050" cy="967740"/>
          </a:xfrm>
          <a:custGeom>
            <a:avLst/>
            <a:gdLst/>
            <a:ahLst/>
            <a:cxnLst/>
            <a:rect l="l" t="t" r="r" b="b"/>
            <a:pathLst>
              <a:path w="781050" h="967739">
                <a:moveTo>
                  <a:pt x="0" y="0"/>
                </a:moveTo>
                <a:lnTo>
                  <a:pt x="0" y="967651"/>
                </a:lnTo>
                <a:lnTo>
                  <a:pt x="780656" y="728179"/>
                </a:lnTo>
                <a:lnTo>
                  <a:pt x="780656" y="239483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0" y="5809668"/>
            <a:ext cx="829944" cy="1048385"/>
          </a:xfrm>
          <a:custGeom>
            <a:avLst/>
            <a:gdLst/>
            <a:ahLst/>
            <a:cxnLst/>
            <a:rect l="l" t="t" r="r" b="b"/>
            <a:pathLst>
              <a:path w="829944" h="1048384">
                <a:moveTo>
                  <a:pt x="829754" y="0"/>
                </a:moveTo>
                <a:lnTo>
                  <a:pt x="0" y="253390"/>
                </a:lnTo>
                <a:lnTo>
                  <a:pt x="0" y="888085"/>
                </a:lnTo>
                <a:lnTo>
                  <a:pt x="524840" y="1048334"/>
                </a:lnTo>
                <a:lnTo>
                  <a:pt x="829754" y="1048334"/>
                </a:lnTo>
                <a:lnTo>
                  <a:pt x="829754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1" y="1316770"/>
            <a:ext cx="109404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Understanding</a:t>
            </a:r>
            <a:r>
              <a:rPr sz="3200" b="1" spc="-8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82" y="1954088"/>
            <a:ext cx="10940415" cy="3380104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300355" indent="-288290">
              <a:lnSpc>
                <a:spcPct val="100000"/>
              </a:lnSpc>
              <a:spcBef>
                <a:spcPts val="665"/>
              </a:spcBef>
              <a:buAutoNum type="arabicPeriod"/>
              <a:tabLst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groups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2-3,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choose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from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list.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Describe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what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person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like.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Provide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examples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how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be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used.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5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dirty="0">
                <a:solidFill>
                  <a:srgbClr val="231F20"/>
                </a:solidFill>
                <a:latin typeface="Arial"/>
                <a:cs typeface="Arial"/>
              </a:rPr>
              <a:t>Example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Communication</a:t>
            </a: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skills.</a:t>
            </a:r>
            <a:endParaRPr sz="200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person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might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be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good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talking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people.</a:t>
            </a:r>
            <a:endParaRPr sz="200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Communication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really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important when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doctor is dealing with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patient.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need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communicate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clearly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adapt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their style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suit 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needs of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patient.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7983" y="0"/>
            <a:ext cx="4705210" cy="6846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59131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60" dirty="0">
                <a:solidFill>
                  <a:srgbClr val="003087"/>
                </a:solidFill>
                <a:latin typeface="Arial"/>
                <a:cs typeface="Arial"/>
              </a:rPr>
              <a:t>Your</a:t>
            </a:r>
            <a:r>
              <a:rPr sz="3200" b="1" spc="-9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282" y="2025970"/>
            <a:ext cx="5913120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35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important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identify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own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 so you know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strengths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and weaknesses.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Then you can think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ways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address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areas of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weakness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improve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strengths.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also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match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appropriate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jobs.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7282" y="1316770"/>
            <a:ext cx="2736215" cy="1953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5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map</a:t>
            </a:r>
            <a:endParaRPr sz="3200" dirty="0">
              <a:latin typeface="Arial"/>
              <a:cs typeface="Arial"/>
            </a:endParaRPr>
          </a:p>
          <a:p>
            <a:pPr marL="12700" marR="146050">
              <a:lnSpc>
                <a:spcPct val="100000"/>
              </a:lnSpc>
              <a:spcBef>
                <a:spcPts val="1745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This</a:t>
            </a:r>
            <a:r>
              <a:rPr sz="20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20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</a:t>
            </a:r>
            <a:r>
              <a:rPr sz="20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example</a:t>
            </a:r>
            <a:r>
              <a:rPr sz="2000" spc="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a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map.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It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sets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out</a:t>
            </a:r>
            <a:endParaRPr sz="20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employers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might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look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for.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4" name="object 4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3630604" y="954021"/>
            <a:ext cx="8022590" cy="4950460"/>
            <a:chOff x="3630604" y="954021"/>
            <a:chExt cx="8022590" cy="4950460"/>
          </a:xfrm>
        </p:grpSpPr>
        <p:sp>
          <p:nvSpPr>
            <p:cNvPr id="14" name="object 14"/>
            <p:cNvSpPr/>
            <p:nvPr/>
          </p:nvSpPr>
          <p:spPr>
            <a:xfrm>
              <a:off x="3630604" y="954021"/>
              <a:ext cx="8022590" cy="4950460"/>
            </a:xfrm>
            <a:custGeom>
              <a:avLst/>
              <a:gdLst/>
              <a:ahLst/>
              <a:cxnLst/>
              <a:rect l="l" t="t" r="r" b="b"/>
              <a:pathLst>
                <a:path w="8022590" h="4950460">
                  <a:moveTo>
                    <a:pt x="4011295" y="0"/>
                  </a:moveTo>
                  <a:lnTo>
                    <a:pt x="3952055" y="264"/>
                  </a:lnTo>
                  <a:lnTo>
                    <a:pt x="3893023" y="1055"/>
                  </a:lnTo>
                  <a:lnTo>
                    <a:pt x="3834203" y="2368"/>
                  </a:lnTo>
                  <a:lnTo>
                    <a:pt x="3775601" y="4201"/>
                  </a:lnTo>
                  <a:lnTo>
                    <a:pt x="3717223" y="6549"/>
                  </a:lnTo>
                  <a:lnTo>
                    <a:pt x="3659075" y="9409"/>
                  </a:lnTo>
                  <a:lnTo>
                    <a:pt x="3601163" y="12778"/>
                  </a:lnTo>
                  <a:lnTo>
                    <a:pt x="3543493" y="16651"/>
                  </a:lnTo>
                  <a:lnTo>
                    <a:pt x="3486071" y="21024"/>
                  </a:lnTo>
                  <a:lnTo>
                    <a:pt x="3428902" y="25896"/>
                  </a:lnTo>
                  <a:lnTo>
                    <a:pt x="3371992" y="31261"/>
                  </a:lnTo>
                  <a:lnTo>
                    <a:pt x="3315348" y="37116"/>
                  </a:lnTo>
                  <a:lnTo>
                    <a:pt x="3258975" y="43458"/>
                  </a:lnTo>
                  <a:lnTo>
                    <a:pt x="3202879" y="50282"/>
                  </a:lnTo>
                  <a:lnTo>
                    <a:pt x="3147066" y="57586"/>
                  </a:lnTo>
                  <a:lnTo>
                    <a:pt x="3091542" y="65366"/>
                  </a:lnTo>
                  <a:lnTo>
                    <a:pt x="3036312" y="73617"/>
                  </a:lnTo>
                  <a:lnTo>
                    <a:pt x="2981383" y="82337"/>
                  </a:lnTo>
                  <a:lnTo>
                    <a:pt x="2926761" y="91521"/>
                  </a:lnTo>
                  <a:lnTo>
                    <a:pt x="2872451" y="101167"/>
                  </a:lnTo>
                  <a:lnTo>
                    <a:pt x="2818459" y="111270"/>
                  </a:lnTo>
                  <a:lnTo>
                    <a:pt x="2764791" y="121827"/>
                  </a:lnTo>
                  <a:lnTo>
                    <a:pt x="2711453" y="132834"/>
                  </a:lnTo>
                  <a:lnTo>
                    <a:pt x="2658451" y="144288"/>
                  </a:lnTo>
                  <a:lnTo>
                    <a:pt x="2605790" y="156184"/>
                  </a:lnTo>
                  <a:lnTo>
                    <a:pt x="2553478" y="168520"/>
                  </a:lnTo>
                  <a:lnTo>
                    <a:pt x="2501518" y="181292"/>
                  </a:lnTo>
                  <a:lnTo>
                    <a:pt x="2449918" y="194496"/>
                  </a:lnTo>
                  <a:lnTo>
                    <a:pt x="2398683" y="208128"/>
                  </a:lnTo>
                  <a:lnTo>
                    <a:pt x="2347820" y="222185"/>
                  </a:lnTo>
                  <a:lnTo>
                    <a:pt x="2297333" y="236664"/>
                  </a:lnTo>
                  <a:lnTo>
                    <a:pt x="2247229" y="251560"/>
                  </a:lnTo>
                  <a:lnTo>
                    <a:pt x="2197514" y="266870"/>
                  </a:lnTo>
                  <a:lnTo>
                    <a:pt x="2148194" y="282590"/>
                  </a:lnTo>
                  <a:lnTo>
                    <a:pt x="2099274" y="298717"/>
                  </a:lnTo>
                  <a:lnTo>
                    <a:pt x="2050760" y="315247"/>
                  </a:lnTo>
                  <a:lnTo>
                    <a:pt x="2002659" y="332176"/>
                  </a:lnTo>
                  <a:lnTo>
                    <a:pt x="1954976" y="349501"/>
                  </a:lnTo>
                  <a:lnTo>
                    <a:pt x="1907717" y="367219"/>
                  </a:lnTo>
                  <a:lnTo>
                    <a:pt x="1860887" y="385325"/>
                  </a:lnTo>
                  <a:lnTo>
                    <a:pt x="1814494" y="403816"/>
                  </a:lnTo>
                  <a:lnTo>
                    <a:pt x="1768542" y="422688"/>
                  </a:lnTo>
                  <a:lnTo>
                    <a:pt x="1723038" y="441938"/>
                  </a:lnTo>
                  <a:lnTo>
                    <a:pt x="1677987" y="461562"/>
                  </a:lnTo>
                  <a:lnTo>
                    <a:pt x="1633395" y="481556"/>
                  </a:lnTo>
                  <a:lnTo>
                    <a:pt x="1589269" y="501918"/>
                  </a:lnTo>
                  <a:lnTo>
                    <a:pt x="1545613" y="522642"/>
                  </a:lnTo>
                  <a:lnTo>
                    <a:pt x="1502435" y="543726"/>
                  </a:lnTo>
                  <a:lnTo>
                    <a:pt x="1459739" y="565166"/>
                  </a:lnTo>
                  <a:lnTo>
                    <a:pt x="1417532" y="586958"/>
                  </a:lnTo>
                  <a:lnTo>
                    <a:pt x="1375820" y="609099"/>
                  </a:lnTo>
                  <a:lnTo>
                    <a:pt x="1334608" y="631585"/>
                  </a:lnTo>
                  <a:lnTo>
                    <a:pt x="1293902" y="654412"/>
                  </a:lnTo>
                  <a:lnTo>
                    <a:pt x="1253708" y="677577"/>
                  </a:lnTo>
                  <a:lnTo>
                    <a:pt x="1214033" y="701076"/>
                  </a:lnTo>
                  <a:lnTo>
                    <a:pt x="1174881" y="724906"/>
                  </a:lnTo>
                  <a:lnTo>
                    <a:pt x="1136260" y="749063"/>
                  </a:lnTo>
                  <a:lnTo>
                    <a:pt x="1098174" y="773543"/>
                  </a:lnTo>
                  <a:lnTo>
                    <a:pt x="1060629" y="798342"/>
                  </a:lnTo>
                  <a:lnTo>
                    <a:pt x="1023632" y="823458"/>
                  </a:lnTo>
                  <a:lnTo>
                    <a:pt x="987189" y="848886"/>
                  </a:lnTo>
                  <a:lnTo>
                    <a:pt x="951304" y="874623"/>
                  </a:lnTo>
                  <a:lnTo>
                    <a:pt x="915985" y="900665"/>
                  </a:lnTo>
                  <a:lnTo>
                    <a:pt x="881237" y="927008"/>
                  </a:lnTo>
                  <a:lnTo>
                    <a:pt x="847065" y="953649"/>
                  </a:lnTo>
                  <a:lnTo>
                    <a:pt x="813476" y="980585"/>
                  </a:lnTo>
                  <a:lnTo>
                    <a:pt x="780476" y="1007811"/>
                  </a:lnTo>
                  <a:lnTo>
                    <a:pt x="748070" y="1035324"/>
                  </a:lnTo>
                  <a:lnTo>
                    <a:pt x="716265" y="1063121"/>
                  </a:lnTo>
                  <a:lnTo>
                    <a:pt x="685066" y="1091197"/>
                  </a:lnTo>
                  <a:lnTo>
                    <a:pt x="654479" y="1119550"/>
                  </a:lnTo>
                  <a:lnTo>
                    <a:pt x="624510" y="1148175"/>
                  </a:lnTo>
                  <a:lnTo>
                    <a:pt x="595165" y="1177069"/>
                  </a:lnTo>
                  <a:lnTo>
                    <a:pt x="566450" y="1206228"/>
                  </a:lnTo>
                  <a:lnTo>
                    <a:pt x="538370" y="1235649"/>
                  </a:lnTo>
                  <a:lnTo>
                    <a:pt x="510932" y="1265327"/>
                  </a:lnTo>
                  <a:lnTo>
                    <a:pt x="484141" y="1295261"/>
                  </a:lnTo>
                  <a:lnTo>
                    <a:pt x="458004" y="1325444"/>
                  </a:lnTo>
                  <a:lnTo>
                    <a:pt x="432526" y="1355875"/>
                  </a:lnTo>
                  <a:lnTo>
                    <a:pt x="407712" y="1386550"/>
                  </a:lnTo>
                  <a:lnTo>
                    <a:pt x="383570" y="1417464"/>
                  </a:lnTo>
                  <a:lnTo>
                    <a:pt x="360104" y="1448615"/>
                  </a:lnTo>
                  <a:lnTo>
                    <a:pt x="337322" y="1479998"/>
                  </a:lnTo>
                  <a:lnTo>
                    <a:pt x="315227" y="1511610"/>
                  </a:lnTo>
                  <a:lnTo>
                    <a:pt x="293827" y="1543447"/>
                  </a:lnTo>
                  <a:lnTo>
                    <a:pt x="273128" y="1575507"/>
                  </a:lnTo>
                  <a:lnTo>
                    <a:pt x="233853" y="1640276"/>
                  </a:lnTo>
                  <a:lnTo>
                    <a:pt x="197450" y="1705888"/>
                  </a:lnTo>
                  <a:lnTo>
                    <a:pt x="163965" y="1772315"/>
                  </a:lnTo>
                  <a:lnTo>
                    <a:pt x="133447" y="1839527"/>
                  </a:lnTo>
                  <a:lnTo>
                    <a:pt x="105941" y="1907495"/>
                  </a:lnTo>
                  <a:lnTo>
                    <a:pt x="81495" y="1976191"/>
                  </a:lnTo>
                  <a:lnTo>
                    <a:pt x="60156" y="2045585"/>
                  </a:lnTo>
                  <a:lnTo>
                    <a:pt x="41971" y="2115648"/>
                  </a:lnTo>
                  <a:lnTo>
                    <a:pt x="26986" y="2186352"/>
                  </a:lnTo>
                  <a:lnTo>
                    <a:pt x="15250" y="2257667"/>
                  </a:lnTo>
                  <a:lnTo>
                    <a:pt x="6809" y="2329564"/>
                  </a:lnTo>
                  <a:lnTo>
                    <a:pt x="1710" y="2402014"/>
                  </a:lnTo>
                  <a:lnTo>
                    <a:pt x="0" y="2474988"/>
                  </a:lnTo>
                  <a:lnTo>
                    <a:pt x="428" y="2511539"/>
                  </a:lnTo>
                  <a:lnTo>
                    <a:pt x="3839" y="2584255"/>
                  </a:lnTo>
                  <a:lnTo>
                    <a:pt x="10615" y="2656432"/>
                  </a:lnTo>
                  <a:lnTo>
                    <a:pt x="20709" y="2728042"/>
                  </a:lnTo>
                  <a:lnTo>
                    <a:pt x="34075" y="2799055"/>
                  </a:lnTo>
                  <a:lnTo>
                    <a:pt x="50666" y="2869442"/>
                  </a:lnTo>
                  <a:lnTo>
                    <a:pt x="70434" y="2939174"/>
                  </a:lnTo>
                  <a:lnTo>
                    <a:pt x="93332" y="3008222"/>
                  </a:lnTo>
                  <a:lnTo>
                    <a:pt x="119314" y="3076558"/>
                  </a:lnTo>
                  <a:lnTo>
                    <a:pt x="148332" y="3144152"/>
                  </a:lnTo>
                  <a:lnTo>
                    <a:pt x="180340" y="3210975"/>
                  </a:lnTo>
                  <a:lnTo>
                    <a:pt x="215289" y="3276998"/>
                  </a:lnTo>
                  <a:lnTo>
                    <a:pt x="253134" y="3342193"/>
                  </a:lnTo>
                  <a:lnTo>
                    <a:pt x="293827" y="3406529"/>
                  </a:lnTo>
                  <a:lnTo>
                    <a:pt x="315227" y="3438367"/>
                  </a:lnTo>
                  <a:lnTo>
                    <a:pt x="337322" y="3469979"/>
                  </a:lnTo>
                  <a:lnTo>
                    <a:pt x="360104" y="3501362"/>
                  </a:lnTo>
                  <a:lnTo>
                    <a:pt x="383570" y="3532512"/>
                  </a:lnTo>
                  <a:lnTo>
                    <a:pt x="407712" y="3563427"/>
                  </a:lnTo>
                  <a:lnTo>
                    <a:pt x="432526" y="3594101"/>
                  </a:lnTo>
                  <a:lnTo>
                    <a:pt x="458004" y="3624532"/>
                  </a:lnTo>
                  <a:lnTo>
                    <a:pt x="484141" y="3654716"/>
                  </a:lnTo>
                  <a:lnTo>
                    <a:pt x="510932" y="3684649"/>
                  </a:lnTo>
                  <a:lnTo>
                    <a:pt x="538370" y="3714328"/>
                  </a:lnTo>
                  <a:lnTo>
                    <a:pt x="566450" y="3743748"/>
                  </a:lnTo>
                  <a:lnTo>
                    <a:pt x="595165" y="3772908"/>
                  </a:lnTo>
                  <a:lnTo>
                    <a:pt x="624510" y="3801801"/>
                  </a:lnTo>
                  <a:lnTo>
                    <a:pt x="654479" y="3830427"/>
                  </a:lnTo>
                  <a:lnTo>
                    <a:pt x="685066" y="3858779"/>
                  </a:lnTo>
                  <a:lnTo>
                    <a:pt x="716265" y="3886855"/>
                  </a:lnTo>
                  <a:lnTo>
                    <a:pt x="748070" y="3914652"/>
                  </a:lnTo>
                  <a:lnTo>
                    <a:pt x="780476" y="3942165"/>
                  </a:lnTo>
                  <a:lnTo>
                    <a:pt x="813476" y="3969391"/>
                  </a:lnTo>
                  <a:lnTo>
                    <a:pt x="847065" y="3996327"/>
                  </a:lnTo>
                  <a:lnTo>
                    <a:pt x="881237" y="4022968"/>
                  </a:lnTo>
                  <a:lnTo>
                    <a:pt x="915985" y="4049312"/>
                  </a:lnTo>
                  <a:lnTo>
                    <a:pt x="951304" y="4075354"/>
                  </a:lnTo>
                  <a:lnTo>
                    <a:pt x="987189" y="4101091"/>
                  </a:lnTo>
                  <a:lnTo>
                    <a:pt x="1023632" y="4126519"/>
                  </a:lnTo>
                  <a:lnTo>
                    <a:pt x="1060629" y="4151634"/>
                  </a:lnTo>
                  <a:lnTo>
                    <a:pt x="1098174" y="4176434"/>
                  </a:lnTo>
                  <a:lnTo>
                    <a:pt x="1136260" y="4200914"/>
                  </a:lnTo>
                  <a:lnTo>
                    <a:pt x="1174881" y="4225070"/>
                  </a:lnTo>
                  <a:lnTo>
                    <a:pt x="1214033" y="4248900"/>
                  </a:lnTo>
                  <a:lnTo>
                    <a:pt x="1253708" y="4272399"/>
                  </a:lnTo>
                  <a:lnTo>
                    <a:pt x="1293902" y="4295564"/>
                  </a:lnTo>
                  <a:lnTo>
                    <a:pt x="1334608" y="4318392"/>
                  </a:lnTo>
                  <a:lnTo>
                    <a:pt x="1375820" y="4340878"/>
                  </a:lnTo>
                  <a:lnTo>
                    <a:pt x="1417532" y="4363018"/>
                  </a:lnTo>
                  <a:lnTo>
                    <a:pt x="1459739" y="4384811"/>
                  </a:lnTo>
                  <a:lnTo>
                    <a:pt x="1502435" y="4406250"/>
                  </a:lnTo>
                  <a:lnTo>
                    <a:pt x="1545613" y="4427334"/>
                  </a:lnTo>
                  <a:lnTo>
                    <a:pt x="1589269" y="4448059"/>
                  </a:lnTo>
                  <a:lnTo>
                    <a:pt x="1633395" y="4468420"/>
                  </a:lnTo>
                  <a:lnTo>
                    <a:pt x="1677987" y="4488414"/>
                  </a:lnTo>
                  <a:lnTo>
                    <a:pt x="1723038" y="4508038"/>
                  </a:lnTo>
                  <a:lnTo>
                    <a:pt x="1768542" y="4527288"/>
                  </a:lnTo>
                  <a:lnTo>
                    <a:pt x="1814494" y="4546161"/>
                  </a:lnTo>
                  <a:lnTo>
                    <a:pt x="1860887" y="4564652"/>
                  </a:lnTo>
                  <a:lnTo>
                    <a:pt x="1907717" y="4582758"/>
                  </a:lnTo>
                  <a:lnTo>
                    <a:pt x="1954976" y="4600475"/>
                  </a:lnTo>
                  <a:lnTo>
                    <a:pt x="2002659" y="4617800"/>
                  </a:lnTo>
                  <a:lnTo>
                    <a:pt x="2050760" y="4634730"/>
                  </a:lnTo>
                  <a:lnTo>
                    <a:pt x="2099274" y="4651260"/>
                  </a:lnTo>
                  <a:lnTo>
                    <a:pt x="2148194" y="4667387"/>
                  </a:lnTo>
                  <a:lnTo>
                    <a:pt x="2197514" y="4683107"/>
                  </a:lnTo>
                  <a:lnTo>
                    <a:pt x="2247229" y="4698417"/>
                  </a:lnTo>
                  <a:lnTo>
                    <a:pt x="2297333" y="4713313"/>
                  </a:lnTo>
                  <a:lnTo>
                    <a:pt x="2347820" y="4727791"/>
                  </a:lnTo>
                  <a:lnTo>
                    <a:pt x="2398683" y="4741848"/>
                  </a:lnTo>
                  <a:lnTo>
                    <a:pt x="2449918" y="4755480"/>
                  </a:lnTo>
                  <a:lnTo>
                    <a:pt x="2501518" y="4768684"/>
                  </a:lnTo>
                  <a:lnTo>
                    <a:pt x="2553478" y="4781456"/>
                  </a:lnTo>
                  <a:lnTo>
                    <a:pt x="2605790" y="4793792"/>
                  </a:lnTo>
                  <a:lnTo>
                    <a:pt x="2658451" y="4805689"/>
                  </a:lnTo>
                  <a:lnTo>
                    <a:pt x="2711453" y="4817142"/>
                  </a:lnTo>
                  <a:lnTo>
                    <a:pt x="2764791" y="4828150"/>
                  </a:lnTo>
                  <a:lnTo>
                    <a:pt x="2818459" y="4838707"/>
                  </a:lnTo>
                  <a:lnTo>
                    <a:pt x="2872451" y="4848810"/>
                  </a:lnTo>
                  <a:lnTo>
                    <a:pt x="2926761" y="4858455"/>
                  </a:lnTo>
                  <a:lnTo>
                    <a:pt x="2981383" y="4867640"/>
                  </a:lnTo>
                  <a:lnTo>
                    <a:pt x="3036312" y="4876359"/>
                  </a:lnTo>
                  <a:lnTo>
                    <a:pt x="3091542" y="4884611"/>
                  </a:lnTo>
                  <a:lnTo>
                    <a:pt x="3147066" y="4892390"/>
                  </a:lnTo>
                  <a:lnTo>
                    <a:pt x="3202879" y="4899694"/>
                  </a:lnTo>
                  <a:lnTo>
                    <a:pt x="3258975" y="4906519"/>
                  </a:lnTo>
                  <a:lnTo>
                    <a:pt x="3315348" y="4912860"/>
                  </a:lnTo>
                  <a:lnTo>
                    <a:pt x="3371992" y="4918715"/>
                  </a:lnTo>
                  <a:lnTo>
                    <a:pt x="3428902" y="4924081"/>
                  </a:lnTo>
                  <a:lnTo>
                    <a:pt x="3486071" y="4928952"/>
                  </a:lnTo>
                  <a:lnTo>
                    <a:pt x="3543493" y="4933326"/>
                  </a:lnTo>
                  <a:lnTo>
                    <a:pt x="3601163" y="4937199"/>
                  </a:lnTo>
                  <a:lnTo>
                    <a:pt x="3659075" y="4940567"/>
                  </a:lnTo>
                  <a:lnTo>
                    <a:pt x="3717223" y="4943427"/>
                  </a:lnTo>
                  <a:lnTo>
                    <a:pt x="3775601" y="4945775"/>
                  </a:lnTo>
                  <a:lnTo>
                    <a:pt x="3834203" y="4947608"/>
                  </a:lnTo>
                  <a:lnTo>
                    <a:pt x="3893023" y="4948922"/>
                  </a:lnTo>
                  <a:lnTo>
                    <a:pt x="3952055" y="4949712"/>
                  </a:lnTo>
                  <a:lnTo>
                    <a:pt x="4011295" y="4949977"/>
                  </a:lnTo>
                  <a:lnTo>
                    <a:pt x="4070534" y="4949712"/>
                  </a:lnTo>
                  <a:lnTo>
                    <a:pt x="4129566" y="4948922"/>
                  </a:lnTo>
                  <a:lnTo>
                    <a:pt x="4188386" y="4947608"/>
                  </a:lnTo>
                  <a:lnTo>
                    <a:pt x="4246988" y="4945775"/>
                  </a:lnTo>
                  <a:lnTo>
                    <a:pt x="4305366" y="4943427"/>
                  </a:lnTo>
                  <a:lnTo>
                    <a:pt x="4363514" y="4940567"/>
                  </a:lnTo>
                  <a:lnTo>
                    <a:pt x="4421426" y="4937199"/>
                  </a:lnTo>
                  <a:lnTo>
                    <a:pt x="4479096" y="4933326"/>
                  </a:lnTo>
                  <a:lnTo>
                    <a:pt x="4536518" y="4928952"/>
                  </a:lnTo>
                  <a:lnTo>
                    <a:pt x="4593687" y="4924081"/>
                  </a:lnTo>
                  <a:lnTo>
                    <a:pt x="4650597" y="4918715"/>
                  </a:lnTo>
                  <a:lnTo>
                    <a:pt x="4707241" y="4912860"/>
                  </a:lnTo>
                  <a:lnTo>
                    <a:pt x="4763614" y="4906519"/>
                  </a:lnTo>
                  <a:lnTo>
                    <a:pt x="4819710" y="4899694"/>
                  </a:lnTo>
                  <a:lnTo>
                    <a:pt x="4875523" y="4892390"/>
                  </a:lnTo>
                  <a:lnTo>
                    <a:pt x="4931047" y="4884611"/>
                  </a:lnTo>
                  <a:lnTo>
                    <a:pt x="4986277" y="4876359"/>
                  </a:lnTo>
                  <a:lnTo>
                    <a:pt x="5041206" y="4867640"/>
                  </a:lnTo>
                  <a:lnTo>
                    <a:pt x="5095828" y="4858455"/>
                  </a:lnTo>
                  <a:lnTo>
                    <a:pt x="5150138" y="4848810"/>
                  </a:lnTo>
                  <a:lnTo>
                    <a:pt x="5204130" y="4838707"/>
                  </a:lnTo>
                  <a:lnTo>
                    <a:pt x="5257798" y="4828150"/>
                  </a:lnTo>
                  <a:lnTo>
                    <a:pt x="5311136" y="4817142"/>
                  </a:lnTo>
                  <a:lnTo>
                    <a:pt x="5364138" y="4805689"/>
                  </a:lnTo>
                  <a:lnTo>
                    <a:pt x="5416799" y="4793792"/>
                  </a:lnTo>
                  <a:lnTo>
                    <a:pt x="5469111" y="4781456"/>
                  </a:lnTo>
                  <a:lnTo>
                    <a:pt x="5521071" y="4768684"/>
                  </a:lnTo>
                  <a:lnTo>
                    <a:pt x="5572671" y="4755480"/>
                  </a:lnTo>
                  <a:lnTo>
                    <a:pt x="5623906" y="4741848"/>
                  </a:lnTo>
                  <a:lnTo>
                    <a:pt x="5674769" y="4727791"/>
                  </a:lnTo>
                  <a:lnTo>
                    <a:pt x="5725256" y="4713313"/>
                  </a:lnTo>
                  <a:lnTo>
                    <a:pt x="5775360" y="4698417"/>
                  </a:lnTo>
                  <a:lnTo>
                    <a:pt x="5825075" y="4683107"/>
                  </a:lnTo>
                  <a:lnTo>
                    <a:pt x="5874395" y="4667387"/>
                  </a:lnTo>
                  <a:lnTo>
                    <a:pt x="5923315" y="4651260"/>
                  </a:lnTo>
                  <a:lnTo>
                    <a:pt x="5971829" y="4634730"/>
                  </a:lnTo>
                  <a:lnTo>
                    <a:pt x="6019930" y="4617800"/>
                  </a:lnTo>
                  <a:lnTo>
                    <a:pt x="6067613" y="4600475"/>
                  </a:lnTo>
                  <a:lnTo>
                    <a:pt x="6114872" y="4582758"/>
                  </a:lnTo>
                  <a:lnTo>
                    <a:pt x="6161702" y="4564652"/>
                  </a:lnTo>
                  <a:lnTo>
                    <a:pt x="6208095" y="4546161"/>
                  </a:lnTo>
                  <a:lnTo>
                    <a:pt x="6254047" y="4527288"/>
                  </a:lnTo>
                  <a:lnTo>
                    <a:pt x="6299551" y="4508038"/>
                  </a:lnTo>
                  <a:lnTo>
                    <a:pt x="6344602" y="4488414"/>
                  </a:lnTo>
                  <a:lnTo>
                    <a:pt x="6389194" y="4468420"/>
                  </a:lnTo>
                  <a:lnTo>
                    <a:pt x="6433320" y="4448059"/>
                  </a:lnTo>
                  <a:lnTo>
                    <a:pt x="6476976" y="4427334"/>
                  </a:lnTo>
                  <a:lnTo>
                    <a:pt x="6520154" y="4406250"/>
                  </a:lnTo>
                  <a:lnTo>
                    <a:pt x="6562850" y="4384811"/>
                  </a:lnTo>
                  <a:lnTo>
                    <a:pt x="6605057" y="4363018"/>
                  </a:lnTo>
                  <a:lnTo>
                    <a:pt x="6646769" y="4340878"/>
                  </a:lnTo>
                  <a:lnTo>
                    <a:pt x="6687981" y="4318392"/>
                  </a:lnTo>
                  <a:lnTo>
                    <a:pt x="6728687" y="4295564"/>
                  </a:lnTo>
                  <a:lnTo>
                    <a:pt x="6768881" y="4272399"/>
                  </a:lnTo>
                  <a:lnTo>
                    <a:pt x="6808556" y="4248900"/>
                  </a:lnTo>
                  <a:lnTo>
                    <a:pt x="6847708" y="4225070"/>
                  </a:lnTo>
                  <a:lnTo>
                    <a:pt x="6886329" y="4200914"/>
                  </a:lnTo>
                  <a:lnTo>
                    <a:pt x="6924415" y="4176434"/>
                  </a:lnTo>
                  <a:lnTo>
                    <a:pt x="6961960" y="4151634"/>
                  </a:lnTo>
                  <a:lnTo>
                    <a:pt x="6998957" y="4126519"/>
                  </a:lnTo>
                  <a:lnTo>
                    <a:pt x="7035400" y="4101091"/>
                  </a:lnTo>
                  <a:lnTo>
                    <a:pt x="7071285" y="4075354"/>
                  </a:lnTo>
                  <a:lnTo>
                    <a:pt x="7106604" y="4049312"/>
                  </a:lnTo>
                  <a:lnTo>
                    <a:pt x="7141352" y="4022968"/>
                  </a:lnTo>
                  <a:lnTo>
                    <a:pt x="7175524" y="3996327"/>
                  </a:lnTo>
                  <a:lnTo>
                    <a:pt x="7209113" y="3969391"/>
                  </a:lnTo>
                  <a:lnTo>
                    <a:pt x="7242113" y="3942165"/>
                  </a:lnTo>
                  <a:lnTo>
                    <a:pt x="7274519" y="3914652"/>
                  </a:lnTo>
                  <a:lnTo>
                    <a:pt x="7306324" y="3886855"/>
                  </a:lnTo>
                  <a:lnTo>
                    <a:pt x="7337523" y="3858779"/>
                  </a:lnTo>
                  <a:lnTo>
                    <a:pt x="7368110" y="3830427"/>
                  </a:lnTo>
                  <a:lnTo>
                    <a:pt x="7398079" y="3801801"/>
                  </a:lnTo>
                  <a:lnTo>
                    <a:pt x="7427424" y="3772908"/>
                  </a:lnTo>
                  <a:lnTo>
                    <a:pt x="7456139" y="3743748"/>
                  </a:lnTo>
                  <a:lnTo>
                    <a:pt x="7484219" y="3714328"/>
                  </a:lnTo>
                  <a:lnTo>
                    <a:pt x="7511657" y="3684649"/>
                  </a:lnTo>
                  <a:lnTo>
                    <a:pt x="7538448" y="3654716"/>
                  </a:lnTo>
                  <a:lnTo>
                    <a:pt x="7564585" y="3624532"/>
                  </a:lnTo>
                  <a:lnTo>
                    <a:pt x="7590063" y="3594101"/>
                  </a:lnTo>
                  <a:lnTo>
                    <a:pt x="7614877" y="3563427"/>
                  </a:lnTo>
                  <a:lnTo>
                    <a:pt x="7639019" y="3532512"/>
                  </a:lnTo>
                  <a:lnTo>
                    <a:pt x="7662485" y="3501362"/>
                  </a:lnTo>
                  <a:lnTo>
                    <a:pt x="7685267" y="3469979"/>
                  </a:lnTo>
                  <a:lnTo>
                    <a:pt x="7707362" y="3438367"/>
                  </a:lnTo>
                  <a:lnTo>
                    <a:pt x="7728762" y="3406529"/>
                  </a:lnTo>
                  <a:lnTo>
                    <a:pt x="7749461" y="3374470"/>
                  </a:lnTo>
                  <a:lnTo>
                    <a:pt x="7788736" y="3309701"/>
                  </a:lnTo>
                  <a:lnTo>
                    <a:pt x="7825139" y="3244088"/>
                  </a:lnTo>
                  <a:lnTo>
                    <a:pt x="7858624" y="3177662"/>
                  </a:lnTo>
                  <a:lnTo>
                    <a:pt x="7889142" y="3110450"/>
                  </a:lnTo>
                  <a:lnTo>
                    <a:pt x="7916648" y="3042481"/>
                  </a:lnTo>
                  <a:lnTo>
                    <a:pt x="7941094" y="2973785"/>
                  </a:lnTo>
                  <a:lnTo>
                    <a:pt x="7962433" y="2904391"/>
                  </a:lnTo>
                  <a:lnTo>
                    <a:pt x="7980618" y="2834328"/>
                  </a:lnTo>
                  <a:lnTo>
                    <a:pt x="7995603" y="2763625"/>
                  </a:lnTo>
                  <a:lnTo>
                    <a:pt x="8007339" y="2692310"/>
                  </a:lnTo>
                  <a:lnTo>
                    <a:pt x="8015780" y="2620413"/>
                  </a:lnTo>
                  <a:lnTo>
                    <a:pt x="8020879" y="2547963"/>
                  </a:lnTo>
                  <a:lnTo>
                    <a:pt x="8022590" y="2474988"/>
                  </a:lnTo>
                  <a:lnTo>
                    <a:pt x="8022161" y="2438437"/>
                  </a:lnTo>
                  <a:lnTo>
                    <a:pt x="8018750" y="2365721"/>
                  </a:lnTo>
                  <a:lnTo>
                    <a:pt x="8011974" y="2293544"/>
                  </a:lnTo>
                  <a:lnTo>
                    <a:pt x="8001880" y="2221935"/>
                  </a:lnTo>
                  <a:lnTo>
                    <a:pt x="7988514" y="2150922"/>
                  </a:lnTo>
                  <a:lnTo>
                    <a:pt x="7971923" y="2080535"/>
                  </a:lnTo>
                  <a:lnTo>
                    <a:pt x="7952155" y="2010802"/>
                  </a:lnTo>
                  <a:lnTo>
                    <a:pt x="7929257" y="1941754"/>
                  </a:lnTo>
                  <a:lnTo>
                    <a:pt x="7903275" y="1873418"/>
                  </a:lnTo>
                  <a:lnTo>
                    <a:pt x="7874257" y="1805824"/>
                  </a:lnTo>
                  <a:lnTo>
                    <a:pt x="7842249" y="1739001"/>
                  </a:lnTo>
                  <a:lnTo>
                    <a:pt x="7807300" y="1672978"/>
                  </a:lnTo>
                  <a:lnTo>
                    <a:pt x="7769455" y="1607784"/>
                  </a:lnTo>
                  <a:lnTo>
                    <a:pt x="7728762" y="1543447"/>
                  </a:lnTo>
                  <a:lnTo>
                    <a:pt x="7707362" y="1511610"/>
                  </a:lnTo>
                  <a:lnTo>
                    <a:pt x="7685267" y="1479998"/>
                  </a:lnTo>
                  <a:lnTo>
                    <a:pt x="7662485" y="1448615"/>
                  </a:lnTo>
                  <a:lnTo>
                    <a:pt x="7639019" y="1417464"/>
                  </a:lnTo>
                  <a:lnTo>
                    <a:pt x="7614877" y="1386550"/>
                  </a:lnTo>
                  <a:lnTo>
                    <a:pt x="7590063" y="1355875"/>
                  </a:lnTo>
                  <a:lnTo>
                    <a:pt x="7564585" y="1325444"/>
                  </a:lnTo>
                  <a:lnTo>
                    <a:pt x="7538448" y="1295261"/>
                  </a:lnTo>
                  <a:lnTo>
                    <a:pt x="7511657" y="1265327"/>
                  </a:lnTo>
                  <a:lnTo>
                    <a:pt x="7484219" y="1235649"/>
                  </a:lnTo>
                  <a:lnTo>
                    <a:pt x="7456139" y="1206228"/>
                  </a:lnTo>
                  <a:lnTo>
                    <a:pt x="7427424" y="1177069"/>
                  </a:lnTo>
                  <a:lnTo>
                    <a:pt x="7398079" y="1148175"/>
                  </a:lnTo>
                  <a:lnTo>
                    <a:pt x="7368110" y="1119550"/>
                  </a:lnTo>
                  <a:lnTo>
                    <a:pt x="7337523" y="1091197"/>
                  </a:lnTo>
                  <a:lnTo>
                    <a:pt x="7306324" y="1063121"/>
                  </a:lnTo>
                  <a:lnTo>
                    <a:pt x="7274519" y="1035324"/>
                  </a:lnTo>
                  <a:lnTo>
                    <a:pt x="7242113" y="1007811"/>
                  </a:lnTo>
                  <a:lnTo>
                    <a:pt x="7209113" y="980585"/>
                  </a:lnTo>
                  <a:lnTo>
                    <a:pt x="7175524" y="953649"/>
                  </a:lnTo>
                  <a:lnTo>
                    <a:pt x="7141352" y="927008"/>
                  </a:lnTo>
                  <a:lnTo>
                    <a:pt x="7106604" y="900665"/>
                  </a:lnTo>
                  <a:lnTo>
                    <a:pt x="7071285" y="874623"/>
                  </a:lnTo>
                  <a:lnTo>
                    <a:pt x="7035400" y="848886"/>
                  </a:lnTo>
                  <a:lnTo>
                    <a:pt x="6998957" y="823458"/>
                  </a:lnTo>
                  <a:lnTo>
                    <a:pt x="6961960" y="798342"/>
                  </a:lnTo>
                  <a:lnTo>
                    <a:pt x="6924415" y="773543"/>
                  </a:lnTo>
                  <a:lnTo>
                    <a:pt x="6886329" y="749063"/>
                  </a:lnTo>
                  <a:lnTo>
                    <a:pt x="6847708" y="724906"/>
                  </a:lnTo>
                  <a:lnTo>
                    <a:pt x="6808556" y="701076"/>
                  </a:lnTo>
                  <a:lnTo>
                    <a:pt x="6768881" y="677577"/>
                  </a:lnTo>
                  <a:lnTo>
                    <a:pt x="6728687" y="654412"/>
                  </a:lnTo>
                  <a:lnTo>
                    <a:pt x="6687981" y="631585"/>
                  </a:lnTo>
                  <a:lnTo>
                    <a:pt x="6646769" y="609099"/>
                  </a:lnTo>
                  <a:lnTo>
                    <a:pt x="6605057" y="586958"/>
                  </a:lnTo>
                  <a:lnTo>
                    <a:pt x="6562850" y="565166"/>
                  </a:lnTo>
                  <a:lnTo>
                    <a:pt x="6520154" y="543726"/>
                  </a:lnTo>
                  <a:lnTo>
                    <a:pt x="6476976" y="522642"/>
                  </a:lnTo>
                  <a:lnTo>
                    <a:pt x="6433320" y="501918"/>
                  </a:lnTo>
                  <a:lnTo>
                    <a:pt x="6389194" y="481556"/>
                  </a:lnTo>
                  <a:lnTo>
                    <a:pt x="6344602" y="461562"/>
                  </a:lnTo>
                  <a:lnTo>
                    <a:pt x="6299551" y="441938"/>
                  </a:lnTo>
                  <a:lnTo>
                    <a:pt x="6254047" y="422688"/>
                  </a:lnTo>
                  <a:lnTo>
                    <a:pt x="6208095" y="403816"/>
                  </a:lnTo>
                  <a:lnTo>
                    <a:pt x="6161702" y="385325"/>
                  </a:lnTo>
                  <a:lnTo>
                    <a:pt x="6114872" y="367219"/>
                  </a:lnTo>
                  <a:lnTo>
                    <a:pt x="6067613" y="349501"/>
                  </a:lnTo>
                  <a:lnTo>
                    <a:pt x="6019930" y="332176"/>
                  </a:lnTo>
                  <a:lnTo>
                    <a:pt x="5971829" y="315247"/>
                  </a:lnTo>
                  <a:lnTo>
                    <a:pt x="5923315" y="298717"/>
                  </a:lnTo>
                  <a:lnTo>
                    <a:pt x="5874395" y="282590"/>
                  </a:lnTo>
                  <a:lnTo>
                    <a:pt x="5825075" y="266870"/>
                  </a:lnTo>
                  <a:lnTo>
                    <a:pt x="5775360" y="251560"/>
                  </a:lnTo>
                  <a:lnTo>
                    <a:pt x="5725256" y="236664"/>
                  </a:lnTo>
                  <a:lnTo>
                    <a:pt x="5674769" y="222185"/>
                  </a:lnTo>
                  <a:lnTo>
                    <a:pt x="5623906" y="208128"/>
                  </a:lnTo>
                  <a:lnTo>
                    <a:pt x="5572671" y="194496"/>
                  </a:lnTo>
                  <a:lnTo>
                    <a:pt x="5521071" y="181292"/>
                  </a:lnTo>
                  <a:lnTo>
                    <a:pt x="5469111" y="168520"/>
                  </a:lnTo>
                  <a:lnTo>
                    <a:pt x="5416799" y="156184"/>
                  </a:lnTo>
                  <a:lnTo>
                    <a:pt x="5364138" y="144288"/>
                  </a:lnTo>
                  <a:lnTo>
                    <a:pt x="5311136" y="132834"/>
                  </a:lnTo>
                  <a:lnTo>
                    <a:pt x="5257798" y="121827"/>
                  </a:lnTo>
                  <a:lnTo>
                    <a:pt x="5204130" y="111270"/>
                  </a:lnTo>
                  <a:lnTo>
                    <a:pt x="5150138" y="101167"/>
                  </a:lnTo>
                  <a:lnTo>
                    <a:pt x="5095828" y="91521"/>
                  </a:lnTo>
                  <a:lnTo>
                    <a:pt x="5041206" y="82337"/>
                  </a:lnTo>
                  <a:lnTo>
                    <a:pt x="4986277" y="73617"/>
                  </a:lnTo>
                  <a:lnTo>
                    <a:pt x="4931047" y="65366"/>
                  </a:lnTo>
                  <a:lnTo>
                    <a:pt x="4875523" y="57586"/>
                  </a:lnTo>
                  <a:lnTo>
                    <a:pt x="4819710" y="50282"/>
                  </a:lnTo>
                  <a:lnTo>
                    <a:pt x="4763614" y="43458"/>
                  </a:lnTo>
                  <a:lnTo>
                    <a:pt x="4707241" y="37116"/>
                  </a:lnTo>
                  <a:lnTo>
                    <a:pt x="4650597" y="31261"/>
                  </a:lnTo>
                  <a:lnTo>
                    <a:pt x="4593687" y="25896"/>
                  </a:lnTo>
                  <a:lnTo>
                    <a:pt x="4536518" y="21024"/>
                  </a:lnTo>
                  <a:lnTo>
                    <a:pt x="4479096" y="16651"/>
                  </a:lnTo>
                  <a:lnTo>
                    <a:pt x="4421426" y="12778"/>
                  </a:lnTo>
                  <a:lnTo>
                    <a:pt x="4363514" y="9409"/>
                  </a:lnTo>
                  <a:lnTo>
                    <a:pt x="4305366" y="6549"/>
                  </a:lnTo>
                  <a:lnTo>
                    <a:pt x="4246988" y="4201"/>
                  </a:lnTo>
                  <a:lnTo>
                    <a:pt x="4188386" y="2368"/>
                  </a:lnTo>
                  <a:lnTo>
                    <a:pt x="4129566" y="1055"/>
                  </a:lnTo>
                  <a:lnTo>
                    <a:pt x="4070534" y="264"/>
                  </a:lnTo>
                  <a:lnTo>
                    <a:pt x="4011295" y="0"/>
                  </a:lnTo>
                  <a:close/>
                </a:path>
              </a:pathLst>
            </a:custGeom>
            <a:solidFill>
              <a:srgbClr val="F1E9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86519" y="2160840"/>
              <a:ext cx="4110990" cy="2536825"/>
            </a:xfrm>
            <a:custGeom>
              <a:avLst/>
              <a:gdLst/>
              <a:ahLst/>
              <a:cxnLst/>
              <a:rect l="l" t="t" r="r" b="b"/>
              <a:pathLst>
                <a:path w="4110990" h="2536825">
                  <a:moveTo>
                    <a:pt x="2055380" y="0"/>
                  </a:moveTo>
                  <a:lnTo>
                    <a:pt x="1995838" y="521"/>
                  </a:lnTo>
                  <a:lnTo>
                    <a:pt x="1936715" y="2078"/>
                  </a:lnTo>
                  <a:lnTo>
                    <a:pt x="1878035" y="4654"/>
                  </a:lnTo>
                  <a:lnTo>
                    <a:pt x="1819820" y="8237"/>
                  </a:lnTo>
                  <a:lnTo>
                    <a:pt x="1762093" y="12812"/>
                  </a:lnTo>
                  <a:lnTo>
                    <a:pt x="1704878" y="18365"/>
                  </a:lnTo>
                  <a:lnTo>
                    <a:pt x="1648197" y="24883"/>
                  </a:lnTo>
                  <a:lnTo>
                    <a:pt x="1592073" y="32349"/>
                  </a:lnTo>
                  <a:lnTo>
                    <a:pt x="1536528" y="40752"/>
                  </a:lnTo>
                  <a:lnTo>
                    <a:pt x="1481586" y="50076"/>
                  </a:lnTo>
                  <a:lnTo>
                    <a:pt x="1427269" y="60308"/>
                  </a:lnTo>
                  <a:lnTo>
                    <a:pt x="1373600" y="71433"/>
                  </a:lnTo>
                  <a:lnTo>
                    <a:pt x="1320603" y="83438"/>
                  </a:lnTo>
                  <a:lnTo>
                    <a:pt x="1268300" y="96308"/>
                  </a:lnTo>
                  <a:lnTo>
                    <a:pt x="1216713" y="110029"/>
                  </a:lnTo>
                  <a:lnTo>
                    <a:pt x="1165866" y="124587"/>
                  </a:lnTo>
                  <a:lnTo>
                    <a:pt x="1115782" y="139968"/>
                  </a:lnTo>
                  <a:lnTo>
                    <a:pt x="1066483" y="156157"/>
                  </a:lnTo>
                  <a:lnTo>
                    <a:pt x="1017992" y="173142"/>
                  </a:lnTo>
                  <a:lnTo>
                    <a:pt x="970332" y="190907"/>
                  </a:lnTo>
                  <a:lnTo>
                    <a:pt x="923526" y="209439"/>
                  </a:lnTo>
                  <a:lnTo>
                    <a:pt x="877597" y="228723"/>
                  </a:lnTo>
                  <a:lnTo>
                    <a:pt x="832568" y="248746"/>
                  </a:lnTo>
                  <a:lnTo>
                    <a:pt x="788461" y="269493"/>
                  </a:lnTo>
                  <a:lnTo>
                    <a:pt x="745299" y="290950"/>
                  </a:lnTo>
                  <a:lnTo>
                    <a:pt x="703106" y="313103"/>
                  </a:lnTo>
                  <a:lnTo>
                    <a:pt x="661904" y="335938"/>
                  </a:lnTo>
                  <a:lnTo>
                    <a:pt x="621715" y="359441"/>
                  </a:lnTo>
                  <a:lnTo>
                    <a:pt x="582563" y="383597"/>
                  </a:lnTo>
                  <a:lnTo>
                    <a:pt x="544471" y="408393"/>
                  </a:lnTo>
                  <a:lnTo>
                    <a:pt x="507461" y="433815"/>
                  </a:lnTo>
                  <a:lnTo>
                    <a:pt x="471557" y="459849"/>
                  </a:lnTo>
                  <a:lnTo>
                    <a:pt x="436780" y="486479"/>
                  </a:lnTo>
                  <a:lnTo>
                    <a:pt x="403155" y="513693"/>
                  </a:lnTo>
                  <a:lnTo>
                    <a:pt x="370703" y="541477"/>
                  </a:lnTo>
                  <a:lnTo>
                    <a:pt x="339448" y="569815"/>
                  </a:lnTo>
                  <a:lnTo>
                    <a:pt x="309413" y="598694"/>
                  </a:lnTo>
                  <a:lnTo>
                    <a:pt x="280620" y="628100"/>
                  </a:lnTo>
                  <a:lnTo>
                    <a:pt x="253092" y="658019"/>
                  </a:lnTo>
                  <a:lnTo>
                    <a:pt x="226853" y="688437"/>
                  </a:lnTo>
                  <a:lnTo>
                    <a:pt x="201924" y="719339"/>
                  </a:lnTo>
                  <a:lnTo>
                    <a:pt x="178329" y="750711"/>
                  </a:lnTo>
                  <a:lnTo>
                    <a:pt x="156091" y="782540"/>
                  </a:lnTo>
                  <a:lnTo>
                    <a:pt x="135232" y="814811"/>
                  </a:lnTo>
                  <a:lnTo>
                    <a:pt x="97745" y="880624"/>
                  </a:lnTo>
                  <a:lnTo>
                    <a:pt x="66049" y="948037"/>
                  </a:lnTo>
                  <a:lnTo>
                    <a:pt x="40329" y="1016937"/>
                  </a:lnTo>
                  <a:lnTo>
                    <a:pt x="20766" y="1087212"/>
                  </a:lnTo>
                  <a:lnTo>
                    <a:pt x="7544" y="1158748"/>
                  </a:lnTo>
                  <a:lnTo>
                    <a:pt x="845" y="1231433"/>
                  </a:lnTo>
                  <a:lnTo>
                    <a:pt x="0" y="1268171"/>
                  </a:lnTo>
                  <a:lnTo>
                    <a:pt x="845" y="1304909"/>
                  </a:lnTo>
                  <a:lnTo>
                    <a:pt x="7544" y="1377593"/>
                  </a:lnTo>
                  <a:lnTo>
                    <a:pt x="20766" y="1449129"/>
                  </a:lnTo>
                  <a:lnTo>
                    <a:pt x="40329" y="1519404"/>
                  </a:lnTo>
                  <a:lnTo>
                    <a:pt x="66049" y="1588304"/>
                  </a:lnTo>
                  <a:lnTo>
                    <a:pt x="97745" y="1655717"/>
                  </a:lnTo>
                  <a:lnTo>
                    <a:pt x="135232" y="1721530"/>
                  </a:lnTo>
                  <a:lnTo>
                    <a:pt x="156091" y="1753801"/>
                  </a:lnTo>
                  <a:lnTo>
                    <a:pt x="178329" y="1785630"/>
                  </a:lnTo>
                  <a:lnTo>
                    <a:pt x="201924" y="1817003"/>
                  </a:lnTo>
                  <a:lnTo>
                    <a:pt x="226853" y="1847905"/>
                  </a:lnTo>
                  <a:lnTo>
                    <a:pt x="253092" y="1878322"/>
                  </a:lnTo>
                  <a:lnTo>
                    <a:pt x="280620" y="1908241"/>
                  </a:lnTo>
                  <a:lnTo>
                    <a:pt x="309413" y="1937647"/>
                  </a:lnTo>
                  <a:lnTo>
                    <a:pt x="339448" y="1966527"/>
                  </a:lnTo>
                  <a:lnTo>
                    <a:pt x="370703" y="1994865"/>
                  </a:lnTo>
                  <a:lnTo>
                    <a:pt x="403155" y="2022648"/>
                  </a:lnTo>
                  <a:lnTo>
                    <a:pt x="436780" y="2049862"/>
                  </a:lnTo>
                  <a:lnTo>
                    <a:pt x="471557" y="2076493"/>
                  </a:lnTo>
                  <a:lnTo>
                    <a:pt x="507461" y="2102526"/>
                  </a:lnTo>
                  <a:lnTo>
                    <a:pt x="544471" y="2127948"/>
                  </a:lnTo>
                  <a:lnTo>
                    <a:pt x="582563" y="2152744"/>
                  </a:lnTo>
                  <a:lnTo>
                    <a:pt x="621715" y="2176901"/>
                  </a:lnTo>
                  <a:lnTo>
                    <a:pt x="661904" y="2200404"/>
                  </a:lnTo>
                  <a:lnTo>
                    <a:pt x="703106" y="2223239"/>
                  </a:lnTo>
                  <a:lnTo>
                    <a:pt x="745299" y="2245392"/>
                  </a:lnTo>
                  <a:lnTo>
                    <a:pt x="788461" y="2266849"/>
                  </a:lnTo>
                  <a:lnTo>
                    <a:pt x="832568" y="2287596"/>
                  </a:lnTo>
                  <a:lnTo>
                    <a:pt x="877597" y="2307618"/>
                  </a:lnTo>
                  <a:lnTo>
                    <a:pt x="923526" y="2326903"/>
                  </a:lnTo>
                  <a:lnTo>
                    <a:pt x="970332" y="2345434"/>
                  </a:lnTo>
                  <a:lnTo>
                    <a:pt x="1017992" y="2363200"/>
                  </a:lnTo>
                  <a:lnTo>
                    <a:pt x="1066483" y="2380184"/>
                  </a:lnTo>
                  <a:lnTo>
                    <a:pt x="1115782" y="2396374"/>
                  </a:lnTo>
                  <a:lnTo>
                    <a:pt x="1165866" y="2411755"/>
                  </a:lnTo>
                  <a:lnTo>
                    <a:pt x="1216713" y="2426313"/>
                  </a:lnTo>
                  <a:lnTo>
                    <a:pt x="1268300" y="2440034"/>
                  </a:lnTo>
                  <a:lnTo>
                    <a:pt x="1320603" y="2452904"/>
                  </a:lnTo>
                  <a:lnTo>
                    <a:pt x="1373600" y="2464908"/>
                  </a:lnTo>
                  <a:lnTo>
                    <a:pt x="1427269" y="2476033"/>
                  </a:lnTo>
                  <a:lnTo>
                    <a:pt x="1481586" y="2486265"/>
                  </a:lnTo>
                  <a:lnTo>
                    <a:pt x="1536528" y="2495589"/>
                  </a:lnTo>
                  <a:lnTo>
                    <a:pt x="1592073" y="2503992"/>
                  </a:lnTo>
                  <a:lnTo>
                    <a:pt x="1648197" y="2511459"/>
                  </a:lnTo>
                  <a:lnTo>
                    <a:pt x="1704878" y="2517976"/>
                  </a:lnTo>
                  <a:lnTo>
                    <a:pt x="1762093" y="2523529"/>
                  </a:lnTo>
                  <a:lnTo>
                    <a:pt x="1819820" y="2528104"/>
                  </a:lnTo>
                  <a:lnTo>
                    <a:pt x="1878035" y="2531687"/>
                  </a:lnTo>
                  <a:lnTo>
                    <a:pt x="1936715" y="2534264"/>
                  </a:lnTo>
                  <a:lnTo>
                    <a:pt x="1995838" y="2535820"/>
                  </a:lnTo>
                  <a:lnTo>
                    <a:pt x="2055380" y="2536342"/>
                  </a:lnTo>
                  <a:lnTo>
                    <a:pt x="2114923" y="2535820"/>
                  </a:lnTo>
                  <a:lnTo>
                    <a:pt x="2174046" y="2534264"/>
                  </a:lnTo>
                  <a:lnTo>
                    <a:pt x="2232726" y="2531687"/>
                  </a:lnTo>
                  <a:lnTo>
                    <a:pt x="2290940" y="2528104"/>
                  </a:lnTo>
                  <a:lnTo>
                    <a:pt x="2348667" y="2523529"/>
                  </a:lnTo>
                  <a:lnTo>
                    <a:pt x="2405882" y="2517976"/>
                  </a:lnTo>
                  <a:lnTo>
                    <a:pt x="2462563" y="2511459"/>
                  </a:lnTo>
                  <a:lnTo>
                    <a:pt x="2518688" y="2503992"/>
                  </a:lnTo>
                  <a:lnTo>
                    <a:pt x="2574233" y="2495589"/>
                  </a:lnTo>
                  <a:lnTo>
                    <a:pt x="2629175" y="2486265"/>
                  </a:lnTo>
                  <a:lnTo>
                    <a:pt x="2683491" y="2476033"/>
                  </a:lnTo>
                  <a:lnTo>
                    <a:pt x="2737160" y="2464908"/>
                  </a:lnTo>
                  <a:lnTo>
                    <a:pt x="2790157" y="2452904"/>
                  </a:lnTo>
                  <a:lnTo>
                    <a:pt x="2842461" y="2440034"/>
                  </a:lnTo>
                  <a:lnTo>
                    <a:pt x="2894047" y="2426313"/>
                  </a:lnTo>
                  <a:lnTo>
                    <a:pt x="2944894" y="2411755"/>
                  </a:lnTo>
                  <a:lnTo>
                    <a:pt x="2994979" y="2396374"/>
                  </a:lnTo>
                  <a:lnTo>
                    <a:pt x="3044278" y="2380184"/>
                  </a:lnTo>
                  <a:lnTo>
                    <a:pt x="3092768" y="2363200"/>
                  </a:lnTo>
                  <a:lnTo>
                    <a:pt x="3140428" y="2345434"/>
                  </a:lnTo>
                  <a:lnTo>
                    <a:pt x="3187234" y="2326903"/>
                  </a:lnTo>
                  <a:lnTo>
                    <a:pt x="3233163" y="2307618"/>
                  </a:lnTo>
                  <a:lnTo>
                    <a:pt x="3278192" y="2287596"/>
                  </a:lnTo>
                  <a:lnTo>
                    <a:pt x="3322299" y="2266849"/>
                  </a:lnTo>
                  <a:lnTo>
                    <a:pt x="3365461" y="2245392"/>
                  </a:lnTo>
                  <a:lnTo>
                    <a:pt x="3407654" y="2223239"/>
                  </a:lnTo>
                  <a:lnTo>
                    <a:pt x="3448857" y="2200404"/>
                  </a:lnTo>
                  <a:lnTo>
                    <a:pt x="3489045" y="2176901"/>
                  </a:lnTo>
                  <a:lnTo>
                    <a:pt x="3528197" y="2152744"/>
                  </a:lnTo>
                  <a:lnTo>
                    <a:pt x="3566289" y="2127948"/>
                  </a:lnTo>
                  <a:lnTo>
                    <a:pt x="3603299" y="2102526"/>
                  </a:lnTo>
                  <a:lnTo>
                    <a:pt x="3639204" y="2076493"/>
                  </a:lnTo>
                  <a:lnTo>
                    <a:pt x="3673980" y="2049862"/>
                  </a:lnTo>
                  <a:lnTo>
                    <a:pt x="3707606" y="2022648"/>
                  </a:lnTo>
                  <a:lnTo>
                    <a:pt x="3740057" y="1994865"/>
                  </a:lnTo>
                  <a:lnTo>
                    <a:pt x="3771312" y="1966527"/>
                  </a:lnTo>
                  <a:lnTo>
                    <a:pt x="3801347" y="1937647"/>
                  </a:lnTo>
                  <a:lnTo>
                    <a:pt x="3830140" y="1908241"/>
                  </a:lnTo>
                  <a:lnTo>
                    <a:pt x="3857668" y="1878322"/>
                  </a:lnTo>
                  <a:lnTo>
                    <a:pt x="3883908" y="1847905"/>
                  </a:lnTo>
                  <a:lnTo>
                    <a:pt x="3908836" y="1817003"/>
                  </a:lnTo>
                  <a:lnTo>
                    <a:pt x="3932431" y="1785630"/>
                  </a:lnTo>
                  <a:lnTo>
                    <a:pt x="3954669" y="1753801"/>
                  </a:lnTo>
                  <a:lnTo>
                    <a:pt x="3975528" y="1721530"/>
                  </a:lnTo>
                  <a:lnTo>
                    <a:pt x="4013016" y="1655717"/>
                  </a:lnTo>
                  <a:lnTo>
                    <a:pt x="4044711" y="1588304"/>
                  </a:lnTo>
                  <a:lnTo>
                    <a:pt x="4070432" y="1519404"/>
                  </a:lnTo>
                  <a:lnTo>
                    <a:pt x="4089994" y="1449129"/>
                  </a:lnTo>
                  <a:lnTo>
                    <a:pt x="4103216" y="1377593"/>
                  </a:lnTo>
                  <a:lnTo>
                    <a:pt x="4109915" y="1304909"/>
                  </a:lnTo>
                  <a:lnTo>
                    <a:pt x="4110761" y="1268171"/>
                  </a:lnTo>
                  <a:lnTo>
                    <a:pt x="4109915" y="1231433"/>
                  </a:lnTo>
                  <a:lnTo>
                    <a:pt x="4103216" y="1158748"/>
                  </a:lnTo>
                  <a:lnTo>
                    <a:pt x="4089994" y="1087212"/>
                  </a:lnTo>
                  <a:lnTo>
                    <a:pt x="4070432" y="1016937"/>
                  </a:lnTo>
                  <a:lnTo>
                    <a:pt x="4044711" y="948037"/>
                  </a:lnTo>
                  <a:lnTo>
                    <a:pt x="4013016" y="880624"/>
                  </a:lnTo>
                  <a:lnTo>
                    <a:pt x="3975528" y="814811"/>
                  </a:lnTo>
                  <a:lnTo>
                    <a:pt x="3954669" y="782540"/>
                  </a:lnTo>
                  <a:lnTo>
                    <a:pt x="3932431" y="750711"/>
                  </a:lnTo>
                  <a:lnTo>
                    <a:pt x="3908836" y="719339"/>
                  </a:lnTo>
                  <a:lnTo>
                    <a:pt x="3883908" y="688437"/>
                  </a:lnTo>
                  <a:lnTo>
                    <a:pt x="3857668" y="658019"/>
                  </a:lnTo>
                  <a:lnTo>
                    <a:pt x="3830140" y="628100"/>
                  </a:lnTo>
                  <a:lnTo>
                    <a:pt x="3801347" y="598694"/>
                  </a:lnTo>
                  <a:lnTo>
                    <a:pt x="3771312" y="569815"/>
                  </a:lnTo>
                  <a:lnTo>
                    <a:pt x="3740057" y="541477"/>
                  </a:lnTo>
                  <a:lnTo>
                    <a:pt x="3707606" y="513693"/>
                  </a:lnTo>
                  <a:lnTo>
                    <a:pt x="3673980" y="486479"/>
                  </a:lnTo>
                  <a:lnTo>
                    <a:pt x="3639204" y="459849"/>
                  </a:lnTo>
                  <a:lnTo>
                    <a:pt x="3603299" y="433815"/>
                  </a:lnTo>
                  <a:lnTo>
                    <a:pt x="3566289" y="408393"/>
                  </a:lnTo>
                  <a:lnTo>
                    <a:pt x="3528197" y="383597"/>
                  </a:lnTo>
                  <a:lnTo>
                    <a:pt x="3489045" y="359441"/>
                  </a:lnTo>
                  <a:lnTo>
                    <a:pt x="3448857" y="335938"/>
                  </a:lnTo>
                  <a:lnTo>
                    <a:pt x="3407654" y="313103"/>
                  </a:lnTo>
                  <a:lnTo>
                    <a:pt x="3365461" y="290950"/>
                  </a:lnTo>
                  <a:lnTo>
                    <a:pt x="3322299" y="269493"/>
                  </a:lnTo>
                  <a:lnTo>
                    <a:pt x="3278192" y="248746"/>
                  </a:lnTo>
                  <a:lnTo>
                    <a:pt x="3233163" y="228723"/>
                  </a:lnTo>
                  <a:lnTo>
                    <a:pt x="3187234" y="209439"/>
                  </a:lnTo>
                  <a:lnTo>
                    <a:pt x="3140428" y="190907"/>
                  </a:lnTo>
                  <a:lnTo>
                    <a:pt x="3092768" y="173142"/>
                  </a:lnTo>
                  <a:lnTo>
                    <a:pt x="3044278" y="156157"/>
                  </a:lnTo>
                  <a:lnTo>
                    <a:pt x="2994979" y="139968"/>
                  </a:lnTo>
                  <a:lnTo>
                    <a:pt x="2944894" y="124587"/>
                  </a:lnTo>
                  <a:lnTo>
                    <a:pt x="2894047" y="110029"/>
                  </a:lnTo>
                  <a:lnTo>
                    <a:pt x="2842461" y="96308"/>
                  </a:lnTo>
                  <a:lnTo>
                    <a:pt x="2790157" y="83438"/>
                  </a:lnTo>
                  <a:lnTo>
                    <a:pt x="2737160" y="71433"/>
                  </a:lnTo>
                  <a:lnTo>
                    <a:pt x="2683491" y="60308"/>
                  </a:lnTo>
                  <a:lnTo>
                    <a:pt x="2629175" y="50076"/>
                  </a:lnTo>
                  <a:lnTo>
                    <a:pt x="2574233" y="40752"/>
                  </a:lnTo>
                  <a:lnTo>
                    <a:pt x="2518688" y="32349"/>
                  </a:lnTo>
                  <a:lnTo>
                    <a:pt x="2462563" y="24883"/>
                  </a:lnTo>
                  <a:lnTo>
                    <a:pt x="2405882" y="18365"/>
                  </a:lnTo>
                  <a:lnTo>
                    <a:pt x="2348667" y="12812"/>
                  </a:lnTo>
                  <a:lnTo>
                    <a:pt x="2290940" y="8237"/>
                  </a:lnTo>
                  <a:lnTo>
                    <a:pt x="2232726" y="4654"/>
                  </a:lnTo>
                  <a:lnTo>
                    <a:pt x="2174046" y="2078"/>
                  </a:lnTo>
                  <a:lnTo>
                    <a:pt x="2114923" y="521"/>
                  </a:lnTo>
                  <a:lnTo>
                    <a:pt x="2055380" y="0"/>
                  </a:lnTo>
                  <a:close/>
                </a:path>
              </a:pathLst>
            </a:custGeom>
            <a:solidFill>
              <a:srgbClr val="D8DF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064999" y="2238799"/>
            <a:ext cx="1669414" cy="156019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715" indent="556260" algn="just">
              <a:lnSpc>
                <a:spcPct val="118000"/>
              </a:lnSpc>
              <a:spcBef>
                <a:spcPts val="18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Research  Digital literacy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Negotiation</a:t>
            </a:r>
            <a:endParaRPr sz="2000">
              <a:latin typeface="Arial"/>
              <a:cs typeface="Arial"/>
            </a:endParaRPr>
          </a:p>
          <a:p>
            <a:pPr marL="483870">
              <a:lnSpc>
                <a:spcPct val="100000"/>
              </a:lnSpc>
              <a:spcBef>
                <a:spcPts val="1105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Organised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162535" y="3801915"/>
            <a:ext cx="2361565" cy="700405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Communication</a:t>
            </a:r>
            <a:endParaRPr sz="2000">
              <a:latin typeface="Arial"/>
              <a:cs typeface="Arial"/>
            </a:endParaRPr>
          </a:p>
          <a:p>
            <a:pPr marL="894715">
              <a:lnSpc>
                <a:spcPct val="100000"/>
              </a:lnSpc>
              <a:spcBef>
                <a:spcPts val="254"/>
              </a:spcBef>
            </a:pPr>
            <a:r>
              <a:rPr sz="2000" spc="-225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ea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worker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014959" y="1606847"/>
            <a:ext cx="97155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Analysis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61104">
              <a:lnSpc>
                <a:spcPct val="100000"/>
              </a:lnSpc>
              <a:spcBef>
                <a:spcPts val="100"/>
              </a:spcBef>
            </a:pPr>
            <a:r>
              <a:rPr dirty="0"/>
              <a:t>Problem</a:t>
            </a:r>
            <a:r>
              <a:rPr spc="-85" dirty="0"/>
              <a:t> </a:t>
            </a:r>
            <a:r>
              <a:rPr dirty="0"/>
              <a:t>solving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8440407" y="1541823"/>
            <a:ext cx="1793875" cy="949960"/>
          </a:xfrm>
          <a:prstGeom prst="rect">
            <a:avLst/>
          </a:prstGeom>
        </p:spPr>
        <p:txBody>
          <a:bodyPr vert="horz" wrap="square" lIns="0" tIns="1701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4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Data</a:t>
            </a:r>
            <a:r>
              <a:rPr sz="2000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handling</a:t>
            </a:r>
            <a:endParaRPr sz="2000">
              <a:latin typeface="Arial"/>
              <a:cs typeface="Arial"/>
            </a:endParaRPr>
          </a:p>
          <a:p>
            <a:pPr marL="722630">
              <a:lnSpc>
                <a:spcPct val="100000"/>
              </a:lnSpc>
              <a:spcBef>
                <a:spcPts val="124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Creativity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434309" y="3752639"/>
            <a:ext cx="1409065" cy="842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3230">
              <a:lnSpc>
                <a:spcPct val="1339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Editing </a:t>
            </a:r>
            <a:r>
              <a:rPr sz="2000" spc="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Cooperating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400021" y="4628939"/>
            <a:ext cx="186880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2075">
              <a:lnSpc>
                <a:spcPct val="129099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Using</a:t>
            </a: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cloud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Leading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152119" y="5486697"/>
            <a:ext cx="18611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Experimentation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87151" y="4019339"/>
            <a:ext cx="98615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Ability</a:t>
            </a:r>
            <a:r>
              <a:rPr sz="20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prioritise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921237" y="4628684"/>
            <a:ext cx="3032125" cy="812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55650" marR="5080" indent="-742950">
              <a:lnSpc>
                <a:spcPct val="1292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Giving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/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accepting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criticism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Time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management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24897" y="2864909"/>
            <a:ext cx="1790064" cy="95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835">
              <a:lnSpc>
                <a:spcPct val="1519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Good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listener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Microsoft</a:t>
            </a:r>
            <a:r>
              <a:rPr sz="2000" spc="-1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Office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153395" y="1962447"/>
            <a:ext cx="1305560" cy="868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4980">
              <a:lnSpc>
                <a:spcPct val="138200"/>
              </a:lnSpc>
              <a:spcBef>
                <a:spcPts val="100"/>
              </a:spcBef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Coding  Discussion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51945" y="1321858"/>
            <a:ext cx="1474470" cy="708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74345">
              <a:lnSpc>
                <a:spcPct val="1119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Emailing 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Confidence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221631" y="2662981"/>
            <a:ext cx="1217930" cy="1444625"/>
          </a:xfrm>
          <a:custGeom>
            <a:avLst/>
            <a:gdLst/>
            <a:ahLst/>
            <a:cxnLst/>
            <a:rect l="l" t="t" r="r" b="b"/>
            <a:pathLst>
              <a:path w="1217929" h="1444625">
                <a:moveTo>
                  <a:pt x="1217549" y="0"/>
                </a:moveTo>
                <a:lnTo>
                  <a:pt x="0" y="357403"/>
                </a:lnTo>
                <a:lnTo>
                  <a:pt x="0" y="1086713"/>
                </a:lnTo>
                <a:lnTo>
                  <a:pt x="1217549" y="1444104"/>
                </a:lnTo>
                <a:lnTo>
                  <a:pt x="1217549" y="0"/>
                </a:lnTo>
                <a:close/>
              </a:path>
            </a:pathLst>
          </a:custGeom>
          <a:solidFill>
            <a:srgbClr val="7C285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398927" y="3228124"/>
            <a:ext cx="863600" cy="312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b="1" spc="15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18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85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8063722" y="2699072"/>
            <a:ext cx="1217930" cy="1444625"/>
          </a:xfrm>
          <a:custGeom>
            <a:avLst/>
            <a:gdLst/>
            <a:ahLst/>
            <a:cxnLst/>
            <a:rect l="l" t="t" r="r" b="b"/>
            <a:pathLst>
              <a:path w="1217929" h="1444625">
                <a:moveTo>
                  <a:pt x="1217549" y="0"/>
                </a:moveTo>
                <a:lnTo>
                  <a:pt x="0" y="357403"/>
                </a:lnTo>
                <a:lnTo>
                  <a:pt x="0" y="1086713"/>
                </a:lnTo>
                <a:lnTo>
                  <a:pt x="1217549" y="1444104"/>
                </a:lnTo>
                <a:lnTo>
                  <a:pt x="1217549" y="0"/>
                </a:lnTo>
                <a:close/>
              </a:path>
            </a:pathLst>
          </a:custGeom>
          <a:solidFill>
            <a:srgbClr val="165B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8241019" y="3264213"/>
            <a:ext cx="863600" cy="3124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850" b="1" spc="15" dirty="0">
                <a:solidFill>
                  <a:srgbClr val="FFFFFF"/>
                </a:solidFill>
                <a:latin typeface="Arial"/>
                <a:cs typeface="Arial"/>
              </a:rPr>
              <a:t>Layer</a:t>
            </a:r>
            <a:r>
              <a:rPr sz="185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50" b="1" spc="1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8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771824" y="2500381"/>
            <a:ext cx="31064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20239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Creativ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e	</a:t>
            </a:r>
            <a:r>
              <a:rPr sz="3000" baseline="2777" dirty="0">
                <a:solidFill>
                  <a:srgbClr val="231F20"/>
                </a:solidFill>
                <a:latin typeface="Arial"/>
                <a:cs typeface="Arial"/>
              </a:rPr>
              <a:t>Innovation</a:t>
            </a:r>
            <a:endParaRPr sz="3000" baseline="277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55687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60" dirty="0">
                <a:solidFill>
                  <a:srgbClr val="003087"/>
                </a:solidFill>
                <a:latin typeface="Arial"/>
                <a:cs typeface="Arial"/>
              </a:rPr>
              <a:t>Your</a:t>
            </a:r>
            <a:r>
              <a:rPr sz="3200" b="1" spc="-9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task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524827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create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own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map.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Use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template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worksheet.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12700" marR="26162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layer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1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add 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key skills, such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communication.</a:t>
            </a:r>
            <a:r>
              <a:rPr sz="2000" spc="-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strongest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 </a:t>
            </a:r>
            <a:r>
              <a:rPr sz="2000" spc="-5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most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important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layer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2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add in other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 abilities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linked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your key skills,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e.g.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If communication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a key skill, then you might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also have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presentation,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listening,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writing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01930" y="881561"/>
            <a:ext cx="5691263" cy="597643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44610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7" name="object 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11" name="object 1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065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Activity</a:t>
            </a:r>
            <a:r>
              <a:rPr sz="3200" b="1" spc="-2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3:</a:t>
            </a:r>
            <a:r>
              <a:rPr sz="3200" b="1" spc="-2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r>
              <a:rPr sz="3200" b="1" spc="-1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</a:t>
            </a:r>
            <a:r>
              <a:rPr sz="3200" b="1" spc="-2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careers</a:t>
            </a:r>
            <a:r>
              <a:rPr sz="3200" b="1" spc="-2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match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84785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60" dirty="0">
                <a:solidFill>
                  <a:srgbClr val="003087"/>
                </a:solidFill>
                <a:latin typeface="Arial"/>
                <a:cs typeface="Arial"/>
              </a:rPr>
              <a:t>Your</a:t>
            </a:r>
            <a:r>
              <a:rPr sz="3200" b="1" spc="-9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task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0147935" cy="15670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Go</a:t>
            </a:r>
            <a:r>
              <a:rPr sz="2000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u="sng" spc="-5" dirty="0">
                <a:uFill>
                  <a:solidFill>
                    <a:srgbClr val="231F20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stepintothenhs.nhs.uk/careers/take-the-test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Complete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quiz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match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skills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possible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careers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NHS.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Compare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top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five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NHS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career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results,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identified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through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quiz,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with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another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student.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7549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7" name="object 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11" name="object 1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065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98359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Activity</a:t>
            </a:r>
            <a:r>
              <a:rPr sz="3200" b="1" spc="-5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1:</a:t>
            </a:r>
            <a:r>
              <a:rPr sz="3200" b="1" spc="-4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Me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747371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Interests</a:t>
            </a:r>
            <a:r>
              <a:rPr sz="3200" b="1" spc="-4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</a:t>
            </a:r>
            <a:r>
              <a:rPr sz="3200" b="1" spc="-5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choices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571754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lots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weird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wonderful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interests.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696595">
              <a:lnSpc>
                <a:spcPct val="100000"/>
              </a:lnSpc>
            </a:pPr>
            <a:r>
              <a:rPr sz="2000" b="1" spc="-50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2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minute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challenge:</a:t>
            </a:r>
            <a:endParaRPr sz="2000" dirty="0">
              <a:latin typeface="Arial"/>
              <a:cs typeface="Arial"/>
            </a:endParaRPr>
          </a:p>
          <a:p>
            <a:pPr marL="696595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 a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partner,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list as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types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interests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can.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991" y="2683001"/>
            <a:ext cx="508000" cy="732790"/>
          </a:xfrm>
          <a:custGeom>
            <a:avLst/>
            <a:gdLst/>
            <a:ahLst/>
            <a:cxnLst/>
            <a:rect l="l" t="t" r="r" b="b"/>
            <a:pathLst>
              <a:path w="508000" h="732789">
                <a:moveTo>
                  <a:pt x="116916" y="246291"/>
                </a:moveTo>
                <a:lnTo>
                  <a:pt x="112522" y="241896"/>
                </a:lnTo>
                <a:lnTo>
                  <a:pt x="69367" y="241896"/>
                </a:lnTo>
                <a:lnTo>
                  <a:pt x="64973" y="246291"/>
                </a:lnTo>
                <a:lnTo>
                  <a:pt x="64973" y="257111"/>
                </a:lnTo>
                <a:lnTo>
                  <a:pt x="69367" y="261505"/>
                </a:lnTo>
                <a:lnTo>
                  <a:pt x="112522" y="261505"/>
                </a:lnTo>
                <a:lnTo>
                  <a:pt x="116916" y="257111"/>
                </a:lnTo>
                <a:lnTo>
                  <a:pt x="116916" y="251688"/>
                </a:lnTo>
                <a:lnTo>
                  <a:pt x="116916" y="246291"/>
                </a:lnTo>
                <a:close/>
              </a:path>
              <a:path w="508000" h="732789">
                <a:moveTo>
                  <a:pt x="121704" y="334289"/>
                </a:moveTo>
                <a:lnTo>
                  <a:pt x="118986" y="329603"/>
                </a:lnTo>
                <a:lnTo>
                  <a:pt x="116281" y="324916"/>
                </a:lnTo>
                <a:lnTo>
                  <a:pt x="110286" y="323303"/>
                </a:lnTo>
                <a:lnTo>
                  <a:pt x="105587" y="326034"/>
                </a:lnTo>
                <a:lnTo>
                  <a:pt x="93560" y="332765"/>
                </a:lnTo>
                <a:lnTo>
                  <a:pt x="88874" y="335470"/>
                </a:lnTo>
                <a:lnTo>
                  <a:pt x="87274" y="341464"/>
                </a:lnTo>
                <a:lnTo>
                  <a:pt x="92697" y="350850"/>
                </a:lnTo>
                <a:lnTo>
                  <a:pt x="98691" y="352437"/>
                </a:lnTo>
                <a:lnTo>
                  <a:pt x="103378" y="349745"/>
                </a:lnTo>
                <a:lnTo>
                  <a:pt x="115404" y="343001"/>
                </a:lnTo>
                <a:lnTo>
                  <a:pt x="120078" y="340296"/>
                </a:lnTo>
                <a:lnTo>
                  <a:pt x="121704" y="334289"/>
                </a:lnTo>
                <a:close/>
              </a:path>
              <a:path w="508000" h="732789">
                <a:moveTo>
                  <a:pt x="122097" y="169532"/>
                </a:moveTo>
                <a:lnTo>
                  <a:pt x="120497" y="163537"/>
                </a:lnTo>
                <a:lnTo>
                  <a:pt x="115785" y="160845"/>
                </a:lnTo>
                <a:lnTo>
                  <a:pt x="103936" y="153797"/>
                </a:lnTo>
                <a:lnTo>
                  <a:pt x="99250" y="151091"/>
                </a:lnTo>
                <a:lnTo>
                  <a:pt x="93256" y="152692"/>
                </a:lnTo>
                <a:lnTo>
                  <a:pt x="87845" y="162077"/>
                </a:lnTo>
                <a:lnTo>
                  <a:pt x="89446" y="168071"/>
                </a:lnTo>
                <a:lnTo>
                  <a:pt x="94119" y="170776"/>
                </a:lnTo>
                <a:lnTo>
                  <a:pt x="105994" y="177812"/>
                </a:lnTo>
                <a:lnTo>
                  <a:pt x="110680" y="180530"/>
                </a:lnTo>
                <a:lnTo>
                  <a:pt x="116674" y="178904"/>
                </a:lnTo>
                <a:lnTo>
                  <a:pt x="119392" y="174218"/>
                </a:lnTo>
                <a:lnTo>
                  <a:pt x="122097" y="169532"/>
                </a:lnTo>
                <a:close/>
              </a:path>
              <a:path w="508000" h="732789">
                <a:moveTo>
                  <a:pt x="182016" y="395325"/>
                </a:moveTo>
                <a:lnTo>
                  <a:pt x="180403" y="389331"/>
                </a:lnTo>
                <a:lnTo>
                  <a:pt x="175717" y="386613"/>
                </a:lnTo>
                <a:lnTo>
                  <a:pt x="171018" y="383921"/>
                </a:lnTo>
                <a:lnTo>
                  <a:pt x="165023" y="385521"/>
                </a:lnTo>
                <a:lnTo>
                  <a:pt x="162331" y="390220"/>
                </a:lnTo>
                <a:lnTo>
                  <a:pt x="155270" y="402069"/>
                </a:lnTo>
                <a:lnTo>
                  <a:pt x="152577" y="406742"/>
                </a:lnTo>
                <a:lnTo>
                  <a:pt x="154190" y="412762"/>
                </a:lnTo>
                <a:lnTo>
                  <a:pt x="163563" y="418160"/>
                </a:lnTo>
                <a:lnTo>
                  <a:pt x="169557" y="416560"/>
                </a:lnTo>
                <a:lnTo>
                  <a:pt x="172262" y="411873"/>
                </a:lnTo>
                <a:lnTo>
                  <a:pt x="179298" y="400024"/>
                </a:lnTo>
                <a:lnTo>
                  <a:pt x="182016" y="395325"/>
                </a:lnTo>
                <a:close/>
              </a:path>
              <a:path w="508000" h="732789">
                <a:moveTo>
                  <a:pt x="182714" y="108788"/>
                </a:moveTo>
                <a:lnTo>
                  <a:pt x="179997" y="104089"/>
                </a:lnTo>
                <a:lnTo>
                  <a:pt x="173253" y="92075"/>
                </a:lnTo>
                <a:lnTo>
                  <a:pt x="170548" y="87376"/>
                </a:lnTo>
                <a:lnTo>
                  <a:pt x="164553" y="85775"/>
                </a:lnTo>
                <a:lnTo>
                  <a:pt x="155181" y="91198"/>
                </a:lnTo>
                <a:lnTo>
                  <a:pt x="153555" y="97193"/>
                </a:lnTo>
                <a:lnTo>
                  <a:pt x="156260" y="101879"/>
                </a:lnTo>
                <a:lnTo>
                  <a:pt x="163017" y="113906"/>
                </a:lnTo>
                <a:lnTo>
                  <a:pt x="165722" y="118579"/>
                </a:lnTo>
                <a:lnTo>
                  <a:pt x="171729" y="120205"/>
                </a:lnTo>
                <a:lnTo>
                  <a:pt x="176415" y="117487"/>
                </a:lnTo>
                <a:lnTo>
                  <a:pt x="181089" y="114782"/>
                </a:lnTo>
                <a:lnTo>
                  <a:pt x="182714" y="108788"/>
                </a:lnTo>
                <a:close/>
              </a:path>
              <a:path w="508000" h="732789">
                <a:moveTo>
                  <a:pt x="254114" y="252107"/>
                </a:moveTo>
                <a:lnTo>
                  <a:pt x="253949" y="251955"/>
                </a:lnTo>
                <a:lnTo>
                  <a:pt x="253746" y="251955"/>
                </a:lnTo>
                <a:lnTo>
                  <a:pt x="253542" y="251955"/>
                </a:lnTo>
                <a:lnTo>
                  <a:pt x="253377" y="252107"/>
                </a:lnTo>
                <a:lnTo>
                  <a:pt x="253377" y="252514"/>
                </a:lnTo>
                <a:lnTo>
                  <a:pt x="253542" y="252666"/>
                </a:lnTo>
                <a:lnTo>
                  <a:pt x="253949" y="252666"/>
                </a:lnTo>
                <a:lnTo>
                  <a:pt x="254114" y="252514"/>
                </a:lnTo>
                <a:lnTo>
                  <a:pt x="254114" y="252107"/>
                </a:lnTo>
                <a:close/>
              </a:path>
              <a:path w="508000" h="732789">
                <a:moveTo>
                  <a:pt x="262991" y="393471"/>
                </a:moveTo>
                <a:lnTo>
                  <a:pt x="258597" y="389077"/>
                </a:lnTo>
                <a:lnTo>
                  <a:pt x="253174" y="389077"/>
                </a:lnTo>
                <a:lnTo>
                  <a:pt x="247764" y="389077"/>
                </a:lnTo>
                <a:lnTo>
                  <a:pt x="243382" y="393471"/>
                </a:lnTo>
                <a:lnTo>
                  <a:pt x="243382" y="436638"/>
                </a:lnTo>
                <a:lnTo>
                  <a:pt x="247764" y="441020"/>
                </a:lnTo>
                <a:lnTo>
                  <a:pt x="258597" y="441020"/>
                </a:lnTo>
                <a:lnTo>
                  <a:pt x="262991" y="436638"/>
                </a:lnTo>
                <a:lnTo>
                  <a:pt x="262991" y="393471"/>
                </a:lnTo>
                <a:close/>
              </a:path>
              <a:path w="508000" h="732789">
                <a:moveTo>
                  <a:pt x="264121" y="67881"/>
                </a:moveTo>
                <a:lnTo>
                  <a:pt x="259727" y="63487"/>
                </a:lnTo>
                <a:lnTo>
                  <a:pt x="248907" y="63487"/>
                </a:lnTo>
                <a:lnTo>
                  <a:pt x="244513" y="67881"/>
                </a:lnTo>
                <a:lnTo>
                  <a:pt x="244513" y="111036"/>
                </a:lnTo>
                <a:lnTo>
                  <a:pt x="248907" y="115430"/>
                </a:lnTo>
                <a:lnTo>
                  <a:pt x="254330" y="115430"/>
                </a:lnTo>
                <a:lnTo>
                  <a:pt x="259727" y="115430"/>
                </a:lnTo>
                <a:lnTo>
                  <a:pt x="264121" y="111036"/>
                </a:lnTo>
                <a:lnTo>
                  <a:pt x="264121" y="67881"/>
                </a:lnTo>
                <a:close/>
              </a:path>
              <a:path w="508000" h="732789">
                <a:moveTo>
                  <a:pt x="302158" y="253542"/>
                </a:moveTo>
                <a:lnTo>
                  <a:pt x="298348" y="234721"/>
                </a:lnTo>
                <a:lnTo>
                  <a:pt x="289941" y="222250"/>
                </a:lnTo>
                <a:lnTo>
                  <a:pt x="287972" y="219329"/>
                </a:lnTo>
                <a:lnTo>
                  <a:pt x="285038" y="217360"/>
                </a:lnTo>
                <a:lnTo>
                  <a:pt x="285038" y="253542"/>
                </a:lnTo>
                <a:lnTo>
                  <a:pt x="282575" y="265709"/>
                </a:lnTo>
                <a:lnTo>
                  <a:pt x="275869" y="275666"/>
                </a:lnTo>
                <a:lnTo>
                  <a:pt x="265912" y="282371"/>
                </a:lnTo>
                <a:lnTo>
                  <a:pt x="253733" y="284835"/>
                </a:lnTo>
                <a:lnTo>
                  <a:pt x="241566" y="282371"/>
                </a:lnTo>
                <a:lnTo>
                  <a:pt x="231622" y="275666"/>
                </a:lnTo>
                <a:lnTo>
                  <a:pt x="224904" y="265709"/>
                </a:lnTo>
                <a:lnTo>
                  <a:pt x="222440" y="253542"/>
                </a:lnTo>
                <a:lnTo>
                  <a:pt x="224904" y="241376"/>
                </a:lnTo>
                <a:lnTo>
                  <a:pt x="231622" y="231432"/>
                </a:lnTo>
                <a:lnTo>
                  <a:pt x="241566" y="224713"/>
                </a:lnTo>
                <a:lnTo>
                  <a:pt x="253733" y="222250"/>
                </a:lnTo>
                <a:lnTo>
                  <a:pt x="265912" y="224713"/>
                </a:lnTo>
                <a:lnTo>
                  <a:pt x="275869" y="231432"/>
                </a:lnTo>
                <a:lnTo>
                  <a:pt x="282575" y="241376"/>
                </a:lnTo>
                <a:lnTo>
                  <a:pt x="285038" y="253542"/>
                </a:lnTo>
                <a:lnTo>
                  <a:pt x="285038" y="217360"/>
                </a:lnTo>
                <a:lnTo>
                  <a:pt x="272567" y="208940"/>
                </a:lnTo>
                <a:lnTo>
                  <a:pt x="272249" y="208876"/>
                </a:lnTo>
                <a:lnTo>
                  <a:pt x="301180" y="127190"/>
                </a:lnTo>
                <a:lnTo>
                  <a:pt x="298500" y="121577"/>
                </a:lnTo>
                <a:lnTo>
                  <a:pt x="288302" y="117957"/>
                </a:lnTo>
                <a:lnTo>
                  <a:pt x="282676" y="120637"/>
                </a:lnTo>
                <a:lnTo>
                  <a:pt x="252679" y="205346"/>
                </a:lnTo>
                <a:lnTo>
                  <a:pt x="234911" y="208940"/>
                </a:lnTo>
                <a:lnTo>
                  <a:pt x="219532" y="219329"/>
                </a:lnTo>
                <a:lnTo>
                  <a:pt x="209143" y="234721"/>
                </a:lnTo>
                <a:lnTo>
                  <a:pt x="205320" y="253542"/>
                </a:lnTo>
                <a:lnTo>
                  <a:pt x="209143" y="272364"/>
                </a:lnTo>
                <a:lnTo>
                  <a:pt x="219532" y="287756"/>
                </a:lnTo>
                <a:lnTo>
                  <a:pt x="234911" y="298132"/>
                </a:lnTo>
                <a:lnTo>
                  <a:pt x="253733" y="301942"/>
                </a:lnTo>
                <a:lnTo>
                  <a:pt x="272567" y="298132"/>
                </a:lnTo>
                <a:lnTo>
                  <a:pt x="287972" y="287756"/>
                </a:lnTo>
                <a:lnTo>
                  <a:pt x="289928" y="284835"/>
                </a:lnTo>
                <a:lnTo>
                  <a:pt x="298348" y="272364"/>
                </a:lnTo>
                <a:lnTo>
                  <a:pt x="302158" y="253542"/>
                </a:lnTo>
                <a:close/>
              </a:path>
              <a:path w="508000" h="732789">
                <a:moveTo>
                  <a:pt x="353949" y="407327"/>
                </a:moveTo>
                <a:lnTo>
                  <a:pt x="351243" y="402653"/>
                </a:lnTo>
                <a:lnTo>
                  <a:pt x="344500" y="390613"/>
                </a:lnTo>
                <a:lnTo>
                  <a:pt x="341795" y="385927"/>
                </a:lnTo>
                <a:lnTo>
                  <a:pt x="335788" y="384314"/>
                </a:lnTo>
                <a:lnTo>
                  <a:pt x="331101" y="387019"/>
                </a:lnTo>
                <a:lnTo>
                  <a:pt x="326415" y="389724"/>
                </a:lnTo>
                <a:lnTo>
                  <a:pt x="324802" y="395719"/>
                </a:lnTo>
                <a:lnTo>
                  <a:pt x="327520" y="400431"/>
                </a:lnTo>
                <a:lnTo>
                  <a:pt x="334264" y="412445"/>
                </a:lnTo>
                <a:lnTo>
                  <a:pt x="336969" y="417131"/>
                </a:lnTo>
                <a:lnTo>
                  <a:pt x="342963" y="418744"/>
                </a:lnTo>
                <a:lnTo>
                  <a:pt x="352336" y="413321"/>
                </a:lnTo>
                <a:lnTo>
                  <a:pt x="353949" y="407327"/>
                </a:lnTo>
                <a:close/>
              </a:path>
              <a:path w="508000" h="732789">
                <a:moveTo>
                  <a:pt x="354914" y="97777"/>
                </a:moveTo>
                <a:lnTo>
                  <a:pt x="353301" y="91757"/>
                </a:lnTo>
                <a:lnTo>
                  <a:pt x="343928" y="86360"/>
                </a:lnTo>
                <a:lnTo>
                  <a:pt x="337934" y="87960"/>
                </a:lnTo>
                <a:lnTo>
                  <a:pt x="335229" y="92646"/>
                </a:lnTo>
                <a:lnTo>
                  <a:pt x="325475" y="109181"/>
                </a:lnTo>
                <a:lnTo>
                  <a:pt x="327101" y="115189"/>
                </a:lnTo>
                <a:lnTo>
                  <a:pt x="331787" y="117894"/>
                </a:lnTo>
                <a:lnTo>
                  <a:pt x="336461" y="120599"/>
                </a:lnTo>
                <a:lnTo>
                  <a:pt x="342468" y="118999"/>
                </a:lnTo>
                <a:lnTo>
                  <a:pt x="345173" y="114300"/>
                </a:lnTo>
                <a:lnTo>
                  <a:pt x="352209" y="102450"/>
                </a:lnTo>
                <a:lnTo>
                  <a:pt x="354914" y="97777"/>
                </a:lnTo>
                <a:close/>
              </a:path>
              <a:path w="508000" h="732789">
                <a:moveTo>
                  <a:pt x="419658" y="342442"/>
                </a:moveTo>
                <a:lnTo>
                  <a:pt x="418058" y="336448"/>
                </a:lnTo>
                <a:lnTo>
                  <a:pt x="413359" y="333743"/>
                </a:lnTo>
                <a:lnTo>
                  <a:pt x="396824" y="323977"/>
                </a:lnTo>
                <a:lnTo>
                  <a:pt x="390817" y="325602"/>
                </a:lnTo>
                <a:lnTo>
                  <a:pt x="388112" y="330288"/>
                </a:lnTo>
                <a:lnTo>
                  <a:pt x="385406" y="334975"/>
                </a:lnTo>
                <a:lnTo>
                  <a:pt x="387007" y="340969"/>
                </a:lnTo>
                <a:lnTo>
                  <a:pt x="391718" y="343674"/>
                </a:lnTo>
                <a:lnTo>
                  <a:pt x="403567" y="350723"/>
                </a:lnTo>
                <a:lnTo>
                  <a:pt x="408241" y="353441"/>
                </a:lnTo>
                <a:lnTo>
                  <a:pt x="414248" y="351815"/>
                </a:lnTo>
                <a:lnTo>
                  <a:pt x="419658" y="342442"/>
                </a:lnTo>
                <a:close/>
              </a:path>
              <a:path w="508000" h="732789">
                <a:moveTo>
                  <a:pt x="420230" y="163055"/>
                </a:moveTo>
                <a:lnTo>
                  <a:pt x="414820" y="153682"/>
                </a:lnTo>
                <a:lnTo>
                  <a:pt x="408813" y="152069"/>
                </a:lnTo>
                <a:lnTo>
                  <a:pt x="404126" y="154774"/>
                </a:lnTo>
                <a:lnTo>
                  <a:pt x="392112" y="161518"/>
                </a:lnTo>
                <a:lnTo>
                  <a:pt x="387426" y="164223"/>
                </a:lnTo>
                <a:lnTo>
                  <a:pt x="385800" y="170230"/>
                </a:lnTo>
                <a:lnTo>
                  <a:pt x="388518" y="174917"/>
                </a:lnTo>
                <a:lnTo>
                  <a:pt x="391223" y="179616"/>
                </a:lnTo>
                <a:lnTo>
                  <a:pt x="397217" y="181203"/>
                </a:lnTo>
                <a:lnTo>
                  <a:pt x="401916" y="178498"/>
                </a:lnTo>
                <a:lnTo>
                  <a:pt x="413943" y="171754"/>
                </a:lnTo>
                <a:lnTo>
                  <a:pt x="418630" y="169062"/>
                </a:lnTo>
                <a:lnTo>
                  <a:pt x="420230" y="163055"/>
                </a:lnTo>
                <a:close/>
              </a:path>
              <a:path w="508000" h="732789">
                <a:moveTo>
                  <a:pt x="442531" y="247408"/>
                </a:moveTo>
                <a:lnTo>
                  <a:pt x="438137" y="243014"/>
                </a:lnTo>
                <a:lnTo>
                  <a:pt x="394982" y="243014"/>
                </a:lnTo>
                <a:lnTo>
                  <a:pt x="390588" y="247408"/>
                </a:lnTo>
                <a:lnTo>
                  <a:pt x="390588" y="252831"/>
                </a:lnTo>
                <a:lnTo>
                  <a:pt x="390588" y="258241"/>
                </a:lnTo>
                <a:lnTo>
                  <a:pt x="394982" y="262623"/>
                </a:lnTo>
                <a:lnTo>
                  <a:pt x="438137" y="262623"/>
                </a:lnTo>
                <a:lnTo>
                  <a:pt x="442531" y="258241"/>
                </a:lnTo>
                <a:lnTo>
                  <a:pt x="442531" y="247408"/>
                </a:lnTo>
                <a:close/>
              </a:path>
              <a:path w="508000" h="732789">
                <a:moveTo>
                  <a:pt x="507492" y="253733"/>
                </a:moveTo>
                <a:lnTo>
                  <a:pt x="503402" y="208127"/>
                </a:lnTo>
                <a:lnTo>
                  <a:pt x="491617" y="165201"/>
                </a:lnTo>
                <a:lnTo>
                  <a:pt x="472846" y="125679"/>
                </a:lnTo>
                <a:lnTo>
                  <a:pt x="469430" y="120853"/>
                </a:lnTo>
                <a:lnTo>
                  <a:pt x="469430" y="253733"/>
                </a:lnTo>
                <a:lnTo>
                  <a:pt x="463727" y="303187"/>
                </a:lnTo>
                <a:lnTo>
                  <a:pt x="447509" y="348589"/>
                </a:lnTo>
                <a:lnTo>
                  <a:pt x="422046" y="388632"/>
                </a:lnTo>
                <a:lnTo>
                  <a:pt x="388645" y="422033"/>
                </a:lnTo>
                <a:lnTo>
                  <a:pt x="348589" y="447497"/>
                </a:lnTo>
                <a:lnTo>
                  <a:pt x="303199" y="463727"/>
                </a:lnTo>
                <a:lnTo>
                  <a:pt x="253746" y="469417"/>
                </a:lnTo>
                <a:lnTo>
                  <a:pt x="204292" y="463727"/>
                </a:lnTo>
                <a:lnTo>
                  <a:pt x="158889" y="447497"/>
                </a:lnTo>
                <a:lnTo>
                  <a:pt x="118833" y="422033"/>
                </a:lnTo>
                <a:lnTo>
                  <a:pt x="85432" y="388632"/>
                </a:lnTo>
                <a:lnTo>
                  <a:pt x="59969" y="348589"/>
                </a:lnTo>
                <a:lnTo>
                  <a:pt x="43751" y="303187"/>
                </a:lnTo>
                <a:lnTo>
                  <a:pt x="38049" y="253733"/>
                </a:lnTo>
                <a:lnTo>
                  <a:pt x="43751" y="204279"/>
                </a:lnTo>
                <a:lnTo>
                  <a:pt x="59969" y="158889"/>
                </a:lnTo>
                <a:lnTo>
                  <a:pt x="85432" y="118833"/>
                </a:lnTo>
                <a:lnTo>
                  <a:pt x="118833" y="85432"/>
                </a:lnTo>
                <a:lnTo>
                  <a:pt x="158889" y="59982"/>
                </a:lnTo>
                <a:lnTo>
                  <a:pt x="204292" y="43751"/>
                </a:lnTo>
                <a:lnTo>
                  <a:pt x="253746" y="38049"/>
                </a:lnTo>
                <a:lnTo>
                  <a:pt x="303199" y="43751"/>
                </a:lnTo>
                <a:lnTo>
                  <a:pt x="348589" y="59982"/>
                </a:lnTo>
                <a:lnTo>
                  <a:pt x="388645" y="85432"/>
                </a:lnTo>
                <a:lnTo>
                  <a:pt x="422046" y="118833"/>
                </a:lnTo>
                <a:lnTo>
                  <a:pt x="447509" y="158889"/>
                </a:lnTo>
                <a:lnTo>
                  <a:pt x="463727" y="204279"/>
                </a:lnTo>
                <a:lnTo>
                  <a:pt x="469430" y="253733"/>
                </a:lnTo>
                <a:lnTo>
                  <a:pt x="469430" y="120853"/>
                </a:lnTo>
                <a:lnTo>
                  <a:pt x="417233" y="59677"/>
                </a:lnTo>
                <a:lnTo>
                  <a:pt x="381812" y="34645"/>
                </a:lnTo>
                <a:lnTo>
                  <a:pt x="342277" y="15875"/>
                </a:lnTo>
                <a:lnTo>
                  <a:pt x="299351" y="4089"/>
                </a:lnTo>
                <a:lnTo>
                  <a:pt x="253746" y="0"/>
                </a:lnTo>
                <a:lnTo>
                  <a:pt x="208127" y="4089"/>
                </a:lnTo>
                <a:lnTo>
                  <a:pt x="165201" y="15875"/>
                </a:lnTo>
                <a:lnTo>
                  <a:pt x="125679" y="34645"/>
                </a:lnTo>
                <a:lnTo>
                  <a:pt x="90258" y="59677"/>
                </a:lnTo>
                <a:lnTo>
                  <a:pt x="59677" y="90258"/>
                </a:lnTo>
                <a:lnTo>
                  <a:pt x="34645" y="125679"/>
                </a:lnTo>
                <a:lnTo>
                  <a:pt x="15875" y="165201"/>
                </a:lnTo>
                <a:lnTo>
                  <a:pt x="4089" y="208127"/>
                </a:lnTo>
                <a:lnTo>
                  <a:pt x="0" y="253733"/>
                </a:lnTo>
                <a:lnTo>
                  <a:pt x="39649" y="387616"/>
                </a:lnTo>
                <a:lnTo>
                  <a:pt x="126873" y="545541"/>
                </a:lnTo>
                <a:lnTo>
                  <a:pt x="214096" y="677189"/>
                </a:lnTo>
                <a:lnTo>
                  <a:pt x="253746" y="732243"/>
                </a:lnTo>
                <a:lnTo>
                  <a:pt x="400443" y="534428"/>
                </a:lnTo>
                <a:lnTo>
                  <a:pt x="442734" y="469417"/>
                </a:lnTo>
                <a:lnTo>
                  <a:pt x="475780" y="418655"/>
                </a:lnTo>
                <a:lnTo>
                  <a:pt x="503529" y="340042"/>
                </a:lnTo>
                <a:lnTo>
                  <a:pt x="507492" y="253733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5742534" y="1592122"/>
            <a:ext cx="6450965" cy="5266055"/>
            <a:chOff x="5742534" y="1592122"/>
            <a:chExt cx="6450965" cy="5266055"/>
          </a:xfrm>
        </p:grpSpPr>
        <p:sp>
          <p:nvSpPr>
            <p:cNvPr id="6" name="object 6"/>
            <p:cNvSpPr/>
            <p:nvPr/>
          </p:nvSpPr>
          <p:spPr>
            <a:xfrm>
              <a:off x="5742534" y="5410643"/>
              <a:ext cx="1850389" cy="1447800"/>
            </a:xfrm>
            <a:custGeom>
              <a:avLst/>
              <a:gdLst/>
              <a:ahLst/>
              <a:cxnLst/>
              <a:rect l="l" t="t" r="r" b="b"/>
              <a:pathLst>
                <a:path w="1850390" h="1447800">
                  <a:moveTo>
                    <a:pt x="1849932" y="0"/>
                  </a:moveTo>
                  <a:lnTo>
                    <a:pt x="0" y="555942"/>
                  </a:lnTo>
                  <a:lnTo>
                    <a:pt x="0" y="1447355"/>
                  </a:lnTo>
                  <a:lnTo>
                    <a:pt x="1849932" y="1447355"/>
                  </a:lnTo>
                  <a:lnTo>
                    <a:pt x="1849932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340230" y="2467383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29">
                  <a:moveTo>
                    <a:pt x="0" y="0"/>
                  </a:moveTo>
                  <a:lnTo>
                    <a:pt x="0" y="1141399"/>
                  </a:lnTo>
                  <a:lnTo>
                    <a:pt x="925156" y="858926"/>
                  </a:lnTo>
                  <a:lnTo>
                    <a:pt x="925156" y="282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63686" y="1592122"/>
              <a:ext cx="3729507" cy="526587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974" y="3217595"/>
              <a:ext cx="2723057" cy="33065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101995" y="6632879"/>
              <a:ext cx="749300" cy="225425"/>
            </a:xfrm>
            <a:custGeom>
              <a:avLst/>
              <a:gdLst/>
              <a:ahLst/>
              <a:cxnLst/>
              <a:rect l="l" t="t" r="r" b="b"/>
              <a:pathLst>
                <a:path w="749300" h="225425">
                  <a:moveTo>
                    <a:pt x="0" y="0"/>
                  </a:moveTo>
                  <a:lnTo>
                    <a:pt x="0" y="225120"/>
                  </a:lnTo>
                  <a:lnTo>
                    <a:pt x="749122" y="225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802882" y="5205332"/>
            <a:ext cx="1852295" cy="1652905"/>
            <a:chOff x="3802882" y="5205332"/>
            <a:chExt cx="1852295" cy="1652905"/>
          </a:xfrm>
        </p:grpSpPr>
        <p:sp>
          <p:nvSpPr>
            <p:cNvPr id="12" name="object 12"/>
            <p:cNvSpPr/>
            <p:nvPr/>
          </p:nvSpPr>
          <p:spPr>
            <a:xfrm>
              <a:off x="3804932" y="6194742"/>
              <a:ext cx="1850389" cy="663575"/>
            </a:xfrm>
            <a:custGeom>
              <a:avLst/>
              <a:gdLst/>
              <a:ahLst/>
              <a:cxnLst/>
              <a:rect l="l" t="t" r="r" b="b"/>
              <a:pathLst>
                <a:path w="1850389" h="663575">
                  <a:moveTo>
                    <a:pt x="0" y="0"/>
                  </a:moveTo>
                  <a:lnTo>
                    <a:pt x="0" y="663257"/>
                  </a:lnTo>
                  <a:lnTo>
                    <a:pt x="1849945" y="663257"/>
                  </a:lnTo>
                  <a:lnTo>
                    <a:pt x="1849945" y="555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02882" y="5205332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29">
                  <a:moveTo>
                    <a:pt x="925144" y="0"/>
                  </a:moveTo>
                  <a:lnTo>
                    <a:pt x="0" y="282498"/>
                  </a:lnTo>
                  <a:lnTo>
                    <a:pt x="0" y="858939"/>
                  </a:lnTo>
                  <a:lnTo>
                    <a:pt x="925144" y="1141412"/>
                  </a:lnTo>
                  <a:lnTo>
                    <a:pt x="925144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1844961" y="5353617"/>
            <a:ext cx="1850389" cy="1504950"/>
            <a:chOff x="1844961" y="5353617"/>
            <a:chExt cx="1850389" cy="1504950"/>
          </a:xfrm>
        </p:grpSpPr>
        <p:sp>
          <p:nvSpPr>
            <p:cNvPr id="15" name="object 15"/>
            <p:cNvSpPr/>
            <p:nvPr/>
          </p:nvSpPr>
          <p:spPr>
            <a:xfrm>
              <a:off x="1844961" y="5353617"/>
              <a:ext cx="1850389" cy="1504950"/>
            </a:xfrm>
            <a:custGeom>
              <a:avLst/>
              <a:gdLst/>
              <a:ahLst/>
              <a:cxnLst/>
              <a:rect l="l" t="t" r="r" b="b"/>
              <a:pathLst>
                <a:path w="1850389" h="1504950">
                  <a:moveTo>
                    <a:pt x="1849932" y="0"/>
                  </a:moveTo>
                  <a:lnTo>
                    <a:pt x="0" y="555955"/>
                  </a:lnTo>
                  <a:lnTo>
                    <a:pt x="0" y="1504378"/>
                  </a:lnTo>
                  <a:lnTo>
                    <a:pt x="1849932" y="1504378"/>
                  </a:lnTo>
                  <a:lnTo>
                    <a:pt x="1849932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326678" y="5963005"/>
              <a:ext cx="925194" cy="895350"/>
            </a:xfrm>
            <a:custGeom>
              <a:avLst/>
              <a:gdLst/>
              <a:ahLst/>
              <a:cxnLst/>
              <a:rect l="l" t="t" r="r" b="b"/>
              <a:pathLst>
                <a:path w="925195" h="895350">
                  <a:moveTo>
                    <a:pt x="661174" y="7175"/>
                  </a:moveTo>
                  <a:close/>
                </a:path>
                <a:path w="925195" h="895350">
                  <a:moveTo>
                    <a:pt x="924737" y="245745"/>
                  </a:moveTo>
                  <a:lnTo>
                    <a:pt x="922934" y="236524"/>
                  </a:lnTo>
                  <a:lnTo>
                    <a:pt x="917536" y="228409"/>
                  </a:lnTo>
                  <a:lnTo>
                    <a:pt x="909421" y="223037"/>
                  </a:lnTo>
                  <a:lnTo>
                    <a:pt x="900188" y="221246"/>
                  </a:lnTo>
                  <a:lnTo>
                    <a:pt x="890955" y="223050"/>
                  </a:lnTo>
                  <a:lnTo>
                    <a:pt x="882827" y="228422"/>
                  </a:lnTo>
                  <a:lnTo>
                    <a:pt x="772185" y="338848"/>
                  </a:lnTo>
                  <a:lnTo>
                    <a:pt x="749515" y="357695"/>
                  </a:lnTo>
                  <a:lnTo>
                    <a:pt x="684542" y="392925"/>
                  </a:lnTo>
                  <a:lnTo>
                    <a:pt x="645071" y="407746"/>
                  </a:lnTo>
                  <a:lnTo>
                    <a:pt x="602792" y="420039"/>
                  </a:lnTo>
                  <a:lnTo>
                    <a:pt x="559028" y="429272"/>
                  </a:lnTo>
                  <a:lnTo>
                    <a:pt x="515175" y="435089"/>
                  </a:lnTo>
                  <a:lnTo>
                    <a:pt x="487489" y="436397"/>
                  </a:lnTo>
                  <a:lnTo>
                    <a:pt x="488797" y="408749"/>
                  </a:lnTo>
                  <a:lnTo>
                    <a:pt x="494626" y="364972"/>
                  </a:lnTo>
                  <a:lnTo>
                    <a:pt x="503885" y="321310"/>
                  </a:lnTo>
                  <a:lnTo>
                    <a:pt x="516178" y="279107"/>
                  </a:lnTo>
                  <a:lnTo>
                    <a:pt x="531037" y="239712"/>
                  </a:lnTo>
                  <a:lnTo>
                    <a:pt x="548017" y="204508"/>
                  </a:lnTo>
                  <a:lnTo>
                    <a:pt x="585228" y="152273"/>
                  </a:lnTo>
                  <a:lnTo>
                    <a:pt x="695883" y="41821"/>
                  </a:lnTo>
                  <a:lnTo>
                    <a:pt x="701281" y="33705"/>
                  </a:lnTo>
                  <a:lnTo>
                    <a:pt x="678522" y="0"/>
                  </a:lnTo>
                  <a:lnTo>
                    <a:pt x="669290" y="1803"/>
                  </a:lnTo>
                  <a:lnTo>
                    <a:pt x="550519" y="117614"/>
                  </a:lnTo>
                  <a:lnTo>
                    <a:pt x="504837" y="181127"/>
                  </a:lnTo>
                  <a:lnTo>
                    <a:pt x="485902" y="220535"/>
                  </a:lnTo>
                  <a:lnTo>
                    <a:pt x="469595" y="263652"/>
                  </a:lnTo>
                  <a:lnTo>
                    <a:pt x="456272" y="309384"/>
                  </a:lnTo>
                  <a:lnTo>
                    <a:pt x="446252" y="356641"/>
                  </a:lnTo>
                  <a:lnTo>
                    <a:pt x="439928" y="404291"/>
                  </a:lnTo>
                  <a:lnTo>
                    <a:pt x="438353" y="437489"/>
                  </a:lnTo>
                  <a:lnTo>
                    <a:pt x="437235" y="437553"/>
                  </a:lnTo>
                  <a:lnTo>
                    <a:pt x="437235" y="486549"/>
                  </a:lnTo>
                  <a:lnTo>
                    <a:pt x="435927" y="514184"/>
                  </a:lnTo>
                  <a:lnTo>
                    <a:pt x="430110" y="557961"/>
                  </a:lnTo>
                  <a:lnTo>
                    <a:pt x="420852" y="601624"/>
                  </a:lnTo>
                  <a:lnTo>
                    <a:pt x="408559" y="643839"/>
                  </a:lnTo>
                  <a:lnTo>
                    <a:pt x="393700" y="683234"/>
                  </a:lnTo>
                  <a:lnTo>
                    <a:pt x="376720" y="718451"/>
                  </a:lnTo>
                  <a:lnTo>
                    <a:pt x="339509" y="770712"/>
                  </a:lnTo>
                  <a:lnTo>
                    <a:pt x="311238" y="798918"/>
                  </a:lnTo>
                  <a:lnTo>
                    <a:pt x="124294" y="612330"/>
                  </a:lnTo>
                  <a:lnTo>
                    <a:pt x="152565" y="584111"/>
                  </a:lnTo>
                  <a:lnTo>
                    <a:pt x="204914" y="546963"/>
                  </a:lnTo>
                  <a:lnTo>
                    <a:pt x="240195" y="530009"/>
                  </a:lnTo>
                  <a:lnTo>
                    <a:pt x="279666" y="515175"/>
                  </a:lnTo>
                  <a:lnTo>
                    <a:pt x="321957" y="502907"/>
                  </a:lnTo>
                  <a:lnTo>
                    <a:pt x="365709" y="493661"/>
                  </a:lnTo>
                  <a:lnTo>
                    <a:pt x="409575" y="487845"/>
                  </a:lnTo>
                  <a:lnTo>
                    <a:pt x="437235" y="486549"/>
                  </a:lnTo>
                  <a:lnTo>
                    <a:pt x="437235" y="437553"/>
                  </a:lnTo>
                  <a:lnTo>
                    <a:pt x="357352" y="445376"/>
                  </a:lnTo>
                  <a:lnTo>
                    <a:pt x="310007" y="455383"/>
                  </a:lnTo>
                  <a:lnTo>
                    <a:pt x="264172" y="468680"/>
                  </a:lnTo>
                  <a:lnTo>
                    <a:pt x="220980" y="484962"/>
                  </a:lnTo>
                  <a:lnTo>
                    <a:pt x="181483" y="503859"/>
                  </a:lnTo>
                  <a:lnTo>
                    <a:pt x="146761" y="525360"/>
                  </a:lnTo>
                  <a:lnTo>
                    <a:pt x="7200" y="659904"/>
                  </a:lnTo>
                  <a:lnTo>
                    <a:pt x="0" y="677227"/>
                  </a:lnTo>
                  <a:lnTo>
                    <a:pt x="1803" y="686447"/>
                  </a:lnTo>
                  <a:lnTo>
                    <a:pt x="7213" y="694563"/>
                  </a:lnTo>
                  <a:lnTo>
                    <a:pt x="15316" y="699935"/>
                  </a:lnTo>
                  <a:lnTo>
                    <a:pt x="24549" y="701738"/>
                  </a:lnTo>
                  <a:lnTo>
                    <a:pt x="33807" y="699935"/>
                  </a:lnTo>
                  <a:lnTo>
                    <a:pt x="41910" y="694563"/>
                  </a:lnTo>
                  <a:lnTo>
                    <a:pt x="89585" y="646976"/>
                  </a:lnTo>
                  <a:lnTo>
                    <a:pt x="276529" y="833564"/>
                  </a:lnTo>
                  <a:lnTo>
                    <a:pt x="228854" y="881151"/>
                  </a:lnTo>
                  <a:lnTo>
                    <a:pt x="223456" y="889254"/>
                  </a:lnTo>
                  <a:lnTo>
                    <a:pt x="222338" y="894994"/>
                  </a:lnTo>
                  <a:lnTo>
                    <a:pt x="284416" y="894994"/>
                  </a:lnTo>
                  <a:lnTo>
                    <a:pt x="374230" y="805357"/>
                  </a:lnTo>
                  <a:lnTo>
                    <a:pt x="419912" y="741832"/>
                  </a:lnTo>
                  <a:lnTo>
                    <a:pt x="438835" y="702411"/>
                  </a:lnTo>
                  <a:lnTo>
                    <a:pt x="455142" y="659295"/>
                  </a:lnTo>
                  <a:lnTo>
                    <a:pt x="468464" y="613549"/>
                  </a:lnTo>
                  <a:lnTo>
                    <a:pt x="478497" y="566305"/>
                  </a:lnTo>
                  <a:lnTo>
                    <a:pt x="484822" y="518655"/>
                  </a:lnTo>
                  <a:lnTo>
                    <a:pt x="486384" y="485457"/>
                  </a:lnTo>
                  <a:lnTo>
                    <a:pt x="519645" y="483882"/>
                  </a:lnTo>
                  <a:lnTo>
                    <a:pt x="567397" y="477570"/>
                  </a:lnTo>
                  <a:lnTo>
                    <a:pt x="614730" y="467563"/>
                  </a:lnTo>
                  <a:lnTo>
                    <a:pt x="635647" y="461492"/>
                  </a:lnTo>
                  <a:lnTo>
                    <a:pt x="660552" y="454266"/>
                  </a:lnTo>
                  <a:lnTo>
                    <a:pt x="703757" y="437984"/>
                  </a:lnTo>
                  <a:lnTo>
                    <a:pt x="743254" y="419087"/>
                  </a:lnTo>
                  <a:lnTo>
                    <a:pt x="777989" y="397586"/>
                  </a:lnTo>
                  <a:lnTo>
                    <a:pt x="917536" y="263055"/>
                  </a:lnTo>
                  <a:lnTo>
                    <a:pt x="922934" y="254952"/>
                  </a:lnTo>
                  <a:lnTo>
                    <a:pt x="924737" y="245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14299" y="6171793"/>
              <a:ext cx="225913" cy="22548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0274" y="6449321"/>
              <a:ext cx="225917" cy="22548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333879" y="5970181"/>
              <a:ext cx="910590" cy="888365"/>
            </a:xfrm>
            <a:custGeom>
              <a:avLst/>
              <a:gdLst/>
              <a:ahLst/>
              <a:cxnLst/>
              <a:rect l="l" t="t" r="r" b="b"/>
              <a:pathLst>
                <a:path w="910589" h="888365">
                  <a:moveTo>
                    <a:pt x="910336" y="255879"/>
                  </a:moveTo>
                  <a:lnTo>
                    <a:pt x="875626" y="221246"/>
                  </a:lnTo>
                  <a:lnTo>
                    <a:pt x="832358" y="264439"/>
                  </a:lnTo>
                  <a:lnTo>
                    <a:pt x="797623" y="229793"/>
                  </a:lnTo>
                  <a:lnTo>
                    <a:pt x="797623" y="299097"/>
                  </a:lnTo>
                  <a:lnTo>
                    <a:pt x="764984" y="331673"/>
                  </a:lnTo>
                  <a:lnTo>
                    <a:pt x="712635" y="368808"/>
                  </a:lnTo>
                  <a:lnTo>
                    <a:pt x="677341" y="385749"/>
                  </a:lnTo>
                  <a:lnTo>
                    <a:pt x="637870" y="400570"/>
                  </a:lnTo>
                  <a:lnTo>
                    <a:pt x="595591" y="412864"/>
                  </a:lnTo>
                  <a:lnTo>
                    <a:pt x="551827" y="422097"/>
                  </a:lnTo>
                  <a:lnTo>
                    <a:pt x="507974" y="427913"/>
                  </a:lnTo>
                  <a:lnTo>
                    <a:pt x="480288" y="429221"/>
                  </a:lnTo>
                  <a:lnTo>
                    <a:pt x="481596" y="401574"/>
                  </a:lnTo>
                  <a:lnTo>
                    <a:pt x="487426" y="357797"/>
                  </a:lnTo>
                  <a:lnTo>
                    <a:pt x="496684" y="314134"/>
                  </a:lnTo>
                  <a:lnTo>
                    <a:pt x="508977" y="271932"/>
                  </a:lnTo>
                  <a:lnTo>
                    <a:pt x="523836" y="232537"/>
                  </a:lnTo>
                  <a:lnTo>
                    <a:pt x="540816" y="197332"/>
                  </a:lnTo>
                  <a:lnTo>
                    <a:pt x="578027" y="145097"/>
                  </a:lnTo>
                  <a:lnTo>
                    <a:pt x="610692" y="112496"/>
                  </a:lnTo>
                  <a:lnTo>
                    <a:pt x="797623" y="299097"/>
                  </a:lnTo>
                  <a:lnTo>
                    <a:pt x="797623" y="229793"/>
                  </a:lnTo>
                  <a:lnTo>
                    <a:pt x="645401" y="77851"/>
                  </a:lnTo>
                  <a:lnTo>
                    <a:pt x="688682" y="34645"/>
                  </a:lnTo>
                  <a:lnTo>
                    <a:pt x="653973" y="12"/>
                  </a:lnTo>
                  <a:lnTo>
                    <a:pt x="543318" y="110439"/>
                  </a:lnTo>
                  <a:lnTo>
                    <a:pt x="497636" y="173951"/>
                  </a:lnTo>
                  <a:lnTo>
                    <a:pt x="478701" y="213360"/>
                  </a:lnTo>
                  <a:lnTo>
                    <a:pt x="462394" y="256476"/>
                  </a:lnTo>
                  <a:lnTo>
                    <a:pt x="449072" y="302209"/>
                  </a:lnTo>
                  <a:lnTo>
                    <a:pt x="439051" y="349465"/>
                  </a:lnTo>
                  <a:lnTo>
                    <a:pt x="432727" y="397116"/>
                  </a:lnTo>
                  <a:lnTo>
                    <a:pt x="431152" y="430314"/>
                  </a:lnTo>
                  <a:lnTo>
                    <a:pt x="397903" y="431876"/>
                  </a:lnTo>
                  <a:lnTo>
                    <a:pt x="350151" y="438200"/>
                  </a:lnTo>
                  <a:lnTo>
                    <a:pt x="302806" y="448208"/>
                  </a:lnTo>
                  <a:lnTo>
                    <a:pt x="256971" y="461505"/>
                  </a:lnTo>
                  <a:lnTo>
                    <a:pt x="213779" y="477786"/>
                  </a:lnTo>
                  <a:lnTo>
                    <a:pt x="174282" y="496684"/>
                  </a:lnTo>
                  <a:lnTo>
                    <a:pt x="139560" y="518185"/>
                  </a:lnTo>
                  <a:lnTo>
                    <a:pt x="0" y="652729"/>
                  </a:lnTo>
                  <a:lnTo>
                    <a:pt x="34709" y="687387"/>
                  </a:lnTo>
                  <a:lnTo>
                    <a:pt x="145364" y="576935"/>
                  </a:lnTo>
                  <a:lnTo>
                    <a:pt x="168033" y="558088"/>
                  </a:lnTo>
                  <a:lnTo>
                    <a:pt x="232994" y="522833"/>
                  </a:lnTo>
                  <a:lnTo>
                    <a:pt x="272465" y="508000"/>
                  </a:lnTo>
                  <a:lnTo>
                    <a:pt x="314756" y="495731"/>
                  </a:lnTo>
                  <a:lnTo>
                    <a:pt x="358508" y="486486"/>
                  </a:lnTo>
                  <a:lnTo>
                    <a:pt x="402374" y="480669"/>
                  </a:lnTo>
                  <a:lnTo>
                    <a:pt x="430034" y="479374"/>
                  </a:lnTo>
                  <a:lnTo>
                    <a:pt x="428726" y="507009"/>
                  </a:lnTo>
                  <a:lnTo>
                    <a:pt x="422910" y="550786"/>
                  </a:lnTo>
                  <a:lnTo>
                    <a:pt x="413651" y="594448"/>
                  </a:lnTo>
                  <a:lnTo>
                    <a:pt x="401358" y="636663"/>
                  </a:lnTo>
                  <a:lnTo>
                    <a:pt x="386499" y="676059"/>
                  </a:lnTo>
                  <a:lnTo>
                    <a:pt x="369519" y="711276"/>
                  </a:lnTo>
                  <a:lnTo>
                    <a:pt x="332308" y="763536"/>
                  </a:lnTo>
                  <a:lnTo>
                    <a:pt x="221653" y="873975"/>
                  </a:lnTo>
                  <a:lnTo>
                    <a:pt x="235534" y="887818"/>
                  </a:lnTo>
                  <a:lnTo>
                    <a:pt x="277215" y="887818"/>
                  </a:lnTo>
                  <a:lnTo>
                    <a:pt x="367030" y="798182"/>
                  </a:lnTo>
                  <a:lnTo>
                    <a:pt x="412711" y="734656"/>
                  </a:lnTo>
                  <a:lnTo>
                    <a:pt x="431634" y="695236"/>
                  </a:lnTo>
                  <a:lnTo>
                    <a:pt x="447941" y="652119"/>
                  </a:lnTo>
                  <a:lnTo>
                    <a:pt x="461264" y="606374"/>
                  </a:lnTo>
                  <a:lnTo>
                    <a:pt x="471297" y="559130"/>
                  </a:lnTo>
                  <a:lnTo>
                    <a:pt x="477621" y="511479"/>
                  </a:lnTo>
                  <a:lnTo>
                    <a:pt x="479183" y="478282"/>
                  </a:lnTo>
                  <a:lnTo>
                    <a:pt x="512445" y="476707"/>
                  </a:lnTo>
                  <a:lnTo>
                    <a:pt x="560197" y="470395"/>
                  </a:lnTo>
                  <a:lnTo>
                    <a:pt x="607529" y="460387"/>
                  </a:lnTo>
                  <a:lnTo>
                    <a:pt x="628446" y="454317"/>
                  </a:lnTo>
                  <a:lnTo>
                    <a:pt x="653351" y="447090"/>
                  </a:lnTo>
                  <a:lnTo>
                    <a:pt x="696556" y="430809"/>
                  </a:lnTo>
                  <a:lnTo>
                    <a:pt x="736053" y="411911"/>
                  </a:lnTo>
                  <a:lnTo>
                    <a:pt x="770788" y="390410"/>
                  </a:lnTo>
                  <a:lnTo>
                    <a:pt x="799693" y="366318"/>
                  </a:lnTo>
                  <a:lnTo>
                    <a:pt x="910336" y="255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01435" y="6456493"/>
              <a:ext cx="357574" cy="35488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21490" y="6033207"/>
              <a:ext cx="359599" cy="3568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82250" y="6076601"/>
              <a:ext cx="91846" cy="916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63329" y="6254904"/>
              <a:ext cx="64293" cy="641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825642" y="6683162"/>
              <a:ext cx="91855" cy="9167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855301" y="6530380"/>
              <a:ext cx="64296" cy="64179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840642" y="6551521"/>
            <a:ext cx="925194" cy="306705"/>
          </a:xfrm>
          <a:custGeom>
            <a:avLst/>
            <a:gdLst/>
            <a:ahLst/>
            <a:cxnLst/>
            <a:rect l="l" t="t" r="r" b="b"/>
            <a:pathLst>
              <a:path w="925194" h="306704">
                <a:moveTo>
                  <a:pt x="925156" y="0"/>
                </a:moveTo>
                <a:lnTo>
                  <a:pt x="0" y="282498"/>
                </a:lnTo>
                <a:lnTo>
                  <a:pt x="0" y="306476"/>
                </a:lnTo>
                <a:lnTo>
                  <a:pt x="925156" y="306476"/>
                </a:lnTo>
                <a:lnTo>
                  <a:pt x="925156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06958" y="5147109"/>
            <a:ext cx="781050" cy="967740"/>
          </a:xfrm>
          <a:custGeom>
            <a:avLst/>
            <a:gdLst/>
            <a:ahLst/>
            <a:cxnLst/>
            <a:rect l="l" t="t" r="r" b="b"/>
            <a:pathLst>
              <a:path w="781050" h="967739">
                <a:moveTo>
                  <a:pt x="0" y="0"/>
                </a:moveTo>
                <a:lnTo>
                  <a:pt x="0" y="967651"/>
                </a:lnTo>
                <a:lnTo>
                  <a:pt x="780656" y="728179"/>
                </a:lnTo>
                <a:lnTo>
                  <a:pt x="780656" y="239483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191511"/>
            <a:ext cx="12191999" cy="42671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350520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Example</a:t>
            </a:r>
            <a:r>
              <a:rPr sz="3200" b="1" spc="-9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interests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484512" y="3228200"/>
            <a:ext cx="11277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Reading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52601" y="3238537"/>
            <a:ext cx="91059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Sports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3170" y="5041785"/>
            <a:ext cx="106616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Gaming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62384" y="5041785"/>
            <a:ext cx="123571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Blogging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581020" y="5041785"/>
            <a:ext cx="112776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Dancing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877129" y="3227920"/>
            <a:ext cx="60007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FFFFFF"/>
                </a:solidFill>
                <a:latin typeface="Arial"/>
                <a:cs typeface="Arial"/>
              </a:rPr>
              <a:t>Film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41120" y="5041785"/>
            <a:ext cx="11430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FFFFFF"/>
                </a:solidFill>
                <a:latin typeface="Arial"/>
                <a:cs typeface="Arial"/>
              </a:rPr>
              <a:t>Cooking</a:t>
            </a:r>
            <a:endParaRPr sz="2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418211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Interests</a:t>
            </a:r>
            <a:r>
              <a:rPr sz="3200" b="1" spc="-4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</a:t>
            </a:r>
            <a:r>
              <a:rPr sz="3200" b="1" spc="-5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choices</a:t>
            </a:r>
            <a:endParaRPr sz="32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5694045" cy="2159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interests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influence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choices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make.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During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our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lives,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lots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of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choices.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>
              <a:latin typeface="Arial"/>
              <a:cs typeface="Arial"/>
            </a:endParaRPr>
          </a:p>
          <a:p>
            <a:pPr marL="696595">
              <a:lnSpc>
                <a:spcPct val="100000"/>
              </a:lnSpc>
            </a:pPr>
            <a:r>
              <a:rPr sz="2000" b="1" spc="-50" dirty="0">
                <a:solidFill>
                  <a:srgbClr val="231F20"/>
                </a:solidFill>
                <a:latin typeface="Arial"/>
                <a:cs typeface="Arial"/>
              </a:rPr>
              <a:t>Two</a:t>
            </a:r>
            <a:r>
              <a:rPr sz="2000" b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minute</a:t>
            </a:r>
            <a:r>
              <a:rPr sz="2000" b="1" spc="-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challenge:</a:t>
            </a:r>
            <a:endParaRPr sz="2000">
              <a:latin typeface="Arial"/>
              <a:cs typeface="Arial"/>
            </a:endParaRPr>
          </a:p>
          <a:p>
            <a:pPr marL="696595" marR="508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With a 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partner,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list as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many 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different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choices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people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have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make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9991" y="3305301"/>
            <a:ext cx="508000" cy="732790"/>
          </a:xfrm>
          <a:custGeom>
            <a:avLst/>
            <a:gdLst/>
            <a:ahLst/>
            <a:cxnLst/>
            <a:rect l="l" t="t" r="r" b="b"/>
            <a:pathLst>
              <a:path w="508000" h="732789">
                <a:moveTo>
                  <a:pt x="116916" y="246291"/>
                </a:moveTo>
                <a:lnTo>
                  <a:pt x="112522" y="241896"/>
                </a:lnTo>
                <a:lnTo>
                  <a:pt x="69367" y="241896"/>
                </a:lnTo>
                <a:lnTo>
                  <a:pt x="64973" y="246291"/>
                </a:lnTo>
                <a:lnTo>
                  <a:pt x="64973" y="257111"/>
                </a:lnTo>
                <a:lnTo>
                  <a:pt x="69367" y="261505"/>
                </a:lnTo>
                <a:lnTo>
                  <a:pt x="112522" y="261505"/>
                </a:lnTo>
                <a:lnTo>
                  <a:pt x="116916" y="257111"/>
                </a:lnTo>
                <a:lnTo>
                  <a:pt x="116916" y="251688"/>
                </a:lnTo>
                <a:lnTo>
                  <a:pt x="116916" y="246291"/>
                </a:lnTo>
                <a:close/>
              </a:path>
              <a:path w="508000" h="732789">
                <a:moveTo>
                  <a:pt x="121704" y="334289"/>
                </a:moveTo>
                <a:lnTo>
                  <a:pt x="118986" y="329603"/>
                </a:lnTo>
                <a:lnTo>
                  <a:pt x="116281" y="324916"/>
                </a:lnTo>
                <a:lnTo>
                  <a:pt x="110286" y="323303"/>
                </a:lnTo>
                <a:lnTo>
                  <a:pt x="105587" y="326034"/>
                </a:lnTo>
                <a:lnTo>
                  <a:pt x="93560" y="332765"/>
                </a:lnTo>
                <a:lnTo>
                  <a:pt x="88874" y="335470"/>
                </a:lnTo>
                <a:lnTo>
                  <a:pt x="87274" y="341464"/>
                </a:lnTo>
                <a:lnTo>
                  <a:pt x="92697" y="350850"/>
                </a:lnTo>
                <a:lnTo>
                  <a:pt x="98691" y="352437"/>
                </a:lnTo>
                <a:lnTo>
                  <a:pt x="103378" y="349745"/>
                </a:lnTo>
                <a:lnTo>
                  <a:pt x="115404" y="343001"/>
                </a:lnTo>
                <a:lnTo>
                  <a:pt x="120078" y="340296"/>
                </a:lnTo>
                <a:lnTo>
                  <a:pt x="121704" y="334289"/>
                </a:lnTo>
                <a:close/>
              </a:path>
              <a:path w="508000" h="732789">
                <a:moveTo>
                  <a:pt x="122097" y="169532"/>
                </a:moveTo>
                <a:lnTo>
                  <a:pt x="120497" y="163537"/>
                </a:lnTo>
                <a:lnTo>
                  <a:pt x="115785" y="160845"/>
                </a:lnTo>
                <a:lnTo>
                  <a:pt x="103936" y="153797"/>
                </a:lnTo>
                <a:lnTo>
                  <a:pt x="99250" y="151091"/>
                </a:lnTo>
                <a:lnTo>
                  <a:pt x="93256" y="152692"/>
                </a:lnTo>
                <a:lnTo>
                  <a:pt x="87845" y="162077"/>
                </a:lnTo>
                <a:lnTo>
                  <a:pt x="89446" y="168071"/>
                </a:lnTo>
                <a:lnTo>
                  <a:pt x="94119" y="170776"/>
                </a:lnTo>
                <a:lnTo>
                  <a:pt x="105994" y="177812"/>
                </a:lnTo>
                <a:lnTo>
                  <a:pt x="110680" y="180530"/>
                </a:lnTo>
                <a:lnTo>
                  <a:pt x="116674" y="178904"/>
                </a:lnTo>
                <a:lnTo>
                  <a:pt x="119392" y="174218"/>
                </a:lnTo>
                <a:lnTo>
                  <a:pt x="122097" y="169532"/>
                </a:lnTo>
                <a:close/>
              </a:path>
              <a:path w="508000" h="732789">
                <a:moveTo>
                  <a:pt x="182016" y="395325"/>
                </a:moveTo>
                <a:lnTo>
                  <a:pt x="180403" y="389331"/>
                </a:lnTo>
                <a:lnTo>
                  <a:pt x="175717" y="386613"/>
                </a:lnTo>
                <a:lnTo>
                  <a:pt x="171018" y="383921"/>
                </a:lnTo>
                <a:lnTo>
                  <a:pt x="165023" y="385521"/>
                </a:lnTo>
                <a:lnTo>
                  <a:pt x="162331" y="390220"/>
                </a:lnTo>
                <a:lnTo>
                  <a:pt x="155270" y="402069"/>
                </a:lnTo>
                <a:lnTo>
                  <a:pt x="152577" y="406742"/>
                </a:lnTo>
                <a:lnTo>
                  <a:pt x="154190" y="412762"/>
                </a:lnTo>
                <a:lnTo>
                  <a:pt x="163563" y="418160"/>
                </a:lnTo>
                <a:lnTo>
                  <a:pt x="169557" y="416560"/>
                </a:lnTo>
                <a:lnTo>
                  <a:pt x="172262" y="411873"/>
                </a:lnTo>
                <a:lnTo>
                  <a:pt x="179298" y="400024"/>
                </a:lnTo>
                <a:lnTo>
                  <a:pt x="182016" y="395325"/>
                </a:lnTo>
                <a:close/>
              </a:path>
              <a:path w="508000" h="732789">
                <a:moveTo>
                  <a:pt x="182714" y="108788"/>
                </a:moveTo>
                <a:lnTo>
                  <a:pt x="179997" y="104089"/>
                </a:lnTo>
                <a:lnTo>
                  <a:pt x="173253" y="92075"/>
                </a:lnTo>
                <a:lnTo>
                  <a:pt x="170548" y="87376"/>
                </a:lnTo>
                <a:lnTo>
                  <a:pt x="164553" y="85775"/>
                </a:lnTo>
                <a:lnTo>
                  <a:pt x="155181" y="91198"/>
                </a:lnTo>
                <a:lnTo>
                  <a:pt x="153555" y="97193"/>
                </a:lnTo>
                <a:lnTo>
                  <a:pt x="156260" y="101879"/>
                </a:lnTo>
                <a:lnTo>
                  <a:pt x="163017" y="113906"/>
                </a:lnTo>
                <a:lnTo>
                  <a:pt x="165722" y="118579"/>
                </a:lnTo>
                <a:lnTo>
                  <a:pt x="171729" y="120205"/>
                </a:lnTo>
                <a:lnTo>
                  <a:pt x="176415" y="117487"/>
                </a:lnTo>
                <a:lnTo>
                  <a:pt x="181089" y="114782"/>
                </a:lnTo>
                <a:lnTo>
                  <a:pt x="182714" y="108788"/>
                </a:lnTo>
                <a:close/>
              </a:path>
              <a:path w="508000" h="732789">
                <a:moveTo>
                  <a:pt x="254114" y="252107"/>
                </a:moveTo>
                <a:lnTo>
                  <a:pt x="253949" y="251955"/>
                </a:lnTo>
                <a:lnTo>
                  <a:pt x="253746" y="251955"/>
                </a:lnTo>
                <a:lnTo>
                  <a:pt x="253542" y="251955"/>
                </a:lnTo>
                <a:lnTo>
                  <a:pt x="253377" y="252107"/>
                </a:lnTo>
                <a:lnTo>
                  <a:pt x="253377" y="252514"/>
                </a:lnTo>
                <a:lnTo>
                  <a:pt x="253542" y="252666"/>
                </a:lnTo>
                <a:lnTo>
                  <a:pt x="253949" y="252666"/>
                </a:lnTo>
                <a:lnTo>
                  <a:pt x="254114" y="252514"/>
                </a:lnTo>
                <a:lnTo>
                  <a:pt x="254114" y="252107"/>
                </a:lnTo>
                <a:close/>
              </a:path>
              <a:path w="508000" h="732789">
                <a:moveTo>
                  <a:pt x="262991" y="393471"/>
                </a:moveTo>
                <a:lnTo>
                  <a:pt x="258597" y="389077"/>
                </a:lnTo>
                <a:lnTo>
                  <a:pt x="253174" y="389077"/>
                </a:lnTo>
                <a:lnTo>
                  <a:pt x="247764" y="389077"/>
                </a:lnTo>
                <a:lnTo>
                  <a:pt x="243382" y="393471"/>
                </a:lnTo>
                <a:lnTo>
                  <a:pt x="243382" y="436638"/>
                </a:lnTo>
                <a:lnTo>
                  <a:pt x="247764" y="441020"/>
                </a:lnTo>
                <a:lnTo>
                  <a:pt x="258597" y="441020"/>
                </a:lnTo>
                <a:lnTo>
                  <a:pt x="262991" y="436638"/>
                </a:lnTo>
                <a:lnTo>
                  <a:pt x="262991" y="393471"/>
                </a:lnTo>
                <a:close/>
              </a:path>
              <a:path w="508000" h="732789">
                <a:moveTo>
                  <a:pt x="264121" y="67881"/>
                </a:moveTo>
                <a:lnTo>
                  <a:pt x="259727" y="63487"/>
                </a:lnTo>
                <a:lnTo>
                  <a:pt x="248907" y="63487"/>
                </a:lnTo>
                <a:lnTo>
                  <a:pt x="244513" y="67881"/>
                </a:lnTo>
                <a:lnTo>
                  <a:pt x="244513" y="111036"/>
                </a:lnTo>
                <a:lnTo>
                  <a:pt x="248907" y="115430"/>
                </a:lnTo>
                <a:lnTo>
                  <a:pt x="254330" y="115430"/>
                </a:lnTo>
                <a:lnTo>
                  <a:pt x="259727" y="115430"/>
                </a:lnTo>
                <a:lnTo>
                  <a:pt x="264121" y="111036"/>
                </a:lnTo>
                <a:lnTo>
                  <a:pt x="264121" y="67881"/>
                </a:lnTo>
                <a:close/>
              </a:path>
              <a:path w="508000" h="732789">
                <a:moveTo>
                  <a:pt x="302158" y="253542"/>
                </a:moveTo>
                <a:lnTo>
                  <a:pt x="298348" y="234721"/>
                </a:lnTo>
                <a:lnTo>
                  <a:pt x="289941" y="222250"/>
                </a:lnTo>
                <a:lnTo>
                  <a:pt x="287972" y="219329"/>
                </a:lnTo>
                <a:lnTo>
                  <a:pt x="285038" y="217360"/>
                </a:lnTo>
                <a:lnTo>
                  <a:pt x="285038" y="253542"/>
                </a:lnTo>
                <a:lnTo>
                  <a:pt x="282575" y="265709"/>
                </a:lnTo>
                <a:lnTo>
                  <a:pt x="275869" y="275666"/>
                </a:lnTo>
                <a:lnTo>
                  <a:pt x="265912" y="282371"/>
                </a:lnTo>
                <a:lnTo>
                  <a:pt x="253733" y="284835"/>
                </a:lnTo>
                <a:lnTo>
                  <a:pt x="241566" y="282371"/>
                </a:lnTo>
                <a:lnTo>
                  <a:pt x="231622" y="275666"/>
                </a:lnTo>
                <a:lnTo>
                  <a:pt x="224904" y="265709"/>
                </a:lnTo>
                <a:lnTo>
                  <a:pt x="222440" y="253542"/>
                </a:lnTo>
                <a:lnTo>
                  <a:pt x="224904" y="241376"/>
                </a:lnTo>
                <a:lnTo>
                  <a:pt x="231622" y="231432"/>
                </a:lnTo>
                <a:lnTo>
                  <a:pt x="241566" y="224713"/>
                </a:lnTo>
                <a:lnTo>
                  <a:pt x="253733" y="222250"/>
                </a:lnTo>
                <a:lnTo>
                  <a:pt x="265912" y="224713"/>
                </a:lnTo>
                <a:lnTo>
                  <a:pt x="275869" y="231432"/>
                </a:lnTo>
                <a:lnTo>
                  <a:pt x="282575" y="241376"/>
                </a:lnTo>
                <a:lnTo>
                  <a:pt x="285038" y="253542"/>
                </a:lnTo>
                <a:lnTo>
                  <a:pt x="285038" y="217360"/>
                </a:lnTo>
                <a:lnTo>
                  <a:pt x="272567" y="208940"/>
                </a:lnTo>
                <a:lnTo>
                  <a:pt x="272249" y="208876"/>
                </a:lnTo>
                <a:lnTo>
                  <a:pt x="301180" y="127190"/>
                </a:lnTo>
                <a:lnTo>
                  <a:pt x="298500" y="121577"/>
                </a:lnTo>
                <a:lnTo>
                  <a:pt x="288302" y="117957"/>
                </a:lnTo>
                <a:lnTo>
                  <a:pt x="282676" y="120637"/>
                </a:lnTo>
                <a:lnTo>
                  <a:pt x="252679" y="205346"/>
                </a:lnTo>
                <a:lnTo>
                  <a:pt x="234911" y="208940"/>
                </a:lnTo>
                <a:lnTo>
                  <a:pt x="219532" y="219329"/>
                </a:lnTo>
                <a:lnTo>
                  <a:pt x="209143" y="234721"/>
                </a:lnTo>
                <a:lnTo>
                  <a:pt x="205320" y="253542"/>
                </a:lnTo>
                <a:lnTo>
                  <a:pt x="209143" y="272364"/>
                </a:lnTo>
                <a:lnTo>
                  <a:pt x="219532" y="287756"/>
                </a:lnTo>
                <a:lnTo>
                  <a:pt x="234911" y="298132"/>
                </a:lnTo>
                <a:lnTo>
                  <a:pt x="253733" y="301942"/>
                </a:lnTo>
                <a:lnTo>
                  <a:pt x="272567" y="298132"/>
                </a:lnTo>
                <a:lnTo>
                  <a:pt x="287972" y="287756"/>
                </a:lnTo>
                <a:lnTo>
                  <a:pt x="289928" y="284835"/>
                </a:lnTo>
                <a:lnTo>
                  <a:pt x="298348" y="272364"/>
                </a:lnTo>
                <a:lnTo>
                  <a:pt x="302158" y="253542"/>
                </a:lnTo>
                <a:close/>
              </a:path>
              <a:path w="508000" h="732789">
                <a:moveTo>
                  <a:pt x="353949" y="407327"/>
                </a:moveTo>
                <a:lnTo>
                  <a:pt x="351243" y="402653"/>
                </a:lnTo>
                <a:lnTo>
                  <a:pt x="344500" y="390613"/>
                </a:lnTo>
                <a:lnTo>
                  <a:pt x="341795" y="385927"/>
                </a:lnTo>
                <a:lnTo>
                  <a:pt x="335788" y="384314"/>
                </a:lnTo>
                <a:lnTo>
                  <a:pt x="331101" y="387019"/>
                </a:lnTo>
                <a:lnTo>
                  <a:pt x="326415" y="389724"/>
                </a:lnTo>
                <a:lnTo>
                  <a:pt x="324802" y="395719"/>
                </a:lnTo>
                <a:lnTo>
                  <a:pt x="327520" y="400431"/>
                </a:lnTo>
                <a:lnTo>
                  <a:pt x="334264" y="412445"/>
                </a:lnTo>
                <a:lnTo>
                  <a:pt x="336969" y="417131"/>
                </a:lnTo>
                <a:lnTo>
                  <a:pt x="342963" y="418744"/>
                </a:lnTo>
                <a:lnTo>
                  <a:pt x="352336" y="413321"/>
                </a:lnTo>
                <a:lnTo>
                  <a:pt x="353949" y="407327"/>
                </a:lnTo>
                <a:close/>
              </a:path>
              <a:path w="508000" h="732789">
                <a:moveTo>
                  <a:pt x="354914" y="97777"/>
                </a:moveTo>
                <a:lnTo>
                  <a:pt x="353301" y="91757"/>
                </a:lnTo>
                <a:lnTo>
                  <a:pt x="343928" y="86360"/>
                </a:lnTo>
                <a:lnTo>
                  <a:pt x="337934" y="87960"/>
                </a:lnTo>
                <a:lnTo>
                  <a:pt x="335229" y="92646"/>
                </a:lnTo>
                <a:lnTo>
                  <a:pt x="325475" y="109181"/>
                </a:lnTo>
                <a:lnTo>
                  <a:pt x="327101" y="115189"/>
                </a:lnTo>
                <a:lnTo>
                  <a:pt x="331787" y="117894"/>
                </a:lnTo>
                <a:lnTo>
                  <a:pt x="336461" y="120599"/>
                </a:lnTo>
                <a:lnTo>
                  <a:pt x="342468" y="118999"/>
                </a:lnTo>
                <a:lnTo>
                  <a:pt x="345173" y="114300"/>
                </a:lnTo>
                <a:lnTo>
                  <a:pt x="352209" y="102450"/>
                </a:lnTo>
                <a:lnTo>
                  <a:pt x="354914" y="97777"/>
                </a:lnTo>
                <a:close/>
              </a:path>
              <a:path w="508000" h="732789">
                <a:moveTo>
                  <a:pt x="419658" y="342442"/>
                </a:moveTo>
                <a:lnTo>
                  <a:pt x="418058" y="336448"/>
                </a:lnTo>
                <a:lnTo>
                  <a:pt x="413359" y="333743"/>
                </a:lnTo>
                <a:lnTo>
                  <a:pt x="396824" y="323977"/>
                </a:lnTo>
                <a:lnTo>
                  <a:pt x="390817" y="325602"/>
                </a:lnTo>
                <a:lnTo>
                  <a:pt x="388112" y="330288"/>
                </a:lnTo>
                <a:lnTo>
                  <a:pt x="385406" y="334975"/>
                </a:lnTo>
                <a:lnTo>
                  <a:pt x="387007" y="340969"/>
                </a:lnTo>
                <a:lnTo>
                  <a:pt x="391718" y="343674"/>
                </a:lnTo>
                <a:lnTo>
                  <a:pt x="403567" y="350723"/>
                </a:lnTo>
                <a:lnTo>
                  <a:pt x="408241" y="353441"/>
                </a:lnTo>
                <a:lnTo>
                  <a:pt x="414248" y="351815"/>
                </a:lnTo>
                <a:lnTo>
                  <a:pt x="419658" y="342442"/>
                </a:lnTo>
                <a:close/>
              </a:path>
              <a:path w="508000" h="732789">
                <a:moveTo>
                  <a:pt x="420230" y="163055"/>
                </a:moveTo>
                <a:lnTo>
                  <a:pt x="414820" y="153682"/>
                </a:lnTo>
                <a:lnTo>
                  <a:pt x="408813" y="152069"/>
                </a:lnTo>
                <a:lnTo>
                  <a:pt x="404126" y="154774"/>
                </a:lnTo>
                <a:lnTo>
                  <a:pt x="392112" y="161518"/>
                </a:lnTo>
                <a:lnTo>
                  <a:pt x="387426" y="164223"/>
                </a:lnTo>
                <a:lnTo>
                  <a:pt x="385800" y="170230"/>
                </a:lnTo>
                <a:lnTo>
                  <a:pt x="388518" y="174917"/>
                </a:lnTo>
                <a:lnTo>
                  <a:pt x="391223" y="179616"/>
                </a:lnTo>
                <a:lnTo>
                  <a:pt x="397217" y="181203"/>
                </a:lnTo>
                <a:lnTo>
                  <a:pt x="401916" y="178498"/>
                </a:lnTo>
                <a:lnTo>
                  <a:pt x="413943" y="171754"/>
                </a:lnTo>
                <a:lnTo>
                  <a:pt x="418630" y="169062"/>
                </a:lnTo>
                <a:lnTo>
                  <a:pt x="420230" y="163055"/>
                </a:lnTo>
                <a:close/>
              </a:path>
              <a:path w="508000" h="732789">
                <a:moveTo>
                  <a:pt x="442531" y="247408"/>
                </a:moveTo>
                <a:lnTo>
                  <a:pt x="438137" y="243014"/>
                </a:lnTo>
                <a:lnTo>
                  <a:pt x="394982" y="243014"/>
                </a:lnTo>
                <a:lnTo>
                  <a:pt x="390588" y="247408"/>
                </a:lnTo>
                <a:lnTo>
                  <a:pt x="390588" y="252831"/>
                </a:lnTo>
                <a:lnTo>
                  <a:pt x="390588" y="258241"/>
                </a:lnTo>
                <a:lnTo>
                  <a:pt x="394982" y="262623"/>
                </a:lnTo>
                <a:lnTo>
                  <a:pt x="438137" y="262623"/>
                </a:lnTo>
                <a:lnTo>
                  <a:pt x="442531" y="258241"/>
                </a:lnTo>
                <a:lnTo>
                  <a:pt x="442531" y="247408"/>
                </a:lnTo>
                <a:close/>
              </a:path>
              <a:path w="508000" h="732789">
                <a:moveTo>
                  <a:pt x="507492" y="253733"/>
                </a:moveTo>
                <a:lnTo>
                  <a:pt x="503402" y="208127"/>
                </a:lnTo>
                <a:lnTo>
                  <a:pt x="491617" y="165201"/>
                </a:lnTo>
                <a:lnTo>
                  <a:pt x="472846" y="125679"/>
                </a:lnTo>
                <a:lnTo>
                  <a:pt x="469430" y="120853"/>
                </a:lnTo>
                <a:lnTo>
                  <a:pt x="469430" y="253733"/>
                </a:lnTo>
                <a:lnTo>
                  <a:pt x="463727" y="303187"/>
                </a:lnTo>
                <a:lnTo>
                  <a:pt x="447509" y="348589"/>
                </a:lnTo>
                <a:lnTo>
                  <a:pt x="422046" y="388632"/>
                </a:lnTo>
                <a:lnTo>
                  <a:pt x="388645" y="422033"/>
                </a:lnTo>
                <a:lnTo>
                  <a:pt x="348589" y="447497"/>
                </a:lnTo>
                <a:lnTo>
                  <a:pt x="303199" y="463727"/>
                </a:lnTo>
                <a:lnTo>
                  <a:pt x="253746" y="469417"/>
                </a:lnTo>
                <a:lnTo>
                  <a:pt x="204292" y="463727"/>
                </a:lnTo>
                <a:lnTo>
                  <a:pt x="158889" y="447497"/>
                </a:lnTo>
                <a:lnTo>
                  <a:pt x="118833" y="422033"/>
                </a:lnTo>
                <a:lnTo>
                  <a:pt x="85432" y="388632"/>
                </a:lnTo>
                <a:lnTo>
                  <a:pt x="59969" y="348589"/>
                </a:lnTo>
                <a:lnTo>
                  <a:pt x="43751" y="303187"/>
                </a:lnTo>
                <a:lnTo>
                  <a:pt x="38049" y="253733"/>
                </a:lnTo>
                <a:lnTo>
                  <a:pt x="43751" y="204279"/>
                </a:lnTo>
                <a:lnTo>
                  <a:pt x="59969" y="158889"/>
                </a:lnTo>
                <a:lnTo>
                  <a:pt x="85432" y="118833"/>
                </a:lnTo>
                <a:lnTo>
                  <a:pt x="118833" y="85432"/>
                </a:lnTo>
                <a:lnTo>
                  <a:pt x="158889" y="59982"/>
                </a:lnTo>
                <a:lnTo>
                  <a:pt x="204292" y="43751"/>
                </a:lnTo>
                <a:lnTo>
                  <a:pt x="253746" y="38049"/>
                </a:lnTo>
                <a:lnTo>
                  <a:pt x="303199" y="43751"/>
                </a:lnTo>
                <a:lnTo>
                  <a:pt x="348589" y="59982"/>
                </a:lnTo>
                <a:lnTo>
                  <a:pt x="388645" y="85432"/>
                </a:lnTo>
                <a:lnTo>
                  <a:pt x="422046" y="118833"/>
                </a:lnTo>
                <a:lnTo>
                  <a:pt x="447509" y="158889"/>
                </a:lnTo>
                <a:lnTo>
                  <a:pt x="463727" y="204279"/>
                </a:lnTo>
                <a:lnTo>
                  <a:pt x="469430" y="253733"/>
                </a:lnTo>
                <a:lnTo>
                  <a:pt x="469430" y="120853"/>
                </a:lnTo>
                <a:lnTo>
                  <a:pt x="417233" y="59677"/>
                </a:lnTo>
                <a:lnTo>
                  <a:pt x="381812" y="34645"/>
                </a:lnTo>
                <a:lnTo>
                  <a:pt x="342277" y="15875"/>
                </a:lnTo>
                <a:lnTo>
                  <a:pt x="299351" y="4089"/>
                </a:lnTo>
                <a:lnTo>
                  <a:pt x="253746" y="0"/>
                </a:lnTo>
                <a:lnTo>
                  <a:pt x="208127" y="4089"/>
                </a:lnTo>
                <a:lnTo>
                  <a:pt x="165201" y="15875"/>
                </a:lnTo>
                <a:lnTo>
                  <a:pt x="125679" y="34645"/>
                </a:lnTo>
                <a:lnTo>
                  <a:pt x="90258" y="59677"/>
                </a:lnTo>
                <a:lnTo>
                  <a:pt x="59677" y="90258"/>
                </a:lnTo>
                <a:lnTo>
                  <a:pt x="34645" y="125679"/>
                </a:lnTo>
                <a:lnTo>
                  <a:pt x="15875" y="165201"/>
                </a:lnTo>
                <a:lnTo>
                  <a:pt x="4089" y="208127"/>
                </a:lnTo>
                <a:lnTo>
                  <a:pt x="0" y="253733"/>
                </a:lnTo>
                <a:lnTo>
                  <a:pt x="39649" y="387616"/>
                </a:lnTo>
                <a:lnTo>
                  <a:pt x="126873" y="545541"/>
                </a:lnTo>
                <a:lnTo>
                  <a:pt x="214096" y="677189"/>
                </a:lnTo>
                <a:lnTo>
                  <a:pt x="253746" y="732243"/>
                </a:lnTo>
                <a:lnTo>
                  <a:pt x="400443" y="534428"/>
                </a:lnTo>
                <a:lnTo>
                  <a:pt x="442734" y="469417"/>
                </a:lnTo>
                <a:lnTo>
                  <a:pt x="475780" y="418655"/>
                </a:lnTo>
                <a:lnTo>
                  <a:pt x="503529" y="340042"/>
                </a:lnTo>
                <a:lnTo>
                  <a:pt x="507492" y="253733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616518" y="1439989"/>
            <a:ext cx="5577205" cy="5418455"/>
            <a:chOff x="6616518" y="1439989"/>
            <a:chExt cx="5577205" cy="5418455"/>
          </a:xfrm>
        </p:grpSpPr>
        <p:sp>
          <p:nvSpPr>
            <p:cNvPr id="6" name="object 6"/>
            <p:cNvSpPr/>
            <p:nvPr/>
          </p:nvSpPr>
          <p:spPr>
            <a:xfrm>
              <a:off x="6616518" y="5258521"/>
              <a:ext cx="1850389" cy="1599565"/>
            </a:xfrm>
            <a:custGeom>
              <a:avLst/>
              <a:gdLst/>
              <a:ahLst/>
              <a:cxnLst/>
              <a:rect l="l" t="t" r="r" b="b"/>
              <a:pathLst>
                <a:path w="1850390" h="1599565">
                  <a:moveTo>
                    <a:pt x="1849920" y="0"/>
                  </a:moveTo>
                  <a:lnTo>
                    <a:pt x="0" y="555942"/>
                  </a:lnTo>
                  <a:lnTo>
                    <a:pt x="0" y="1599476"/>
                  </a:lnTo>
                  <a:lnTo>
                    <a:pt x="1849920" y="1599476"/>
                  </a:lnTo>
                  <a:lnTo>
                    <a:pt x="1849920" y="0"/>
                  </a:lnTo>
                  <a:close/>
                </a:path>
              </a:pathLst>
            </a:custGeom>
            <a:solidFill>
              <a:srgbClr val="2A3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14205" y="2315263"/>
              <a:ext cx="925194" cy="1141730"/>
            </a:xfrm>
            <a:custGeom>
              <a:avLst/>
              <a:gdLst/>
              <a:ahLst/>
              <a:cxnLst/>
              <a:rect l="l" t="t" r="r" b="b"/>
              <a:pathLst>
                <a:path w="925195" h="1141729">
                  <a:moveTo>
                    <a:pt x="0" y="0"/>
                  </a:moveTo>
                  <a:lnTo>
                    <a:pt x="0" y="1141399"/>
                  </a:lnTo>
                  <a:lnTo>
                    <a:pt x="925156" y="858926"/>
                  </a:lnTo>
                  <a:lnTo>
                    <a:pt x="925156" y="2824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37662" y="1439989"/>
              <a:ext cx="2855531" cy="54180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27950" y="3065475"/>
              <a:ext cx="2723057" cy="330652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975967" y="6480759"/>
              <a:ext cx="1255395" cy="377825"/>
            </a:xfrm>
            <a:custGeom>
              <a:avLst/>
              <a:gdLst/>
              <a:ahLst/>
              <a:cxnLst/>
              <a:rect l="l" t="t" r="r" b="b"/>
              <a:pathLst>
                <a:path w="1255395" h="377825">
                  <a:moveTo>
                    <a:pt x="0" y="0"/>
                  </a:moveTo>
                  <a:lnTo>
                    <a:pt x="0" y="377240"/>
                  </a:lnTo>
                  <a:lnTo>
                    <a:pt x="1255318" y="3772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676857" y="5053210"/>
            <a:ext cx="1852295" cy="1805305"/>
            <a:chOff x="4676857" y="5053210"/>
            <a:chExt cx="1852295" cy="1805305"/>
          </a:xfrm>
        </p:grpSpPr>
        <p:sp>
          <p:nvSpPr>
            <p:cNvPr id="12" name="object 12"/>
            <p:cNvSpPr/>
            <p:nvPr/>
          </p:nvSpPr>
          <p:spPr>
            <a:xfrm>
              <a:off x="4678916" y="6042621"/>
              <a:ext cx="1850389" cy="815975"/>
            </a:xfrm>
            <a:custGeom>
              <a:avLst/>
              <a:gdLst/>
              <a:ahLst/>
              <a:cxnLst/>
              <a:rect l="l" t="t" r="r" b="b"/>
              <a:pathLst>
                <a:path w="1850390" h="815975">
                  <a:moveTo>
                    <a:pt x="0" y="0"/>
                  </a:moveTo>
                  <a:lnTo>
                    <a:pt x="0" y="815378"/>
                  </a:lnTo>
                  <a:lnTo>
                    <a:pt x="1849932" y="815378"/>
                  </a:lnTo>
                  <a:lnTo>
                    <a:pt x="1849932" y="5559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676851" y="5053215"/>
              <a:ext cx="1262380" cy="1805305"/>
            </a:xfrm>
            <a:custGeom>
              <a:avLst/>
              <a:gdLst/>
              <a:ahLst/>
              <a:cxnLst/>
              <a:rect l="l" t="t" r="r" b="b"/>
              <a:pathLst>
                <a:path w="1262379" h="1805304">
                  <a:moveTo>
                    <a:pt x="925144" y="0"/>
                  </a:moveTo>
                  <a:lnTo>
                    <a:pt x="0" y="282498"/>
                  </a:lnTo>
                  <a:lnTo>
                    <a:pt x="0" y="858939"/>
                  </a:lnTo>
                  <a:lnTo>
                    <a:pt x="925144" y="1141412"/>
                  </a:lnTo>
                  <a:lnTo>
                    <a:pt x="925144" y="0"/>
                  </a:lnTo>
                  <a:close/>
                </a:path>
                <a:path w="1262379" h="1805304">
                  <a:moveTo>
                    <a:pt x="1262240" y="1804784"/>
                  </a:moveTo>
                  <a:lnTo>
                    <a:pt x="1248816" y="1788210"/>
                  </a:lnTo>
                  <a:lnTo>
                    <a:pt x="1234033" y="1776095"/>
                  </a:lnTo>
                  <a:lnTo>
                    <a:pt x="1216202" y="1761477"/>
                  </a:lnTo>
                  <a:lnTo>
                    <a:pt x="1179918" y="1742363"/>
                  </a:lnTo>
                  <a:lnTo>
                    <a:pt x="1141209" y="1730908"/>
                  </a:lnTo>
                  <a:lnTo>
                    <a:pt x="1101331" y="1727085"/>
                  </a:lnTo>
                  <a:lnTo>
                    <a:pt x="1061872" y="1730819"/>
                  </a:lnTo>
                  <a:lnTo>
                    <a:pt x="1023543" y="1742046"/>
                  </a:lnTo>
                  <a:lnTo>
                    <a:pt x="987552" y="1760766"/>
                  </a:lnTo>
                  <a:lnTo>
                    <a:pt x="955128" y="1786966"/>
                  </a:lnTo>
                  <a:lnTo>
                    <a:pt x="937120" y="1804784"/>
                  </a:lnTo>
                  <a:lnTo>
                    <a:pt x="1010691" y="1804784"/>
                  </a:lnTo>
                  <a:lnTo>
                    <a:pt x="1014412" y="1801787"/>
                  </a:lnTo>
                  <a:lnTo>
                    <a:pt x="1041844" y="1787525"/>
                  </a:lnTo>
                  <a:lnTo>
                    <a:pt x="1071105" y="1778965"/>
                  </a:lnTo>
                  <a:lnTo>
                    <a:pt x="1101331" y="1776095"/>
                  </a:lnTo>
                  <a:lnTo>
                    <a:pt x="1131874" y="1779028"/>
                  </a:lnTo>
                  <a:lnTo>
                    <a:pt x="1161427" y="1787766"/>
                  </a:lnTo>
                  <a:lnTo>
                    <a:pt x="1189088" y="1802333"/>
                  </a:lnTo>
                  <a:lnTo>
                    <a:pt x="1192085" y="1804784"/>
                  </a:lnTo>
                  <a:lnTo>
                    <a:pt x="1262240" y="1804784"/>
                  </a:ln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2718934" y="5201495"/>
            <a:ext cx="1850389" cy="1656714"/>
            <a:chOff x="2718934" y="5201495"/>
            <a:chExt cx="1850389" cy="1656714"/>
          </a:xfrm>
        </p:grpSpPr>
        <p:sp>
          <p:nvSpPr>
            <p:cNvPr id="15" name="object 15"/>
            <p:cNvSpPr/>
            <p:nvPr/>
          </p:nvSpPr>
          <p:spPr>
            <a:xfrm>
              <a:off x="2718934" y="5201495"/>
              <a:ext cx="1850389" cy="1656714"/>
            </a:xfrm>
            <a:custGeom>
              <a:avLst/>
              <a:gdLst/>
              <a:ahLst/>
              <a:cxnLst/>
              <a:rect l="l" t="t" r="r" b="b"/>
              <a:pathLst>
                <a:path w="1850389" h="1656715">
                  <a:moveTo>
                    <a:pt x="1849945" y="0"/>
                  </a:moveTo>
                  <a:lnTo>
                    <a:pt x="0" y="555955"/>
                  </a:lnTo>
                  <a:lnTo>
                    <a:pt x="0" y="1656499"/>
                  </a:lnTo>
                  <a:lnTo>
                    <a:pt x="1849945" y="1656499"/>
                  </a:lnTo>
                  <a:lnTo>
                    <a:pt x="1849945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00654" y="5810884"/>
              <a:ext cx="925194" cy="923290"/>
            </a:xfrm>
            <a:custGeom>
              <a:avLst/>
              <a:gdLst/>
              <a:ahLst/>
              <a:cxnLst/>
              <a:rect l="l" t="t" r="r" b="b"/>
              <a:pathLst>
                <a:path w="925195" h="923290">
                  <a:moveTo>
                    <a:pt x="924737" y="245745"/>
                  </a:moveTo>
                  <a:lnTo>
                    <a:pt x="922934" y="236524"/>
                  </a:lnTo>
                  <a:lnTo>
                    <a:pt x="917536" y="228409"/>
                  </a:lnTo>
                  <a:lnTo>
                    <a:pt x="909421" y="223037"/>
                  </a:lnTo>
                  <a:lnTo>
                    <a:pt x="900188" y="221246"/>
                  </a:lnTo>
                  <a:lnTo>
                    <a:pt x="890955" y="223050"/>
                  </a:lnTo>
                  <a:lnTo>
                    <a:pt x="882827" y="228422"/>
                  </a:lnTo>
                  <a:lnTo>
                    <a:pt x="772185" y="338848"/>
                  </a:lnTo>
                  <a:lnTo>
                    <a:pt x="749515" y="357695"/>
                  </a:lnTo>
                  <a:lnTo>
                    <a:pt x="684542" y="392925"/>
                  </a:lnTo>
                  <a:lnTo>
                    <a:pt x="645071" y="407746"/>
                  </a:lnTo>
                  <a:lnTo>
                    <a:pt x="602792" y="420039"/>
                  </a:lnTo>
                  <a:lnTo>
                    <a:pt x="559028" y="429272"/>
                  </a:lnTo>
                  <a:lnTo>
                    <a:pt x="515175" y="435089"/>
                  </a:lnTo>
                  <a:lnTo>
                    <a:pt x="487489" y="436397"/>
                  </a:lnTo>
                  <a:lnTo>
                    <a:pt x="488797" y="408749"/>
                  </a:lnTo>
                  <a:lnTo>
                    <a:pt x="494626" y="364972"/>
                  </a:lnTo>
                  <a:lnTo>
                    <a:pt x="503885" y="321310"/>
                  </a:lnTo>
                  <a:lnTo>
                    <a:pt x="516178" y="279107"/>
                  </a:lnTo>
                  <a:lnTo>
                    <a:pt x="531037" y="239712"/>
                  </a:lnTo>
                  <a:lnTo>
                    <a:pt x="548017" y="204508"/>
                  </a:lnTo>
                  <a:lnTo>
                    <a:pt x="585228" y="152273"/>
                  </a:lnTo>
                  <a:lnTo>
                    <a:pt x="695883" y="41821"/>
                  </a:lnTo>
                  <a:lnTo>
                    <a:pt x="701281" y="33705"/>
                  </a:lnTo>
                  <a:lnTo>
                    <a:pt x="678522" y="0"/>
                  </a:lnTo>
                  <a:lnTo>
                    <a:pt x="669290" y="1803"/>
                  </a:lnTo>
                  <a:lnTo>
                    <a:pt x="550519" y="117614"/>
                  </a:lnTo>
                  <a:lnTo>
                    <a:pt x="504837" y="181127"/>
                  </a:lnTo>
                  <a:lnTo>
                    <a:pt x="485902" y="220535"/>
                  </a:lnTo>
                  <a:lnTo>
                    <a:pt x="469595" y="263652"/>
                  </a:lnTo>
                  <a:lnTo>
                    <a:pt x="456272" y="309384"/>
                  </a:lnTo>
                  <a:lnTo>
                    <a:pt x="446252" y="356641"/>
                  </a:lnTo>
                  <a:lnTo>
                    <a:pt x="439928" y="404291"/>
                  </a:lnTo>
                  <a:lnTo>
                    <a:pt x="438353" y="437489"/>
                  </a:lnTo>
                  <a:lnTo>
                    <a:pt x="437235" y="437553"/>
                  </a:lnTo>
                  <a:lnTo>
                    <a:pt x="437235" y="486549"/>
                  </a:lnTo>
                  <a:lnTo>
                    <a:pt x="435927" y="514184"/>
                  </a:lnTo>
                  <a:lnTo>
                    <a:pt x="430110" y="557961"/>
                  </a:lnTo>
                  <a:lnTo>
                    <a:pt x="420852" y="601624"/>
                  </a:lnTo>
                  <a:lnTo>
                    <a:pt x="408559" y="643839"/>
                  </a:lnTo>
                  <a:lnTo>
                    <a:pt x="393700" y="683234"/>
                  </a:lnTo>
                  <a:lnTo>
                    <a:pt x="376720" y="718451"/>
                  </a:lnTo>
                  <a:lnTo>
                    <a:pt x="339509" y="770712"/>
                  </a:lnTo>
                  <a:lnTo>
                    <a:pt x="311238" y="798918"/>
                  </a:lnTo>
                  <a:lnTo>
                    <a:pt x="124294" y="612330"/>
                  </a:lnTo>
                  <a:lnTo>
                    <a:pt x="152565" y="584111"/>
                  </a:lnTo>
                  <a:lnTo>
                    <a:pt x="204914" y="546963"/>
                  </a:lnTo>
                  <a:lnTo>
                    <a:pt x="240195" y="530009"/>
                  </a:lnTo>
                  <a:lnTo>
                    <a:pt x="279666" y="515175"/>
                  </a:lnTo>
                  <a:lnTo>
                    <a:pt x="321957" y="502907"/>
                  </a:lnTo>
                  <a:lnTo>
                    <a:pt x="365709" y="493661"/>
                  </a:lnTo>
                  <a:lnTo>
                    <a:pt x="409575" y="487845"/>
                  </a:lnTo>
                  <a:lnTo>
                    <a:pt x="437235" y="486549"/>
                  </a:lnTo>
                  <a:lnTo>
                    <a:pt x="437235" y="437553"/>
                  </a:lnTo>
                  <a:lnTo>
                    <a:pt x="357352" y="445376"/>
                  </a:lnTo>
                  <a:lnTo>
                    <a:pt x="310007" y="455383"/>
                  </a:lnTo>
                  <a:lnTo>
                    <a:pt x="264172" y="468680"/>
                  </a:lnTo>
                  <a:lnTo>
                    <a:pt x="220967" y="484962"/>
                  </a:lnTo>
                  <a:lnTo>
                    <a:pt x="181483" y="503859"/>
                  </a:lnTo>
                  <a:lnTo>
                    <a:pt x="146761" y="525360"/>
                  </a:lnTo>
                  <a:lnTo>
                    <a:pt x="7200" y="659904"/>
                  </a:lnTo>
                  <a:lnTo>
                    <a:pt x="0" y="677227"/>
                  </a:lnTo>
                  <a:lnTo>
                    <a:pt x="1803" y="686447"/>
                  </a:lnTo>
                  <a:lnTo>
                    <a:pt x="7213" y="694563"/>
                  </a:lnTo>
                  <a:lnTo>
                    <a:pt x="15316" y="699935"/>
                  </a:lnTo>
                  <a:lnTo>
                    <a:pt x="24549" y="701738"/>
                  </a:lnTo>
                  <a:lnTo>
                    <a:pt x="33807" y="699935"/>
                  </a:lnTo>
                  <a:lnTo>
                    <a:pt x="41910" y="694563"/>
                  </a:lnTo>
                  <a:lnTo>
                    <a:pt x="89585" y="646976"/>
                  </a:lnTo>
                  <a:lnTo>
                    <a:pt x="276529" y="833564"/>
                  </a:lnTo>
                  <a:lnTo>
                    <a:pt x="228854" y="881151"/>
                  </a:lnTo>
                  <a:lnTo>
                    <a:pt x="223456" y="889254"/>
                  </a:lnTo>
                  <a:lnTo>
                    <a:pt x="221665" y="898474"/>
                  </a:lnTo>
                  <a:lnTo>
                    <a:pt x="223456" y="907694"/>
                  </a:lnTo>
                  <a:lnTo>
                    <a:pt x="228854" y="915797"/>
                  </a:lnTo>
                  <a:lnTo>
                    <a:pt x="236982" y="921194"/>
                  </a:lnTo>
                  <a:lnTo>
                    <a:pt x="246214" y="922985"/>
                  </a:lnTo>
                  <a:lnTo>
                    <a:pt x="255447" y="921194"/>
                  </a:lnTo>
                  <a:lnTo>
                    <a:pt x="374230" y="805357"/>
                  </a:lnTo>
                  <a:lnTo>
                    <a:pt x="419912" y="741832"/>
                  </a:lnTo>
                  <a:lnTo>
                    <a:pt x="438835" y="702411"/>
                  </a:lnTo>
                  <a:lnTo>
                    <a:pt x="455142" y="659295"/>
                  </a:lnTo>
                  <a:lnTo>
                    <a:pt x="468464" y="613549"/>
                  </a:lnTo>
                  <a:lnTo>
                    <a:pt x="478497" y="566305"/>
                  </a:lnTo>
                  <a:lnTo>
                    <a:pt x="484822" y="518655"/>
                  </a:lnTo>
                  <a:lnTo>
                    <a:pt x="486384" y="485457"/>
                  </a:lnTo>
                  <a:lnTo>
                    <a:pt x="519633" y="483882"/>
                  </a:lnTo>
                  <a:lnTo>
                    <a:pt x="567397" y="477570"/>
                  </a:lnTo>
                  <a:lnTo>
                    <a:pt x="614730" y="467563"/>
                  </a:lnTo>
                  <a:lnTo>
                    <a:pt x="635647" y="461492"/>
                  </a:lnTo>
                  <a:lnTo>
                    <a:pt x="660552" y="454266"/>
                  </a:lnTo>
                  <a:lnTo>
                    <a:pt x="703757" y="437984"/>
                  </a:lnTo>
                  <a:lnTo>
                    <a:pt x="743254" y="419087"/>
                  </a:lnTo>
                  <a:lnTo>
                    <a:pt x="777989" y="397586"/>
                  </a:lnTo>
                  <a:lnTo>
                    <a:pt x="917536" y="263055"/>
                  </a:lnTo>
                  <a:lnTo>
                    <a:pt x="922934" y="254952"/>
                  </a:lnTo>
                  <a:lnTo>
                    <a:pt x="924737" y="2457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14249" y="6297200"/>
              <a:ext cx="225917" cy="22548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88272" y="6019672"/>
              <a:ext cx="225913" cy="22548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07854" y="5818060"/>
              <a:ext cx="910590" cy="908685"/>
            </a:xfrm>
            <a:custGeom>
              <a:avLst/>
              <a:gdLst/>
              <a:ahLst/>
              <a:cxnLst/>
              <a:rect l="l" t="t" r="r" b="b"/>
              <a:pathLst>
                <a:path w="910589" h="908684">
                  <a:moveTo>
                    <a:pt x="910336" y="255879"/>
                  </a:moveTo>
                  <a:lnTo>
                    <a:pt x="875626" y="221246"/>
                  </a:lnTo>
                  <a:lnTo>
                    <a:pt x="832358" y="264439"/>
                  </a:lnTo>
                  <a:lnTo>
                    <a:pt x="797623" y="229793"/>
                  </a:lnTo>
                  <a:lnTo>
                    <a:pt x="797623" y="299097"/>
                  </a:lnTo>
                  <a:lnTo>
                    <a:pt x="764984" y="331673"/>
                  </a:lnTo>
                  <a:lnTo>
                    <a:pt x="712622" y="368808"/>
                  </a:lnTo>
                  <a:lnTo>
                    <a:pt x="677341" y="385749"/>
                  </a:lnTo>
                  <a:lnTo>
                    <a:pt x="637870" y="400570"/>
                  </a:lnTo>
                  <a:lnTo>
                    <a:pt x="595591" y="412864"/>
                  </a:lnTo>
                  <a:lnTo>
                    <a:pt x="551827" y="422097"/>
                  </a:lnTo>
                  <a:lnTo>
                    <a:pt x="507974" y="427913"/>
                  </a:lnTo>
                  <a:lnTo>
                    <a:pt x="480288" y="429221"/>
                  </a:lnTo>
                  <a:lnTo>
                    <a:pt x="481596" y="401574"/>
                  </a:lnTo>
                  <a:lnTo>
                    <a:pt x="487426" y="357797"/>
                  </a:lnTo>
                  <a:lnTo>
                    <a:pt x="496684" y="314134"/>
                  </a:lnTo>
                  <a:lnTo>
                    <a:pt x="508977" y="271932"/>
                  </a:lnTo>
                  <a:lnTo>
                    <a:pt x="523836" y="232537"/>
                  </a:lnTo>
                  <a:lnTo>
                    <a:pt x="540816" y="197332"/>
                  </a:lnTo>
                  <a:lnTo>
                    <a:pt x="578027" y="145097"/>
                  </a:lnTo>
                  <a:lnTo>
                    <a:pt x="610692" y="112496"/>
                  </a:lnTo>
                  <a:lnTo>
                    <a:pt x="797623" y="299097"/>
                  </a:lnTo>
                  <a:lnTo>
                    <a:pt x="797623" y="229793"/>
                  </a:lnTo>
                  <a:lnTo>
                    <a:pt x="645401" y="77851"/>
                  </a:lnTo>
                  <a:lnTo>
                    <a:pt x="688682" y="34645"/>
                  </a:lnTo>
                  <a:lnTo>
                    <a:pt x="653973" y="12"/>
                  </a:lnTo>
                  <a:lnTo>
                    <a:pt x="543318" y="110439"/>
                  </a:lnTo>
                  <a:lnTo>
                    <a:pt x="497636" y="173951"/>
                  </a:lnTo>
                  <a:lnTo>
                    <a:pt x="478701" y="213360"/>
                  </a:lnTo>
                  <a:lnTo>
                    <a:pt x="462394" y="256476"/>
                  </a:lnTo>
                  <a:lnTo>
                    <a:pt x="449072" y="302209"/>
                  </a:lnTo>
                  <a:lnTo>
                    <a:pt x="439051" y="349465"/>
                  </a:lnTo>
                  <a:lnTo>
                    <a:pt x="432727" y="397116"/>
                  </a:lnTo>
                  <a:lnTo>
                    <a:pt x="431152" y="430314"/>
                  </a:lnTo>
                  <a:lnTo>
                    <a:pt x="397903" y="431876"/>
                  </a:lnTo>
                  <a:lnTo>
                    <a:pt x="350151" y="438200"/>
                  </a:lnTo>
                  <a:lnTo>
                    <a:pt x="302806" y="448208"/>
                  </a:lnTo>
                  <a:lnTo>
                    <a:pt x="256971" y="461505"/>
                  </a:lnTo>
                  <a:lnTo>
                    <a:pt x="213766" y="477786"/>
                  </a:lnTo>
                  <a:lnTo>
                    <a:pt x="174282" y="496684"/>
                  </a:lnTo>
                  <a:lnTo>
                    <a:pt x="139560" y="518185"/>
                  </a:lnTo>
                  <a:lnTo>
                    <a:pt x="0" y="652729"/>
                  </a:lnTo>
                  <a:lnTo>
                    <a:pt x="34709" y="687387"/>
                  </a:lnTo>
                  <a:lnTo>
                    <a:pt x="145364" y="576935"/>
                  </a:lnTo>
                  <a:lnTo>
                    <a:pt x="168033" y="558088"/>
                  </a:lnTo>
                  <a:lnTo>
                    <a:pt x="232994" y="522833"/>
                  </a:lnTo>
                  <a:lnTo>
                    <a:pt x="272465" y="508000"/>
                  </a:lnTo>
                  <a:lnTo>
                    <a:pt x="314756" y="495731"/>
                  </a:lnTo>
                  <a:lnTo>
                    <a:pt x="358508" y="486486"/>
                  </a:lnTo>
                  <a:lnTo>
                    <a:pt x="402374" y="480669"/>
                  </a:lnTo>
                  <a:lnTo>
                    <a:pt x="430034" y="479374"/>
                  </a:lnTo>
                  <a:lnTo>
                    <a:pt x="428726" y="507009"/>
                  </a:lnTo>
                  <a:lnTo>
                    <a:pt x="422910" y="550786"/>
                  </a:lnTo>
                  <a:lnTo>
                    <a:pt x="413651" y="594448"/>
                  </a:lnTo>
                  <a:lnTo>
                    <a:pt x="401358" y="636663"/>
                  </a:lnTo>
                  <a:lnTo>
                    <a:pt x="386499" y="676059"/>
                  </a:lnTo>
                  <a:lnTo>
                    <a:pt x="369519" y="711276"/>
                  </a:lnTo>
                  <a:lnTo>
                    <a:pt x="332308" y="763536"/>
                  </a:lnTo>
                  <a:lnTo>
                    <a:pt x="221653" y="873975"/>
                  </a:lnTo>
                  <a:lnTo>
                    <a:pt x="256374" y="908634"/>
                  </a:lnTo>
                  <a:lnTo>
                    <a:pt x="367030" y="798182"/>
                  </a:lnTo>
                  <a:lnTo>
                    <a:pt x="412711" y="734656"/>
                  </a:lnTo>
                  <a:lnTo>
                    <a:pt x="431634" y="695236"/>
                  </a:lnTo>
                  <a:lnTo>
                    <a:pt x="447941" y="652119"/>
                  </a:lnTo>
                  <a:lnTo>
                    <a:pt x="461264" y="606374"/>
                  </a:lnTo>
                  <a:lnTo>
                    <a:pt x="471297" y="559130"/>
                  </a:lnTo>
                  <a:lnTo>
                    <a:pt x="477621" y="511479"/>
                  </a:lnTo>
                  <a:lnTo>
                    <a:pt x="479183" y="478282"/>
                  </a:lnTo>
                  <a:lnTo>
                    <a:pt x="512432" y="476707"/>
                  </a:lnTo>
                  <a:lnTo>
                    <a:pt x="560197" y="470395"/>
                  </a:lnTo>
                  <a:lnTo>
                    <a:pt x="607529" y="460387"/>
                  </a:lnTo>
                  <a:lnTo>
                    <a:pt x="628446" y="454317"/>
                  </a:lnTo>
                  <a:lnTo>
                    <a:pt x="653351" y="447090"/>
                  </a:lnTo>
                  <a:lnTo>
                    <a:pt x="696556" y="430809"/>
                  </a:lnTo>
                  <a:lnTo>
                    <a:pt x="736053" y="411911"/>
                  </a:lnTo>
                  <a:lnTo>
                    <a:pt x="770788" y="390410"/>
                  </a:lnTo>
                  <a:lnTo>
                    <a:pt x="799693" y="366318"/>
                  </a:lnTo>
                  <a:lnTo>
                    <a:pt x="910336" y="255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75408" y="6304372"/>
              <a:ext cx="357576" cy="35488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95463" y="5881086"/>
              <a:ext cx="359600" cy="35689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556224" y="5924480"/>
              <a:ext cx="91846" cy="9167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537303" y="6102783"/>
              <a:ext cx="64293" cy="6417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699617" y="6531041"/>
              <a:ext cx="91855" cy="91674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29276" y="6378257"/>
              <a:ext cx="64296" cy="64179"/>
            </a:xfrm>
            <a:prstGeom prst="rect">
              <a:avLst/>
            </a:prstGeom>
          </p:spPr>
        </p:pic>
      </p:grpSp>
      <p:sp>
        <p:nvSpPr>
          <p:cNvPr id="26" name="object 26"/>
          <p:cNvSpPr/>
          <p:nvPr/>
        </p:nvSpPr>
        <p:spPr>
          <a:xfrm>
            <a:off x="1714625" y="6399399"/>
            <a:ext cx="925194" cy="459105"/>
          </a:xfrm>
          <a:custGeom>
            <a:avLst/>
            <a:gdLst/>
            <a:ahLst/>
            <a:cxnLst/>
            <a:rect l="l" t="t" r="r" b="b"/>
            <a:pathLst>
              <a:path w="925194" h="459104">
                <a:moveTo>
                  <a:pt x="925156" y="0"/>
                </a:moveTo>
                <a:lnTo>
                  <a:pt x="0" y="282498"/>
                </a:lnTo>
                <a:lnTo>
                  <a:pt x="0" y="458596"/>
                </a:lnTo>
                <a:lnTo>
                  <a:pt x="925156" y="458596"/>
                </a:lnTo>
                <a:lnTo>
                  <a:pt x="925156" y="0"/>
                </a:lnTo>
                <a:close/>
              </a:path>
            </a:pathLst>
          </a:custGeom>
          <a:solidFill>
            <a:srgbClr val="2A3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880933" y="4994988"/>
            <a:ext cx="781050" cy="967740"/>
          </a:xfrm>
          <a:custGeom>
            <a:avLst/>
            <a:gdLst/>
            <a:ahLst/>
            <a:cxnLst/>
            <a:rect l="l" t="t" r="r" b="b"/>
            <a:pathLst>
              <a:path w="781050" h="967739">
                <a:moveTo>
                  <a:pt x="0" y="0"/>
                </a:moveTo>
                <a:lnTo>
                  <a:pt x="0" y="967651"/>
                </a:lnTo>
                <a:lnTo>
                  <a:pt x="780656" y="728179"/>
                </a:lnTo>
                <a:lnTo>
                  <a:pt x="780656" y="239483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54049" y="6709689"/>
            <a:ext cx="485775" cy="148590"/>
          </a:xfrm>
          <a:custGeom>
            <a:avLst/>
            <a:gdLst/>
            <a:ahLst/>
            <a:cxnLst/>
            <a:rect l="l" t="t" r="r" b="b"/>
            <a:pathLst>
              <a:path w="485775" h="148590">
                <a:moveTo>
                  <a:pt x="485711" y="0"/>
                </a:moveTo>
                <a:lnTo>
                  <a:pt x="0" y="148310"/>
                </a:lnTo>
                <a:lnTo>
                  <a:pt x="485711" y="148310"/>
                </a:lnTo>
                <a:lnTo>
                  <a:pt x="485711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02931" y="5288771"/>
            <a:ext cx="1120140" cy="877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turn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1400" b="1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phone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off while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working?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39200" y="5288772"/>
            <a:ext cx="952500" cy="877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400" b="1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go out or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stay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4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revise?</a:t>
            </a:r>
            <a:endParaRPr sz="1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193360" y="3686883"/>
            <a:ext cx="745490" cy="877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subjects  shall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study?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675166" y="1689503"/>
            <a:ext cx="1061720" cy="877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0340" marR="172720" algn="ctr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400" b="1" spc="-3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  <a:p>
            <a:pPr marL="12700" marR="5080" algn="ctr">
              <a:lnSpc>
                <a:spcPts val="1680"/>
              </a:lnSpc>
              <a:spcBef>
                <a:spcPts val="50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parent</a:t>
            </a:r>
            <a:r>
              <a:rPr sz="14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says,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not?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61440" y="892118"/>
            <a:ext cx="1070610" cy="4514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30" marR="5080" indent="-24765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r>
              <a:rPr sz="14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don’t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say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sorry?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26856" y="1689540"/>
            <a:ext cx="1110615" cy="877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Should</a:t>
            </a:r>
            <a:r>
              <a:rPr sz="1400" b="1" spc="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limit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my</a:t>
            </a:r>
            <a:r>
              <a:rPr sz="14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time </a:t>
            </a:r>
            <a:r>
              <a:rPr sz="1400" b="1" spc="-3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on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social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media?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0172" y="3686815"/>
            <a:ext cx="607695" cy="8775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should 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I wear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Arial"/>
                <a:cs typeface="Arial"/>
              </a:rPr>
              <a:t>today?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253414" y="2580481"/>
            <a:ext cx="1715770" cy="2034539"/>
          </a:xfrm>
          <a:custGeom>
            <a:avLst/>
            <a:gdLst/>
            <a:ahLst/>
            <a:cxnLst/>
            <a:rect l="l" t="t" r="r" b="b"/>
            <a:pathLst>
              <a:path w="1715770" h="2034539">
                <a:moveTo>
                  <a:pt x="1715312" y="0"/>
                </a:moveTo>
                <a:lnTo>
                  <a:pt x="0" y="503516"/>
                </a:lnTo>
                <a:lnTo>
                  <a:pt x="0" y="1530997"/>
                </a:lnTo>
                <a:lnTo>
                  <a:pt x="1715312" y="2034501"/>
                </a:lnTo>
                <a:lnTo>
                  <a:pt x="1715312" y="0"/>
                </a:lnTo>
                <a:close/>
              </a:path>
            </a:pathLst>
          </a:custGeom>
          <a:solidFill>
            <a:srgbClr val="165B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455408" y="3198632"/>
            <a:ext cx="1311910" cy="7759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625" marR="5080" indent="-35560">
              <a:lnSpc>
                <a:spcPct val="100499"/>
              </a:lnSpc>
              <a:spcBef>
                <a:spcPts val="95"/>
              </a:spcBef>
            </a:pPr>
            <a:r>
              <a:rPr sz="2450" b="1" spc="5" dirty="0">
                <a:solidFill>
                  <a:srgbClr val="FFFFFF"/>
                </a:solidFill>
                <a:latin typeface="Arial"/>
                <a:cs typeface="Arial"/>
              </a:rPr>
              <a:t>Example  </a:t>
            </a:r>
            <a:r>
              <a:rPr sz="2450" b="1" dirty="0">
                <a:solidFill>
                  <a:srgbClr val="FFFFFF"/>
                </a:solidFill>
                <a:latin typeface="Arial"/>
                <a:cs typeface="Arial"/>
              </a:rPr>
              <a:t>Choices</a:t>
            </a:r>
            <a:endParaRPr sz="24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075309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Interests</a:t>
            </a:r>
            <a:r>
              <a:rPr sz="3200" b="1" spc="-4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and</a:t>
            </a:r>
            <a:r>
              <a:rPr sz="3200" b="1" spc="-5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choices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27282" y="2025970"/>
            <a:ext cx="10753090" cy="2463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65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going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complete a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short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quiz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think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about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interests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and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future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choices.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It’s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good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think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these things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as it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can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help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to make the right choices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about what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want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do in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future.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Work</a:t>
            </a:r>
            <a:r>
              <a:rPr sz="2000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on</a:t>
            </a: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own.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Remember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there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is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no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right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or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wrong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answer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just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follow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intuition.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6088392"/>
            <a:ext cx="12193270" cy="769620"/>
            <a:chOff x="0" y="6088392"/>
            <a:chExt cx="12193270" cy="769620"/>
          </a:xfrm>
        </p:grpSpPr>
        <p:sp>
          <p:nvSpPr>
            <p:cNvPr id="5" name="object 5"/>
            <p:cNvSpPr/>
            <p:nvPr/>
          </p:nvSpPr>
          <p:spPr>
            <a:xfrm>
              <a:off x="1464971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27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27" y="769594"/>
                  </a:lnTo>
                  <a:lnTo>
                    <a:pt x="1544027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6111595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80" h="746759">
                  <a:moveTo>
                    <a:pt x="0" y="0"/>
                  </a:moveTo>
                  <a:lnTo>
                    <a:pt x="0" y="746404"/>
                  </a:lnTo>
                  <a:lnTo>
                    <a:pt x="1464970" y="746404"/>
                  </a:lnTo>
                  <a:lnTo>
                    <a:pt x="1464970" y="4300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2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553014" y="6088401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40" y="0"/>
                  </a:moveTo>
                  <a:lnTo>
                    <a:pt x="0" y="453250"/>
                  </a:lnTo>
                  <a:lnTo>
                    <a:pt x="0" y="769594"/>
                  </a:lnTo>
                  <a:lnTo>
                    <a:pt x="1544040" y="769594"/>
                  </a:lnTo>
                  <a:lnTo>
                    <a:pt x="1544040" y="0"/>
                  </a:lnTo>
                  <a:close/>
                </a:path>
              </a:pathLst>
            </a:custGeom>
            <a:solidFill>
              <a:srgbClr val="0030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008993" y="6088392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607"/>
                  </a:lnTo>
                  <a:lnTo>
                    <a:pt x="1544027" y="769607"/>
                  </a:lnTo>
                  <a:lnTo>
                    <a:pt x="1544027" y="4532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40177" y="6088653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1544015" y="0"/>
                  </a:moveTo>
                  <a:lnTo>
                    <a:pt x="0" y="453250"/>
                  </a:lnTo>
                  <a:lnTo>
                    <a:pt x="0" y="769340"/>
                  </a:lnTo>
                  <a:lnTo>
                    <a:pt x="1544015" y="769340"/>
                  </a:lnTo>
                  <a:lnTo>
                    <a:pt x="1544015" y="0"/>
                  </a:lnTo>
                  <a:close/>
                </a:path>
              </a:pathLst>
            </a:custGeom>
            <a:solidFill>
              <a:srgbClr val="7C285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97059" y="6088926"/>
              <a:ext cx="1543685" cy="769620"/>
            </a:xfrm>
            <a:custGeom>
              <a:avLst/>
              <a:gdLst/>
              <a:ahLst/>
              <a:cxnLst/>
              <a:rect l="l" t="t" r="r" b="b"/>
              <a:pathLst>
                <a:path w="1543684" h="769620">
                  <a:moveTo>
                    <a:pt x="0" y="0"/>
                  </a:moveTo>
                  <a:lnTo>
                    <a:pt x="0" y="769073"/>
                  </a:lnTo>
                  <a:lnTo>
                    <a:pt x="1543113" y="769073"/>
                  </a:lnTo>
                  <a:lnTo>
                    <a:pt x="1543113" y="4529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71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96152" y="6088659"/>
              <a:ext cx="901" cy="76934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0728221" y="6111854"/>
              <a:ext cx="1465580" cy="746760"/>
            </a:xfrm>
            <a:custGeom>
              <a:avLst/>
              <a:gdLst/>
              <a:ahLst/>
              <a:cxnLst/>
              <a:rect l="l" t="t" r="r" b="b"/>
              <a:pathLst>
                <a:path w="1465579" h="746759">
                  <a:moveTo>
                    <a:pt x="1464983" y="0"/>
                  </a:moveTo>
                  <a:lnTo>
                    <a:pt x="0" y="430060"/>
                  </a:lnTo>
                  <a:lnTo>
                    <a:pt x="0" y="746150"/>
                  </a:lnTo>
                  <a:lnTo>
                    <a:pt x="1464983" y="746150"/>
                  </a:lnTo>
                  <a:lnTo>
                    <a:pt x="1464983" y="0"/>
                  </a:lnTo>
                  <a:close/>
                </a:path>
              </a:pathLst>
            </a:custGeom>
            <a:solidFill>
              <a:srgbClr val="AD26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184199" y="6088659"/>
              <a:ext cx="1544320" cy="769620"/>
            </a:xfrm>
            <a:custGeom>
              <a:avLst/>
              <a:gdLst/>
              <a:ahLst/>
              <a:cxnLst/>
              <a:rect l="l" t="t" r="r" b="b"/>
              <a:pathLst>
                <a:path w="1544320" h="769620">
                  <a:moveTo>
                    <a:pt x="0" y="0"/>
                  </a:moveTo>
                  <a:lnTo>
                    <a:pt x="0" y="769340"/>
                  </a:lnTo>
                  <a:lnTo>
                    <a:pt x="1544015" y="769340"/>
                  </a:lnTo>
                  <a:lnTo>
                    <a:pt x="1544015" y="4532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007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487983" y="0"/>
            <a:ext cx="4705210" cy="684649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66262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0" dirty="0">
                <a:solidFill>
                  <a:srgbClr val="003087"/>
                </a:solidFill>
                <a:latin typeface="Arial"/>
                <a:cs typeface="Arial"/>
              </a:rPr>
              <a:t>We</a:t>
            </a:r>
            <a:r>
              <a:rPr sz="3200" b="1" spc="-3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are</a:t>
            </a:r>
            <a:r>
              <a:rPr sz="3200" b="1" spc="-3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all</a:t>
            </a:r>
            <a:r>
              <a:rPr sz="3200" b="1" spc="-3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003087"/>
                </a:solidFill>
                <a:latin typeface="Arial"/>
                <a:cs typeface="Arial"/>
              </a:rPr>
              <a:t>different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282" y="2025970"/>
            <a:ext cx="6626225" cy="4006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318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There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no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right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or wrong answers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for 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quiz, because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everyone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is different.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 dirty="0">
              <a:latin typeface="Arial"/>
              <a:cs typeface="Arial"/>
            </a:endParaRPr>
          </a:p>
          <a:p>
            <a:pPr marL="12700" marR="13335">
              <a:lnSpc>
                <a:spcPct val="100000"/>
              </a:lnSpc>
            </a:pP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However,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it is good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to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discuss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choices.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Compare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quiz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answers with</a:t>
            </a:r>
            <a:r>
              <a:rPr sz="20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another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student.</a:t>
            </a: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05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b="1" spc="-5" dirty="0">
                <a:solidFill>
                  <a:srgbClr val="231F20"/>
                </a:solidFill>
                <a:latin typeface="Arial"/>
                <a:cs typeface="Arial"/>
              </a:rPr>
              <a:t>Complete:</a:t>
            </a:r>
            <a:endParaRPr sz="2000" dirty="0">
              <a:latin typeface="Arial"/>
              <a:cs typeface="Arial"/>
            </a:endParaRPr>
          </a:p>
          <a:p>
            <a:pPr marL="300355" marR="5080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Tick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answers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same. In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what ways are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same?</a:t>
            </a:r>
            <a:endParaRPr sz="2000" dirty="0">
              <a:latin typeface="Arial"/>
              <a:cs typeface="Arial"/>
            </a:endParaRPr>
          </a:p>
          <a:p>
            <a:pPr marL="300355" marR="13398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25" dirty="0">
                <a:solidFill>
                  <a:srgbClr val="231F20"/>
                </a:solidFill>
                <a:latin typeface="Arial"/>
                <a:cs typeface="Arial"/>
              </a:rPr>
              <a:t>Tick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all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answers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that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are different.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In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what ways are </a:t>
            </a:r>
            <a:r>
              <a:rPr sz="2000" spc="-5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 different?</a:t>
            </a:r>
            <a:endParaRPr sz="2000" dirty="0">
              <a:latin typeface="Arial"/>
              <a:cs typeface="Arial"/>
            </a:endParaRPr>
          </a:p>
          <a:p>
            <a:pPr marL="300355" indent="-288290">
              <a:lnSpc>
                <a:spcPct val="100000"/>
              </a:lnSpc>
              <a:spcBef>
                <a:spcPts val="850"/>
              </a:spcBef>
              <a:buChar char="•"/>
              <a:tabLst>
                <a:tab pos="300355" algn="l"/>
                <a:tab pos="300990" algn="l"/>
              </a:tabLst>
            </a:pP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Discuss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why</a:t>
            </a:r>
            <a:r>
              <a:rPr sz="20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chose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231F20"/>
                </a:solidFill>
                <a:latin typeface="Arial"/>
                <a:cs typeface="Arial"/>
              </a:rPr>
              <a:t>your</a:t>
            </a:r>
            <a:r>
              <a:rPr sz="2000" spc="-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00" spc="-5" dirty="0">
                <a:solidFill>
                  <a:srgbClr val="231F20"/>
                </a:solidFill>
                <a:latin typeface="Arial"/>
                <a:cs typeface="Arial"/>
              </a:rPr>
              <a:t>answers.</a:t>
            </a:r>
            <a:endParaRPr sz="20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65291" y="1941004"/>
            <a:ext cx="3876509" cy="475499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669032" y="4470778"/>
            <a:ext cx="554990" cy="688975"/>
          </a:xfrm>
          <a:custGeom>
            <a:avLst/>
            <a:gdLst/>
            <a:ahLst/>
            <a:cxnLst/>
            <a:rect l="l" t="t" r="r" b="b"/>
            <a:pathLst>
              <a:path w="554990" h="688975">
                <a:moveTo>
                  <a:pt x="0" y="0"/>
                </a:moveTo>
                <a:lnTo>
                  <a:pt x="0" y="688593"/>
                </a:lnTo>
                <a:lnTo>
                  <a:pt x="554469" y="518185"/>
                </a:lnTo>
                <a:lnTo>
                  <a:pt x="554469" y="170421"/>
                </a:lnTo>
                <a:lnTo>
                  <a:pt x="0" y="0"/>
                </a:lnTo>
                <a:close/>
              </a:path>
            </a:pathLst>
          </a:custGeom>
          <a:solidFill>
            <a:srgbClr val="3300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690975"/>
            <a:ext cx="497840" cy="812800"/>
          </a:xfrm>
          <a:custGeom>
            <a:avLst/>
            <a:gdLst/>
            <a:ahLst/>
            <a:cxnLst/>
            <a:rect l="l" t="t" r="r" b="b"/>
            <a:pathLst>
              <a:path w="497840" h="812800">
                <a:moveTo>
                  <a:pt x="497725" y="0"/>
                </a:moveTo>
                <a:lnTo>
                  <a:pt x="0" y="152273"/>
                </a:lnTo>
                <a:lnTo>
                  <a:pt x="0" y="659980"/>
                </a:lnTo>
                <a:lnTo>
                  <a:pt x="497725" y="812241"/>
                </a:lnTo>
                <a:lnTo>
                  <a:pt x="497725" y="0"/>
                </a:lnTo>
                <a:close/>
              </a:path>
            </a:pathLst>
          </a:custGeom>
          <a:solidFill>
            <a:srgbClr val="00308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54882" y="4512208"/>
            <a:ext cx="657225" cy="812800"/>
          </a:xfrm>
          <a:custGeom>
            <a:avLst/>
            <a:gdLst/>
            <a:ahLst/>
            <a:cxnLst/>
            <a:rect l="l" t="t" r="r" b="b"/>
            <a:pathLst>
              <a:path w="657225" h="812800">
                <a:moveTo>
                  <a:pt x="657098" y="0"/>
                </a:moveTo>
                <a:lnTo>
                  <a:pt x="0" y="201028"/>
                </a:lnTo>
                <a:lnTo>
                  <a:pt x="0" y="611225"/>
                </a:lnTo>
                <a:lnTo>
                  <a:pt x="657098" y="812241"/>
                </a:lnTo>
                <a:lnTo>
                  <a:pt x="657098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3012964" y="5741222"/>
            <a:ext cx="571500" cy="569595"/>
            <a:chOff x="3012964" y="5741222"/>
            <a:chExt cx="571500" cy="569595"/>
          </a:xfrm>
        </p:grpSpPr>
        <p:sp>
          <p:nvSpPr>
            <p:cNvPr id="7" name="object 7"/>
            <p:cNvSpPr/>
            <p:nvPr/>
          </p:nvSpPr>
          <p:spPr>
            <a:xfrm>
              <a:off x="3012964" y="5741222"/>
              <a:ext cx="571500" cy="569595"/>
            </a:xfrm>
            <a:custGeom>
              <a:avLst/>
              <a:gdLst/>
              <a:ahLst/>
              <a:cxnLst/>
              <a:rect l="l" t="t" r="r" b="b"/>
              <a:pathLst>
                <a:path w="571500" h="569595">
                  <a:moveTo>
                    <a:pt x="67368" y="501109"/>
                  </a:moveTo>
                  <a:lnTo>
                    <a:pt x="42608" y="525653"/>
                  </a:lnTo>
                  <a:lnTo>
                    <a:pt x="65755" y="544665"/>
                  </a:lnTo>
                  <a:lnTo>
                    <a:pt x="91525" y="558258"/>
                  </a:lnTo>
                  <a:lnTo>
                    <a:pt x="119025" y="566420"/>
                  </a:lnTo>
                  <a:lnTo>
                    <a:pt x="147358" y="569137"/>
                  </a:lnTo>
                  <a:lnTo>
                    <a:pt x="175376" y="566484"/>
                  </a:lnTo>
                  <a:lnTo>
                    <a:pt x="202599" y="558504"/>
                  </a:lnTo>
                  <a:lnTo>
                    <a:pt x="228161" y="545195"/>
                  </a:lnTo>
                  <a:lnTo>
                    <a:pt x="241668" y="534263"/>
                  </a:lnTo>
                  <a:lnTo>
                    <a:pt x="147358" y="534263"/>
                  </a:lnTo>
                  <a:lnTo>
                    <a:pt x="125655" y="532180"/>
                  </a:lnTo>
                  <a:lnTo>
                    <a:pt x="104659" y="525956"/>
                  </a:lnTo>
                  <a:lnTo>
                    <a:pt x="85012" y="515595"/>
                  </a:lnTo>
                  <a:lnTo>
                    <a:pt x="67368" y="501109"/>
                  </a:lnTo>
                  <a:close/>
                </a:path>
                <a:path w="571500" h="569595">
                  <a:moveTo>
                    <a:pt x="518408" y="34874"/>
                  </a:moveTo>
                  <a:lnTo>
                    <a:pt x="424154" y="34874"/>
                  </a:lnTo>
                  <a:lnTo>
                    <a:pt x="445853" y="36953"/>
                  </a:lnTo>
                  <a:lnTo>
                    <a:pt x="466842" y="43175"/>
                  </a:lnTo>
                  <a:lnTo>
                    <a:pt x="504139" y="68059"/>
                  </a:lnTo>
                  <a:lnTo>
                    <a:pt x="528507" y="105102"/>
                  </a:lnTo>
                  <a:lnTo>
                    <a:pt x="536625" y="147345"/>
                  </a:lnTo>
                  <a:lnTo>
                    <a:pt x="534544" y="169046"/>
                  </a:lnTo>
                  <a:lnTo>
                    <a:pt x="517957" y="209690"/>
                  </a:lnTo>
                  <a:lnTo>
                    <a:pt x="226656" y="501777"/>
                  </a:lnTo>
                  <a:lnTo>
                    <a:pt x="189607" y="526140"/>
                  </a:lnTo>
                  <a:lnTo>
                    <a:pt x="147358" y="534263"/>
                  </a:lnTo>
                  <a:lnTo>
                    <a:pt x="241668" y="534263"/>
                  </a:lnTo>
                  <a:lnTo>
                    <a:pt x="528015" y="252107"/>
                  </a:lnTo>
                  <a:lnTo>
                    <a:pt x="560625" y="203169"/>
                  </a:lnTo>
                  <a:lnTo>
                    <a:pt x="571500" y="147345"/>
                  </a:lnTo>
                  <a:lnTo>
                    <a:pt x="568844" y="119331"/>
                  </a:lnTo>
                  <a:lnTo>
                    <a:pt x="560860" y="92106"/>
                  </a:lnTo>
                  <a:lnTo>
                    <a:pt x="547547" y="66538"/>
                  </a:lnTo>
                  <a:lnTo>
                    <a:pt x="528904" y="43497"/>
                  </a:lnTo>
                  <a:lnTo>
                    <a:pt x="518408" y="34874"/>
                  </a:lnTo>
                  <a:close/>
                </a:path>
                <a:path w="571500" h="569595">
                  <a:moveTo>
                    <a:pt x="424154" y="0"/>
                  </a:moveTo>
                  <a:lnTo>
                    <a:pt x="368906" y="10645"/>
                  </a:lnTo>
                  <a:lnTo>
                    <a:pt x="320306" y="42608"/>
                  </a:lnTo>
                  <a:lnTo>
                    <a:pt x="43497" y="317055"/>
                  </a:lnTo>
                  <a:lnTo>
                    <a:pt x="10875" y="365961"/>
                  </a:lnTo>
                  <a:lnTo>
                    <a:pt x="0" y="421792"/>
                  </a:lnTo>
                  <a:lnTo>
                    <a:pt x="2655" y="449813"/>
                  </a:lnTo>
                  <a:lnTo>
                    <a:pt x="10641" y="477042"/>
                  </a:lnTo>
                  <a:lnTo>
                    <a:pt x="23958" y="502611"/>
                  </a:lnTo>
                  <a:lnTo>
                    <a:pt x="42608" y="525653"/>
                  </a:lnTo>
                  <a:lnTo>
                    <a:pt x="67363" y="501103"/>
                  </a:lnTo>
                  <a:lnTo>
                    <a:pt x="53153" y="483541"/>
                  </a:lnTo>
                  <a:lnTo>
                    <a:pt x="43003" y="464050"/>
                  </a:lnTo>
                  <a:lnTo>
                    <a:pt x="36914" y="443261"/>
                  </a:lnTo>
                  <a:lnTo>
                    <a:pt x="34874" y="421792"/>
                  </a:lnTo>
                  <a:lnTo>
                    <a:pt x="36960" y="400085"/>
                  </a:lnTo>
                  <a:lnTo>
                    <a:pt x="53544" y="359461"/>
                  </a:lnTo>
                  <a:lnTo>
                    <a:pt x="344855" y="67373"/>
                  </a:lnTo>
                  <a:lnTo>
                    <a:pt x="381904" y="42999"/>
                  </a:lnTo>
                  <a:lnTo>
                    <a:pt x="424154" y="34874"/>
                  </a:lnTo>
                  <a:lnTo>
                    <a:pt x="518408" y="34874"/>
                  </a:lnTo>
                  <a:lnTo>
                    <a:pt x="505748" y="24472"/>
                  </a:lnTo>
                  <a:lnTo>
                    <a:pt x="479972" y="10875"/>
                  </a:lnTo>
                  <a:lnTo>
                    <a:pt x="452475" y="2715"/>
                  </a:lnTo>
                  <a:lnTo>
                    <a:pt x="424154" y="0"/>
                  </a:lnTo>
                  <a:close/>
                </a:path>
                <a:path w="571500" h="569595">
                  <a:moveTo>
                    <a:pt x="67360" y="501103"/>
                  </a:moveTo>
                  <a:lnTo>
                    <a:pt x="42608" y="525653"/>
                  </a:lnTo>
                  <a:lnTo>
                    <a:pt x="67373" y="501116"/>
                  </a:lnTo>
                  <a:close/>
                </a:path>
                <a:path w="571500" h="569595">
                  <a:moveTo>
                    <a:pt x="67363" y="501103"/>
                  </a:moveTo>
                  <a:close/>
                </a:path>
              </a:pathLst>
            </a:custGeom>
            <a:solidFill>
              <a:srgbClr val="215EA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99212" y="5835435"/>
              <a:ext cx="217081" cy="290558"/>
            </a:xfrm>
            <a:prstGeom prst="rect">
              <a:avLst/>
            </a:prstGeom>
          </p:spPr>
        </p:pic>
      </p:grpSp>
      <p:sp>
        <p:nvSpPr>
          <p:cNvPr id="9" name="object 9"/>
          <p:cNvSpPr/>
          <p:nvPr/>
        </p:nvSpPr>
        <p:spPr>
          <a:xfrm>
            <a:off x="11163758" y="5395899"/>
            <a:ext cx="555625" cy="655955"/>
          </a:xfrm>
          <a:custGeom>
            <a:avLst/>
            <a:gdLst/>
            <a:ahLst/>
            <a:cxnLst/>
            <a:rect l="l" t="t" r="r" b="b"/>
            <a:pathLst>
              <a:path w="555625" h="655954">
                <a:moveTo>
                  <a:pt x="416674" y="181851"/>
                </a:moveTo>
                <a:lnTo>
                  <a:pt x="388010" y="121539"/>
                </a:lnTo>
                <a:lnTo>
                  <a:pt x="353847" y="98501"/>
                </a:lnTo>
                <a:lnTo>
                  <a:pt x="307949" y="83299"/>
                </a:lnTo>
                <a:lnTo>
                  <a:pt x="251434" y="78244"/>
                </a:lnTo>
                <a:lnTo>
                  <a:pt x="195948" y="86461"/>
                </a:lnTo>
                <a:lnTo>
                  <a:pt x="150190" y="107835"/>
                </a:lnTo>
                <a:lnTo>
                  <a:pt x="115671" y="139738"/>
                </a:lnTo>
                <a:lnTo>
                  <a:pt x="93853" y="179603"/>
                </a:lnTo>
                <a:lnTo>
                  <a:pt x="86245" y="224802"/>
                </a:lnTo>
                <a:lnTo>
                  <a:pt x="89166" y="253555"/>
                </a:lnTo>
                <a:lnTo>
                  <a:pt x="110769" y="304507"/>
                </a:lnTo>
                <a:lnTo>
                  <a:pt x="139153" y="336245"/>
                </a:lnTo>
                <a:lnTo>
                  <a:pt x="182194" y="350431"/>
                </a:lnTo>
                <a:lnTo>
                  <a:pt x="206413" y="346290"/>
                </a:lnTo>
                <a:lnTo>
                  <a:pt x="227101" y="334784"/>
                </a:lnTo>
                <a:lnTo>
                  <a:pt x="242785" y="317322"/>
                </a:lnTo>
                <a:lnTo>
                  <a:pt x="252031" y="295300"/>
                </a:lnTo>
                <a:lnTo>
                  <a:pt x="265023" y="274104"/>
                </a:lnTo>
                <a:lnTo>
                  <a:pt x="290195" y="259016"/>
                </a:lnTo>
                <a:lnTo>
                  <a:pt x="321411" y="249758"/>
                </a:lnTo>
                <a:lnTo>
                  <a:pt x="352475" y="246049"/>
                </a:lnTo>
                <a:lnTo>
                  <a:pt x="377469" y="241007"/>
                </a:lnTo>
                <a:lnTo>
                  <a:pt x="397878" y="227253"/>
                </a:lnTo>
                <a:lnTo>
                  <a:pt x="411632" y="206844"/>
                </a:lnTo>
                <a:lnTo>
                  <a:pt x="416674" y="181851"/>
                </a:lnTo>
                <a:close/>
              </a:path>
              <a:path w="555625" h="655954">
                <a:moveTo>
                  <a:pt x="555485" y="362064"/>
                </a:moveTo>
                <a:lnTo>
                  <a:pt x="553567" y="354926"/>
                </a:lnTo>
                <a:lnTo>
                  <a:pt x="520598" y="302183"/>
                </a:lnTo>
                <a:lnTo>
                  <a:pt x="520598" y="368947"/>
                </a:lnTo>
                <a:lnTo>
                  <a:pt x="518312" y="372275"/>
                </a:lnTo>
                <a:lnTo>
                  <a:pt x="486778" y="384213"/>
                </a:lnTo>
                <a:lnTo>
                  <a:pt x="482307" y="390690"/>
                </a:lnTo>
                <a:lnTo>
                  <a:pt x="482307" y="506056"/>
                </a:lnTo>
                <a:lnTo>
                  <a:pt x="480009" y="517359"/>
                </a:lnTo>
                <a:lnTo>
                  <a:pt x="473786" y="526580"/>
                </a:lnTo>
                <a:lnTo>
                  <a:pt x="464566" y="532803"/>
                </a:lnTo>
                <a:lnTo>
                  <a:pt x="453263" y="535101"/>
                </a:lnTo>
                <a:lnTo>
                  <a:pt x="347091" y="535101"/>
                </a:lnTo>
                <a:lnTo>
                  <a:pt x="342595" y="536968"/>
                </a:lnTo>
                <a:lnTo>
                  <a:pt x="336105" y="543458"/>
                </a:lnTo>
                <a:lnTo>
                  <a:pt x="334251" y="547941"/>
                </a:lnTo>
                <a:lnTo>
                  <a:pt x="334251" y="591489"/>
                </a:lnTo>
                <a:lnTo>
                  <a:pt x="331952" y="602792"/>
                </a:lnTo>
                <a:lnTo>
                  <a:pt x="325729" y="612013"/>
                </a:lnTo>
                <a:lnTo>
                  <a:pt x="316496" y="618236"/>
                </a:lnTo>
                <a:lnTo>
                  <a:pt x="305193" y="620534"/>
                </a:lnTo>
                <a:lnTo>
                  <a:pt x="173888" y="620534"/>
                </a:lnTo>
                <a:lnTo>
                  <a:pt x="144830" y="591489"/>
                </a:lnTo>
                <a:lnTo>
                  <a:pt x="144729" y="472465"/>
                </a:lnTo>
                <a:lnTo>
                  <a:pt x="144119" y="464934"/>
                </a:lnTo>
                <a:lnTo>
                  <a:pt x="134239" y="424903"/>
                </a:lnTo>
                <a:lnTo>
                  <a:pt x="113538" y="390448"/>
                </a:lnTo>
                <a:lnTo>
                  <a:pt x="99593" y="376478"/>
                </a:lnTo>
                <a:lnTo>
                  <a:pt x="73126" y="349796"/>
                </a:lnTo>
                <a:lnTo>
                  <a:pt x="52641" y="314452"/>
                </a:lnTo>
                <a:lnTo>
                  <a:pt x="39446" y="273113"/>
                </a:lnTo>
                <a:lnTo>
                  <a:pt x="34861" y="228460"/>
                </a:lnTo>
                <a:lnTo>
                  <a:pt x="37896" y="192709"/>
                </a:lnTo>
                <a:lnTo>
                  <a:pt x="63195" y="125577"/>
                </a:lnTo>
                <a:lnTo>
                  <a:pt x="116903" y="71666"/>
                </a:lnTo>
                <a:lnTo>
                  <a:pt x="156121" y="52209"/>
                </a:lnTo>
                <a:lnTo>
                  <a:pt x="204660" y="39471"/>
                </a:lnTo>
                <a:lnTo>
                  <a:pt x="263359" y="34874"/>
                </a:lnTo>
                <a:lnTo>
                  <a:pt x="301650" y="36779"/>
                </a:lnTo>
                <a:lnTo>
                  <a:pt x="373176" y="53073"/>
                </a:lnTo>
                <a:lnTo>
                  <a:pt x="431228" y="87934"/>
                </a:lnTo>
                <a:lnTo>
                  <a:pt x="469785" y="144284"/>
                </a:lnTo>
                <a:lnTo>
                  <a:pt x="480034" y="182473"/>
                </a:lnTo>
                <a:lnTo>
                  <a:pt x="482447" y="208508"/>
                </a:lnTo>
                <a:lnTo>
                  <a:pt x="482079" y="217830"/>
                </a:lnTo>
                <a:lnTo>
                  <a:pt x="480872" y="228028"/>
                </a:lnTo>
                <a:lnTo>
                  <a:pt x="478586" y="239242"/>
                </a:lnTo>
                <a:lnTo>
                  <a:pt x="475005" y="251650"/>
                </a:lnTo>
                <a:lnTo>
                  <a:pt x="472782" y="258305"/>
                </a:lnTo>
                <a:lnTo>
                  <a:pt x="471563" y="265341"/>
                </a:lnTo>
                <a:lnTo>
                  <a:pt x="480314" y="303530"/>
                </a:lnTo>
                <a:lnTo>
                  <a:pt x="520065" y="367131"/>
                </a:lnTo>
                <a:lnTo>
                  <a:pt x="520598" y="368947"/>
                </a:lnTo>
                <a:lnTo>
                  <a:pt x="520598" y="302183"/>
                </a:lnTo>
                <a:lnTo>
                  <a:pt x="509892" y="285051"/>
                </a:lnTo>
                <a:lnTo>
                  <a:pt x="507580" y="281317"/>
                </a:lnTo>
                <a:lnTo>
                  <a:pt x="506450" y="277177"/>
                </a:lnTo>
                <a:lnTo>
                  <a:pt x="506437" y="269316"/>
                </a:lnTo>
                <a:lnTo>
                  <a:pt x="506971" y="265988"/>
                </a:lnTo>
                <a:lnTo>
                  <a:pt x="508088" y="262636"/>
                </a:lnTo>
                <a:lnTo>
                  <a:pt x="512445" y="247573"/>
                </a:lnTo>
                <a:lnTo>
                  <a:pt x="515289" y="233540"/>
                </a:lnTo>
                <a:lnTo>
                  <a:pt x="516839" y="220522"/>
                </a:lnTo>
                <a:lnTo>
                  <a:pt x="517309" y="208508"/>
                </a:lnTo>
                <a:lnTo>
                  <a:pt x="517067" y="199669"/>
                </a:lnTo>
                <a:lnTo>
                  <a:pt x="502259" y="131508"/>
                </a:lnTo>
                <a:lnTo>
                  <a:pt x="481914" y="93268"/>
                </a:lnTo>
                <a:lnTo>
                  <a:pt x="454774" y="62153"/>
                </a:lnTo>
                <a:lnTo>
                  <a:pt x="422186" y="38087"/>
                </a:lnTo>
                <a:lnTo>
                  <a:pt x="385622" y="20497"/>
                </a:lnTo>
                <a:lnTo>
                  <a:pt x="346290" y="8712"/>
                </a:lnTo>
                <a:lnTo>
                  <a:pt x="305193" y="2095"/>
                </a:lnTo>
                <a:lnTo>
                  <a:pt x="263359" y="0"/>
                </a:lnTo>
                <a:lnTo>
                  <a:pt x="198932" y="5067"/>
                </a:lnTo>
                <a:lnTo>
                  <a:pt x="143903" y="19570"/>
                </a:lnTo>
                <a:lnTo>
                  <a:pt x="98094" y="42303"/>
                </a:lnTo>
                <a:lnTo>
                  <a:pt x="61379" y="71983"/>
                </a:lnTo>
                <a:lnTo>
                  <a:pt x="33642" y="107061"/>
                </a:lnTo>
                <a:lnTo>
                  <a:pt x="14554" y="145821"/>
                </a:lnTo>
                <a:lnTo>
                  <a:pt x="3530" y="186791"/>
                </a:lnTo>
                <a:lnTo>
                  <a:pt x="0" y="228460"/>
                </a:lnTo>
                <a:lnTo>
                  <a:pt x="5334" y="280187"/>
                </a:lnTo>
                <a:lnTo>
                  <a:pt x="20662" y="328523"/>
                </a:lnTo>
                <a:lnTo>
                  <a:pt x="45339" y="370814"/>
                </a:lnTo>
                <a:lnTo>
                  <a:pt x="78079" y="403783"/>
                </a:lnTo>
                <a:lnTo>
                  <a:pt x="101841" y="437807"/>
                </a:lnTo>
                <a:lnTo>
                  <a:pt x="109969" y="591489"/>
                </a:lnTo>
                <a:lnTo>
                  <a:pt x="114985" y="616369"/>
                </a:lnTo>
                <a:lnTo>
                  <a:pt x="128689" y="636689"/>
                </a:lnTo>
                <a:lnTo>
                  <a:pt x="149009" y="650379"/>
                </a:lnTo>
                <a:lnTo>
                  <a:pt x="173888" y="655408"/>
                </a:lnTo>
                <a:lnTo>
                  <a:pt x="305193" y="655408"/>
                </a:lnTo>
                <a:lnTo>
                  <a:pt x="330073" y="650379"/>
                </a:lnTo>
                <a:lnTo>
                  <a:pt x="350393" y="636689"/>
                </a:lnTo>
                <a:lnTo>
                  <a:pt x="361276" y="620534"/>
                </a:lnTo>
                <a:lnTo>
                  <a:pt x="364083" y="616369"/>
                </a:lnTo>
                <a:lnTo>
                  <a:pt x="369112" y="591489"/>
                </a:lnTo>
                <a:lnTo>
                  <a:pt x="369112" y="569963"/>
                </a:lnTo>
                <a:lnTo>
                  <a:pt x="453326" y="569963"/>
                </a:lnTo>
                <a:lnTo>
                  <a:pt x="478142" y="564946"/>
                </a:lnTo>
                <a:lnTo>
                  <a:pt x="498462" y="551256"/>
                </a:lnTo>
                <a:lnTo>
                  <a:pt x="512152" y="530936"/>
                </a:lnTo>
                <a:lnTo>
                  <a:pt x="517182" y="506056"/>
                </a:lnTo>
                <a:lnTo>
                  <a:pt x="517182" y="409994"/>
                </a:lnTo>
                <a:lnTo>
                  <a:pt x="530669" y="404888"/>
                </a:lnTo>
                <a:lnTo>
                  <a:pt x="541108" y="398919"/>
                </a:lnTo>
                <a:lnTo>
                  <a:pt x="548919" y="390423"/>
                </a:lnTo>
                <a:lnTo>
                  <a:pt x="553808" y="380174"/>
                </a:lnTo>
                <a:lnTo>
                  <a:pt x="555472" y="368947"/>
                </a:lnTo>
                <a:lnTo>
                  <a:pt x="555485" y="362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1606392" y="5051369"/>
            <a:ext cx="657225" cy="657225"/>
            <a:chOff x="1606392" y="5051369"/>
            <a:chExt cx="657225" cy="657225"/>
          </a:xfrm>
        </p:grpSpPr>
        <p:sp>
          <p:nvSpPr>
            <p:cNvPr id="11" name="object 11"/>
            <p:cNvSpPr/>
            <p:nvPr/>
          </p:nvSpPr>
          <p:spPr>
            <a:xfrm>
              <a:off x="1606384" y="5051374"/>
              <a:ext cx="657225" cy="657225"/>
            </a:xfrm>
            <a:custGeom>
              <a:avLst/>
              <a:gdLst/>
              <a:ahLst/>
              <a:cxnLst/>
              <a:rect l="l" t="t" r="r" b="b"/>
              <a:pathLst>
                <a:path w="657225" h="657225">
                  <a:moveTo>
                    <a:pt x="656805" y="174879"/>
                  </a:moveTo>
                  <a:lnTo>
                    <a:pt x="655535" y="168313"/>
                  </a:lnTo>
                  <a:lnTo>
                    <a:pt x="651700" y="162547"/>
                  </a:lnTo>
                  <a:lnTo>
                    <a:pt x="645934" y="158724"/>
                  </a:lnTo>
                  <a:lnTo>
                    <a:pt x="639381" y="157454"/>
                  </a:lnTo>
                  <a:lnTo>
                    <a:pt x="632815" y="158724"/>
                  </a:lnTo>
                  <a:lnTo>
                    <a:pt x="627049" y="162560"/>
                  </a:lnTo>
                  <a:lnTo>
                    <a:pt x="548462" y="241134"/>
                  </a:lnTo>
                  <a:lnTo>
                    <a:pt x="532358" y="254546"/>
                  </a:lnTo>
                  <a:lnTo>
                    <a:pt x="486206" y="279615"/>
                  </a:lnTo>
                  <a:lnTo>
                    <a:pt x="428129" y="298907"/>
                  </a:lnTo>
                  <a:lnTo>
                    <a:pt x="365912" y="309626"/>
                  </a:lnTo>
                  <a:lnTo>
                    <a:pt x="346252" y="310553"/>
                  </a:lnTo>
                  <a:lnTo>
                    <a:pt x="347179" y="290880"/>
                  </a:lnTo>
                  <a:lnTo>
                    <a:pt x="357898" y="228650"/>
                  </a:lnTo>
                  <a:lnTo>
                    <a:pt x="377177" y="170586"/>
                  </a:lnTo>
                  <a:lnTo>
                    <a:pt x="402259" y="124460"/>
                  </a:lnTo>
                  <a:lnTo>
                    <a:pt x="494258" y="29756"/>
                  </a:lnTo>
                  <a:lnTo>
                    <a:pt x="498094" y="23990"/>
                  </a:lnTo>
                  <a:lnTo>
                    <a:pt x="499364" y="17424"/>
                  </a:lnTo>
                  <a:lnTo>
                    <a:pt x="498094" y="10871"/>
                  </a:lnTo>
                  <a:lnTo>
                    <a:pt x="494258" y="5105"/>
                  </a:lnTo>
                  <a:lnTo>
                    <a:pt x="488492" y="1282"/>
                  </a:lnTo>
                  <a:lnTo>
                    <a:pt x="481939" y="0"/>
                  </a:lnTo>
                  <a:lnTo>
                    <a:pt x="475373" y="1282"/>
                  </a:lnTo>
                  <a:lnTo>
                    <a:pt x="391007" y="83705"/>
                  </a:lnTo>
                  <a:lnTo>
                    <a:pt x="358559" y="128892"/>
                  </a:lnTo>
                  <a:lnTo>
                    <a:pt x="333540" y="187617"/>
                  </a:lnTo>
                  <a:lnTo>
                    <a:pt x="316953" y="253784"/>
                  </a:lnTo>
                  <a:lnTo>
                    <a:pt x="311340" y="311327"/>
                  </a:lnTo>
                  <a:lnTo>
                    <a:pt x="287731" y="312445"/>
                  </a:lnTo>
                  <a:lnTo>
                    <a:pt x="220179" y="324065"/>
                  </a:lnTo>
                  <a:lnTo>
                    <a:pt x="156946" y="345109"/>
                  </a:lnTo>
                  <a:lnTo>
                    <a:pt x="104228" y="373862"/>
                  </a:lnTo>
                  <a:lnTo>
                    <a:pt x="5118" y="469607"/>
                  </a:lnTo>
                  <a:lnTo>
                    <a:pt x="0" y="481939"/>
                  </a:lnTo>
                  <a:lnTo>
                    <a:pt x="1282" y="488492"/>
                  </a:lnTo>
                  <a:lnTo>
                    <a:pt x="5105" y="494258"/>
                  </a:lnTo>
                  <a:lnTo>
                    <a:pt x="10896" y="498094"/>
                  </a:lnTo>
                  <a:lnTo>
                    <a:pt x="17437" y="499364"/>
                  </a:lnTo>
                  <a:lnTo>
                    <a:pt x="24003" y="498094"/>
                  </a:lnTo>
                  <a:lnTo>
                    <a:pt x="29768" y="494258"/>
                  </a:lnTo>
                  <a:lnTo>
                    <a:pt x="108356" y="415671"/>
                  </a:lnTo>
                  <a:lnTo>
                    <a:pt x="124460" y="402247"/>
                  </a:lnTo>
                  <a:lnTo>
                    <a:pt x="170599" y="377164"/>
                  </a:lnTo>
                  <a:lnTo>
                    <a:pt x="228676" y="357873"/>
                  </a:lnTo>
                  <a:lnTo>
                    <a:pt x="290906" y="347167"/>
                  </a:lnTo>
                  <a:lnTo>
                    <a:pt x="310540" y="346240"/>
                  </a:lnTo>
                  <a:lnTo>
                    <a:pt x="309626" y="365899"/>
                  </a:lnTo>
                  <a:lnTo>
                    <a:pt x="298919" y="428129"/>
                  </a:lnTo>
                  <a:lnTo>
                    <a:pt x="279628" y="486194"/>
                  </a:lnTo>
                  <a:lnTo>
                    <a:pt x="254546" y="532345"/>
                  </a:lnTo>
                  <a:lnTo>
                    <a:pt x="162547" y="627049"/>
                  </a:lnTo>
                  <a:lnTo>
                    <a:pt x="158724" y="632815"/>
                  </a:lnTo>
                  <a:lnTo>
                    <a:pt x="157441" y="639368"/>
                  </a:lnTo>
                  <a:lnTo>
                    <a:pt x="158724" y="645934"/>
                  </a:lnTo>
                  <a:lnTo>
                    <a:pt x="162547" y="651700"/>
                  </a:lnTo>
                  <a:lnTo>
                    <a:pt x="168313" y="655535"/>
                  </a:lnTo>
                  <a:lnTo>
                    <a:pt x="174879" y="656818"/>
                  </a:lnTo>
                  <a:lnTo>
                    <a:pt x="181432" y="655535"/>
                  </a:lnTo>
                  <a:lnTo>
                    <a:pt x="265798" y="573112"/>
                  </a:lnTo>
                  <a:lnTo>
                    <a:pt x="298246" y="527900"/>
                  </a:lnTo>
                  <a:lnTo>
                    <a:pt x="323265" y="469163"/>
                  </a:lnTo>
                  <a:lnTo>
                    <a:pt x="339852" y="402996"/>
                  </a:lnTo>
                  <a:lnTo>
                    <a:pt x="345452" y="345465"/>
                  </a:lnTo>
                  <a:lnTo>
                    <a:pt x="369074" y="344347"/>
                  </a:lnTo>
                  <a:lnTo>
                    <a:pt x="436613" y="332727"/>
                  </a:lnTo>
                  <a:lnTo>
                    <a:pt x="499859" y="311683"/>
                  </a:lnTo>
                  <a:lnTo>
                    <a:pt x="501180" y="311048"/>
                  </a:lnTo>
                  <a:lnTo>
                    <a:pt x="527913" y="298234"/>
                  </a:lnTo>
                  <a:lnTo>
                    <a:pt x="552577" y="282930"/>
                  </a:lnTo>
                  <a:lnTo>
                    <a:pt x="573100" y="265785"/>
                  </a:lnTo>
                  <a:lnTo>
                    <a:pt x="651700" y="187198"/>
                  </a:lnTo>
                  <a:lnTo>
                    <a:pt x="655535" y="181432"/>
                  </a:lnTo>
                  <a:lnTo>
                    <a:pt x="656805" y="17487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54378" y="5397441"/>
              <a:ext cx="264185" cy="26275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952725" y="5096222"/>
              <a:ext cx="265623" cy="2641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611503" y="5056479"/>
              <a:ext cx="647065" cy="647065"/>
            </a:xfrm>
            <a:custGeom>
              <a:avLst/>
              <a:gdLst/>
              <a:ahLst/>
              <a:cxnLst/>
              <a:rect l="l" t="t" r="r" b="b"/>
              <a:pathLst>
                <a:path w="647064" h="647064">
                  <a:moveTo>
                    <a:pt x="646582" y="182092"/>
                  </a:moveTo>
                  <a:lnTo>
                    <a:pt x="621931" y="157454"/>
                  </a:lnTo>
                  <a:lnTo>
                    <a:pt x="543344" y="236029"/>
                  </a:lnTo>
                  <a:lnTo>
                    <a:pt x="527240" y="249440"/>
                  </a:lnTo>
                  <a:lnTo>
                    <a:pt x="481088" y="274510"/>
                  </a:lnTo>
                  <a:lnTo>
                    <a:pt x="423011" y="293801"/>
                  </a:lnTo>
                  <a:lnTo>
                    <a:pt x="360794" y="304520"/>
                  </a:lnTo>
                  <a:lnTo>
                    <a:pt x="341134" y="305447"/>
                  </a:lnTo>
                  <a:lnTo>
                    <a:pt x="342061" y="285775"/>
                  </a:lnTo>
                  <a:lnTo>
                    <a:pt x="352780" y="223545"/>
                  </a:lnTo>
                  <a:lnTo>
                    <a:pt x="372059" y="165481"/>
                  </a:lnTo>
                  <a:lnTo>
                    <a:pt x="397141" y="119354"/>
                  </a:lnTo>
                  <a:lnTo>
                    <a:pt x="489140" y="24650"/>
                  </a:lnTo>
                  <a:lnTo>
                    <a:pt x="464489" y="12"/>
                  </a:lnTo>
                  <a:lnTo>
                    <a:pt x="385889" y="78600"/>
                  </a:lnTo>
                  <a:lnTo>
                    <a:pt x="353441" y="123786"/>
                  </a:lnTo>
                  <a:lnTo>
                    <a:pt x="328422" y="182511"/>
                  </a:lnTo>
                  <a:lnTo>
                    <a:pt x="311835" y="248678"/>
                  </a:lnTo>
                  <a:lnTo>
                    <a:pt x="306222" y="306222"/>
                  </a:lnTo>
                  <a:lnTo>
                    <a:pt x="282613" y="307340"/>
                  </a:lnTo>
                  <a:lnTo>
                    <a:pt x="215061" y="318960"/>
                  </a:lnTo>
                  <a:lnTo>
                    <a:pt x="151828" y="340004"/>
                  </a:lnTo>
                  <a:lnTo>
                    <a:pt x="99110" y="368757"/>
                  </a:lnTo>
                  <a:lnTo>
                    <a:pt x="0" y="464502"/>
                  </a:lnTo>
                  <a:lnTo>
                    <a:pt x="24650" y="489153"/>
                  </a:lnTo>
                  <a:lnTo>
                    <a:pt x="103238" y="410565"/>
                  </a:lnTo>
                  <a:lnTo>
                    <a:pt x="119341" y="397141"/>
                  </a:lnTo>
                  <a:lnTo>
                    <a:pt x="165481" y="372059"/>
                  </a:lnTo>
                  <a:lnTo>
                    <a:pt x="223558" y="352767"/>
                  </a:lnTo>
                  <a:lnTo>
                    <a:pt x="285788" y="342061"/>
                  </a:lnTo>
                  <a:lnTo>
                    <a:pt x="305422" y="341134"/>
                  </a:lnTo>
                  <a:lnTo>
                    <a:pt x="304507" y="360794"/>
                  </a:lnTo>
                  <a:lnTo>
                    <a:pt x="293801" y="423024"/>
                  </a:lnTo>
                  <a:lnTo>
                    <a:pt x="274510" y="481088"/>
                  </a:lnTo>
                  <a:lnTo>
                    <a:pt x="249428" y="527240"/>
                  </a:lnTo>
                  <a:lnTo>
                    <a:pt x="157429" y="621944"/>
                  </a:lnTo>
                  <a:lnTo>
                    <a:pt x="182092" y="646607"/>
                  </a:lnTo>
                  <a:lnTo>
                    <a:pt x="260680" y="568007"/>
                  </a:lnTo>
                  <a:lnTo>
                    <a:pt x="293128" y="522795"/>
                  </a:lnTo>
                  <a:lnTo>
                    <a:pt x="318147" y="464058"/>
                  </a:lnTo>
                  <a:lnTo>
                    <a:pt x="334733" y="397891"/>
                  </a:lnTo>
                  <a:lnTo>
                    <a:pt x="340334" y="340360"/>
                  </a:lnTo>
                  <a:lnTo>
                    <a:pt x="363956" y="339242"/>
                  </a:lnTo>
                  <a:lnTo>
                    <a:pt x="431495" y="327621"/>
                  </a:lnTo>
                  <a:lnTo>
                    <a:pt x="494741" y="306578"/>
                  </a:lnTo>
                  <a:lnTo>
                    <a:pt x="496062" y="305943"/>
                  </a:lnTo>
                  <a:lnTo>
                    <a:pt x="522795" y="293128"/>
                  </a:lnTo>
                  <a:lnTo>
                    <a:pt x="547458" y="277825"/>
                  </a:lnTo>
                  <a:lnTo>
                    <a:pt x="567982" y="260680"/>
                  </a:lnTo>
                  <a:lnTo>
                    <a:pt x="646582" y="1820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59483" y="5402547"/>
              <a:ext cx="253974" cy="25254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57830" y="5101337"/>
              <a:ext cx="255412" cy="25397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58934" y="5132210"/>
              <a:ext cx="65236" cy="6524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845500" y="5259091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28" y="0"/>
                  </a:moveTo>
                  <a:lnTo>
                    <a:pt x="14238" y="1674"/>
                  </a:lnTo>
                  <a:lnTo>
                    <a:pt x="6686" y="6696"/>
                  </a:lnTo>
                  <a:lnTo>
                    <a:pt x="1671" y="14247"/>
                  </a:lnTo>
                  <a:lnTo>
                    <a:pt x="0" y="22837"/>
                  </a:lnTo>
                  <a:lnTo>
                    <a:pt x="1671" y="31427"/>
                  </a:lnTo>
                  <a:lnTo>
                    <a:pt x="6686" y="38979"/>
                  </a:lnTo>
                  <a:lnTo>
                    <a:pt x="14238" y="44001"/>
                  </a:lnTo>
                  <a:lnTo>
                    <a:pt x="22828" y="45675"/>
                  </a:lnTo>
                  <a:lnTo>
                    <a:pt x="31418" y="44001"/>
                  </a:lnTo>
                  <a:lnTo>
                    <a:pt x="38969" y="38979"/>
                  </a:lnTo>
                  <a:lnTo>
                    <a:pt x="43984" y="31427"/>
                  </a:lnTo>
                  <a:lnTo>
                    <a:pt x="45656" y="22837"/>
                  </a:lnTo>
                  <a:lnTo>
                    <a:pt x="43984" y="14247"/>
                  </a:lnTo>
                  <a:lnTo>
                    <a:pt x="38969" y="6696"/>
                  </a:lnTo>
                  <a:lnTo>
                    <a:pt x="31418" y="1674"/>
                  </a:lnTo>
                  <a:lnTo>
                    <a:pt x="228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60789" y="5563849"/>
              <a:ext cx="65233" cy="6523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981842" y="5455126"/>
              <a:ext cx="45720" cy="45720"/>
            </a:xfrm>
            <a:custGeom>
              <a:avLst/>
              <a:gdLst/>
              <a:ahLst/>
              <a:cxnLst/>
              <a:rect l="l" t="t" r="r" b="b"/>
              <a:pathLst>
                <a:path w="45719" h="45720">
                  <a:moveTo>
                    <a:pt x="22839" y="0"/>
                  </a:moveTo>
                  <a:lnTo>
                    <a:pt x="14245" y="1671"/>
                  </a:lnTo>
                  <a:lnTo>
                    <a:pt x="6686" y="6686"/>
                  </a:lnTo>
                  <a:lnTo>
                    <a:pt x="1671" y="14243"/>
                  </a:lnTo>
                  <a:lnTo>
                    <a:pt x="0" y="22834"/>
                  </a:lnTo>
                  <a:lnTo>
                    <a:pt x="1671" y="31425"/>
                  </a:lnTo>
                  <a:lnTo>
                    <a:pt x="6686" y="38982"/>
                  </a:lnTo>
                  <a:lnTo>
                    <a:pt x="14245" y="43997"/>
                  </a:lnTo>
                  <a:lnTo>
                    <a:pt x="22839" y="45669"/>
                  </a:lnTo>
                  <a:lnTo>
                    <a:pt x="31430" y="43997"/>
                  </a:lnTo>
                  <a:lnTo>
                    <a:pt x="38982" y="38982"/>
                  </a:lnTo>
                  <a:lnTo>
                    <a:pt x="43997" y="31425"/>
                  </a:lnTo>
                  <a:lnTo>
                    <a:pt x="45669" y="22834"/>
                  </a:lnTo>
                  <a:lnTo>
                    <a:pt x="43997" y="14243"/>
                  </a:lnTo>
                  <a:lnTo>
                    <a:pt x="38982" y="6686"/>
                  </a:lnTo>
                  <a:lnTo>
                    <a:pt x="31430" y="1671"/>
                  </a:lnTo>
                  <a:lnTo>
                    <a:pt x="228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120718" y="2896463"/>
            <a:ext cx="2072474" cy="2606548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9074577" y="2366472"/>
            <a:ext cx="912088" cy="1127404"/>
          </a:xfrm>
          <a:prstGeom prst="rect">
            <a:avLst/>
          </a:prstGeom>
        </p:spPr>
      </p:pic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527282" y="1316770"/>
            <a:ext cx="11192101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Activity</a:t>
            </a:r>
            <a:r>
              <a:rPr sz="3200" b="1" spc="-35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2:</a:t>
            </a:r>
            <a:r>
              <a:rPr sz="3200" b="1" spc="-3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Understanding</a:t>
            </a:r>
            <a:r>
              <a:rPr sz="3200" b="1" spc="-30" dirty="0">
                <a:solidFill>
                  <a:srgbClr val="003087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003087"/>
                </a:solidFill>
                <a:latin typeface="Arial"/>
                <a:cs typeface="Arial"/>
              </a:rPr>
              <a:t>skills</a:t>
            </a:r>
            <a:endParaRPr sz="3200" dirty="0">
              <a:latin typeface="Arial"/>
              <a:cs typeface="Arial"/>
            </a:endParaRPr>
          </a:p>
        </p:txBody>
      </p:sp>
      <p:pic>
        <p:nvPicPr>
          <p:cNvPr id="24" name="object 2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4608893" y="3097707"/>
            <a:ext cx="1934095" cy="2352967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5708393" y="5528068"/>
            <a:ext cx="1314450" cy="1330325"/>
          </a:xfrm>
          <a:custGeom>
            <a:avLst/>
            <a:gdLst/>
            <a:ahLst/>
            <a:cxnLst/>
            <a:rect l="l" t="t" r="r" b="b"/>
            <a:pathLst>
              <a:path w="1314450" h="1330325">
                <a:moveTo>
                  <a:pt x="0" y="0"/>
                </a:moveTo>
                <a:lnTo>
                  <a:pt x="0" y="1329931"/>
                </a:lnTo>
                <a:lnTo>
                  <a:pt x="891984" y="1329931"/>
                </a:lnTo>
                <a:lnTo>
                  <a:pt x="1313942" y="1202893"/>
                </a:lnTo>
                <a:lnTo>
                  <a:pt x="1313942" y="395604"/>
                </a:lnTo>
                <a:lnTo>
                  <a:pt x="0" y="0"/>
                </a:lnTo>
                <a:close/>
              </a:path>
            </a:pathLst>
          </a:custGeom>
          <a:solidFill>
            <a:srgbClr val="215EAC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90A8D76E3D42C46A8FA461C1AAF9565" ma:contentTypeVersion="14" ma:contentTypeDescription="Create a new document." ma:contentTypeScope="" ma:versionID="a95bc0f88227b5e3c9a0a206893e0b43">
  <xsd:schema xmlns:xsd="http://www.w3.org/2001/XMLSchema" xmlns:xs="http://www.w3.org/2001/XMLSchema" xmlns:p="http://schemas.microsoft.com/office/2006/metadata/properties" xmlns:ns2="49b40b59-b3c4-41fc-857f-9f1632628cca" xmlns:ns3="0b246be7-fe4a-4442-b37a-e696c52f782b" targetNamespace="http://schemas.microsoft.com/office/2006/metadata/properties" ma:root="true" ma:fieldsID="0e2fc771e66058d170d76f0f9f6f07ab" ns2:_="" ns3:_="">
    <xsd:import namespace="49b40b59-b3c4-41fc-857f-9f1632628cca"/>
    <xsd:import namespace="0b246be7-fe4a-4442-b37a-e696c52f78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Extrainform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40b59-b3c4-41fc-857f-9f1632628c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Extrainformation" ma:index="20" nillable="true" ma:displayName="Extra information" ma:format="Dropdown" ma:internalName="Extrainformation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246be7-fe4a-4442-b37a-e696c52f78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Extrainformation xmlns="49b40b59-b3c4-41fc-857f-9f1632628cca" xsi:nil="true"/>
  </documentManagement>
</p:properties>
</file>

<file path=customXml/itemProps1.xml><?xml version="1.0" encoding="utf-8"?>
<ds:datastoreItem xmlns:ds="http://schemas.openxmlformats.org/officeDocument/2006/customXml" ds:itemID="{C02C3281-46B8-4D3E-B310-2C340EE1702E}"/>
</file>

<file path=customXml/itemProps2.xml><?xml version="1.0" encoding="utf-8"?>
<ds:datastoreItem xmlns:ds="http://schemas.openxmlformats.org/officeDocument/2006/customXml" ds:itemID="{B1915FF8-B601-4A33-89CB-661E8A56B588}"/>
</file>

<file path=customXml/itemProps3.xml><?xml version="1.0" encoding="utf-8"?>
<ds:datastoreItem xmlns:ds="http://schemas.openxmlformats.org/officeDocument/2006/customXml" ds:itemID="{4D6FFCE0-5142-4760-AB9B-043C85BA564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681</Words>
  <Application>Microsoft Macintosh PowerPoint</Application>
  <PresentationFormat>Widescreen</PresentationFormat>
  <Paragraphs>107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Topic 1: My interests, skills and future choices</vt:lpstr>
      <vt:lpstr>Activity 1: Me</vt:lpstr>
      <vt:lpstr>Interests and choices</vt:lpstr>
      <vt:lpstr>Example interests</vt:lpstr>
      <vt:lpstr>Interests and choices</vt:lpstr>
      <vt:lpstr>PowerPoint Presentation</vt:lpstr>
      <vt:lpstr>Interests and choices</vt:lpstr>
      <vt:lpstr>We are all different</vt:lpstr>
      <vt:lpstr>Activity 2: Understanding skills</vt:lpstr>
      <vt:lpstr>What are skills?</vt:lpstr>
      <vt:lpstr>Skills</vt:lpstr>
      <vt:lpstr>Understanding skills</vt:lpstr>
      <vt:lpstr>Your skills</vt:lpstr>
      <vt:lpstr>Problem solving</vt:lpstr>
      <vt:lpstr>Your task</vt:lpstr>
      <vt:lpstr>Activity 3: Skills and careers match</vt:lpstr>
      <vt:lpstr>Your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1: My interests, skills and future choices</dc:title>
  <cp:lastModifiedBy>Steven Key</cp:lastModifiedBy>
  <cp:revision>1</cp:revision>
  <dcterms:created xsi:type="dcterms:W3CDTF">2022-02-16T10:49:14Z</dcterms:created>
  <dcterms:modified xsi:type="dcterms:W3CDTF">2022-02-16T10:55:03Z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2022-02-16T00:00:00Z</vt:filetime>
  </property>
  <property fmtid="{D5CDD505-2E9C-101B-9397-08002B2CF9AE}" pid="3" name="Creator">
    <vt:lpwstr>Adobe InDesign 16.2 (Macintosh)</vt:lpwstr>
  </property>
  <property fmtid="{D5CDD505-2E9C-101B-9397-08002B2CF9AE}" pid="4" name="LastSaved">
    <vt:filetime>2022-02-16T00:00:00Z</vt:filetime>
  </property>
  <property fmtid="{D5CDD505-2E9C-101B-9397-08002B2CF9AE}" pid="5" name="ContentTypeId">
    <vt:lpwstr>0x010100B90A8D76E3D42C46A8FA461C1AAF9565</vt:lpwstr>
  </property>
</Properties>
</file>