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80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652146" y="1113788"/>
            <a:ext cx="8022590" cy="4950460"/>
          </a:xfrm>
          <a:custGeom>
            <a:avLst/>
            <a:gdLst/>
            <a:ahLst/>
            <a:cxnLst/>
            <a:rect l="l" t="t" r="r" b="b"/>
            <a:pathLst>
              <a:path w="8022590" h="4950460">
                <a:moveTo>
                  <a:pt x="4011295" y="0"/>
                </a:moveTo>
                <a:lnTo>
                  <a:pt x="3952055" y="264"/>
                </a:lnTo>
                <a:lnTo>
                  <a:pt x="3893023" y="1055"/>
                </a:lnTo>
                <a:lnTo>
                  <a:pt x="3834203" y="2368"/>
                </a:lnTo>
                <a:lnTo>
                  <a:pt x="3775601" y="4201"/>
                </a:lnTo>
                <a:lnTo>
                  <a:pt x="3717223" y="6549"/>
                </a:lnTo>
                <a:lnTo>
                  <a:pt x="3659075" y="9409"/>
                </a:lnTo>
                <a:lnTo>
                  <a:pt x="3601163" y="12778"/>
                </a:lnTo>
                <a:lnTo>
                  <a:pt x="3543493" y="16651"/>
                </a:lnTo>
                <a:lnTo>
                  <a:pt x="3486071" y="21024"/>
                </a:lnTo>
                <a:lnTo>
                  <a:pt x="3428902" y="25896"/>
                </a:lnTo>
                <a:lnTo>
                  <a:pt x="3371992" y="31261"/>
                </a:lnTo>
                <a:lnTo>
                  <a:pt x="3315348" y="37116"/>
                </a:lnTo>
                <a:lnTo>
                  <a:pt x="3258975" y="43458"/>
                </a:lnTo>
                <a:lnTo>
                  <a:pt x="3202879" y="50282"/>
                </a:lnTo>
                <a:lnTo>
                  <a:pt x="3147066" y="57586"/>
                </a:lnTo>
                <a:lnTo>
                  <a:pt x="3091542" y="65366"/>
                </a:lnTo>
                <a:lnTo>
                  <a:pt x="3036312" y="73617"/>
                </a:lnTo>
                <a:lnTo>
                  <a:pt x="2981383" y="82337"/>
                </a:lnTo>
                <a:lnTo>
                  <a:pt x="2926761" y="91521"/>
                </a:lnTo>
                <a:lnTo>
                  <a:pt x="2872451" y="101167"/>
                </a:lnTo>
                <a:lnTo>
                  <a:pt x="2818459" y="111270"/>
                </a:lnTo>
                <a:lnTo>
                  <a:pt x="2764791" y="121827"/>
                </a:lnTo>
                <a:lnTo>
                  <a:pt x="2711453" y="132834"/>
                </a:lnTo>
                <a:lnTo>
                  <a:pt x="2658451" y="144288"/>
                </a:lnTo>
                <a:lnTo>
                  <a:pt x="2605790" y="156184"/>
                </a:lnTo>
                <a:lnTo>
                  <a:pt x="2553478" y="168520"/>
                </a:lnTo>
                <a:lnTo>
                  <a:pt x="2501518" y="181292"/>
                </a:lnTo>
                <a:lnTo>
                  <a:pt x="2449918" y="194496"/>
                </a:lnTo>
                <a:lnTo>
                  <a:pt x="2398683" y="208128"/>
                </a:lnTo>
                <a:lnTo>
                  <a:pt x="2347820" y="222185"/>
                </a:lnTo>
                <a:lnTo>
                  <a:pt x="2297333" y="236664"/>
                </a:lnTo>
                <a:lnTo>
                  <a:pt x="2247229" y="251560"/>
                </a:lnTo>
                <a:lnTo>
                  <a:pt x="2197514" y="266870"/>
                </a:lnTo>
                <a:lnTo>
                  <a:pt x="2148194" y="282590"/>
                </a:lnTo>
                <a:lnTo>
                  <a:pt x="2099274" y="298717"/>
                </a:lnTo>
                <a:lnTo>
                  <a:pt x="2050760" y="315247"/>
                </a:lnTo>
                <a:lnTo>
                  <a:pt x="2002659" y="332176"/>
                </a:lnTo>
                <a:lnTo>
                  <a:pt x="1954976" y="349501"/>
                </a:lnTo>
                <a:lnTo>
                  <a:pt x="1907717" y="367219"/>
                </a:lnTo>
                <a:lnTo>
                  <a:pt x="1860887" y="385325"/>
                </a:lnTo>
                <a:lnTo>
                  <a:pt x="1814494" y="403816"/>
                </a:lnTo>
                <a:lnTo>
                  <a:pt x="1768542" y="422688"/>
                </a:lnTo>
                <a:lnTo>
                  <a:pt x="1723038" y="441938"/>
                </a:lnTo>
                <a:lnTo>
                  <a:pt x="1677987" y="461562"/>
                </a:lnTo>
                <a:lnTo>
                  <a:pt x="1633395" y="481556"/>
                </a:lnTo>
                <a:lnTo>
                  <a:pt x="1589269" y="501918"/>
                </a:lnTo>
                <a:lnTo>
                  <a:pt x="1545613" y="522642"/>
                </a:lnTo>
                <a:lnTo>
                  <a:pt x="1502435" y="543726"/>
                </a:lnTo>
                <a:lnTo>
                  <a:pt x="1459739" y="565166"/>
                </a:lnTo>
                <a:lnTo>
                  <a:pt x="1417532" y="586958"/>
                </a:lnTo>
                <a:lnTo>
                  <a:pt x="1375820" y="609099"/>
                </a:lnTo>
                <a:lnTo>
                  <a:pt x="1334608" y="631585"/>
                </a:lnTo>
                <a:lnTo>
                  <a:pt x="1293902" y="654412"/>
                </a:lnTo>
                <a:lnTo>
                  <a:pt x="1253708" y="677577"/>
                </a:lnTo>
                <a:lnTo>
                  <a:pt x="1214033" y="701076"/>
                </a:lnTo>
                <a:lnTo>
                  <a:pt x="1174881" y="724906"/>
                </a:lnTo>
                <a:lnTo>
                  <a:pt x="1136260" y="749063"/>
                </a:lnTo>
                <a:lnTo>
                  <a:pt x="1098174" y="773543"/>
                </a:lnTo>
                <a:lnTo>
                  <a:pt x="1060629" y="798342"/>
                </a:lnTo>
                <a:lnTo>
                  <a:pt x="1023632" y="823458"/>
                </a:lnTo>
                <a:lnTo>
                  <a:pt x="987189" y="848886"/>
                </a:lnTo>
                <a:lnTo>
                  <a:pt x="951304" y="874623"/>
                </a:lnTo>
                <a:lnTo>
                  <a:pt x="915985" y="900665"/>
                </a:lnTo>
                <a:lnTo>
                  <a:pt x="881237" y="927008"/>
                </a:lnTo>
                <a:lnTo>
                  <a:pt x="847065" y="953649"/>
                </a:lnTo>
                <a:lnTo>
                  <a:pt x="813476" y="980585"/>
                </a:lnTo>
                <a:lnTo>
                  <a:pt x="780476" y="1007811"/>
                </a:lnTo>
                <a:lnTo>
                  <a:pt x="748070" y="1035324"/>
                </a:lnTo>
                <a:lnTo>
                  <a:pt x="716265" y="1063121"/>
                </a:lnTo>
                <a:lnTo>
                  <a:pt x="685066" y="1091197"/>
                </a:lnTo>
                <a:lnTo>
                  <a:pt x="654479" y="1119550"/>
                </a:lnTo>
                <a:lnTo>
                  <a:pt x="624510" y="1148175"/>
                </a:lnTo>
                <a:lnTo>
                  <a:pt x="595165" y="1177069"/>
                </a:lnTo>
                <a:lnTo>
                  <a:pt x="566450" y="1206228"/>
                </a:lnTo>
                <a:lnTo>
                  <a:pt x="538370" y="1235649"/>
                </a:lnTo>
                <a:lnTo>
                  <a:pt x="510932" y="1265327"/>
                </a:lnTo>
                <a:lnTo>
                  <a:pt x="484141" y="1295261"/>
                </a:lnTo>
                <a:lnTo>
                  <a:pt x="458004" y="1325444"/>
                </a:lnTo>
                <a:lnTo>
                  <a:pt x="432526" y="1355875"/>
                </a:lnTo>
                <a:lnTo>
                  <a:pt x="407712" y="1386550"/>
                </a:lnTo>
                <a:lnTo>
                  <a:pt x="383570" y="1417464"/>
                </a:lnTo>
                <a:lnTo>
                  <a:pt x="360104" y="1448615"/>
                </a:lnTo>
                <a:lnTo>
                  <a:pt x="337322" y="1479998"/>
                </a:lnTo>
                <a:lnTo>
                  <a:pt x="315227" y="1511610"/>
                </a:lnTo>
                <a:lnTo>
                  <a:pt x="293827" y="1543447"/>
                </a:lnTo>
                <a:lnTo>
                  <a:pt x="273128" y="1575507"/>
                </a:lnTo>
                <a:lnTo>
                  <a:pt x="233853" y="1640276"/>
                </a:lnTo>
                <a:lnTo>
                  <a:pt x="197450" y="1705888"/>
                </a:lnTo>
                <a:lnTo>
                  <a:pt x="163965" y="1772315"/>
                </a:lnTo>
                <a:lnTo>
                  <a:pt x="133447" y="1839527"/>
                </a:lnTo>
                <a:lnTo>
                  <a:pt x="105941" y="1907495"/>
                </a:lnTo>
                <a:lnTo>
                  <a:pt x="81495" y="1976191"/>
                </a:lnTo>
                <a:lnTo>
                  <a:pt x="60156" y="2045585"/>
                </a:lnTo>
                <a:lnTo>
                  <a:pt x="41971" y="2115648"/>
                </a:lnTo>
                <a:lnTo>
                  <a:pt x="26986" y="2186352"/>
                </a:lnTo>
                <a:lnTo>
                  <a:pt x="15250" y="2257667"/>
                </a:lnTo>
                <a:lnTo>
                  <a:pt x="6809" y="2329564"/>
                </a:lnTo>
                <a:lnTo>
                  <a:pt x="1710" y="2402014"/>
                </a:lnTo>
                <a:lnTo>
                  <a:pt x="0" y="2474988"/>
                </a:lnTo>
                <a:lnTo>
                  <a:pt x="428" y="2511539"/>
                </a:lnTo>
                <a:lnTo>
                  <a:pt x="3839" y="2584255"/>
                </a:lnTo>
                <a:lnTo>
                  <a:pt x="10615" y="2656432"/>
                </a:lnTo>
                <a:lnTo>
                  <a:pt x="20709" y="2728042"/>
                </a:lnTo>
                <a:lnTo>
                  <a:pt x="34075" y="2799055"/>
                </a:lnTo>
                <a:lnTo>
                  <a:pt x="50666" y="2869442"/>
                </a:lnTo>
                <a:lnTo>
                  <a:pt x="70434" y="2939174"/>
                </a:lnTo>
                <a:lnTo>
                  <a:pt x="93332" y="3008222"/>
                </a:lnTo>
                <a:lnTo>
                  <a:pt x="119314" y="3076558"/>
                </a:lnTo>
                <a:lnTo>
                  <a:pt x="148332" y="3144152"/>
                </a:lnTo>
                <a:lnTo>
                  <a:pt x="180340" y="3210975"/>
                </a:lnTo>
                <a:lnTo>
                  <a:pt x="215289" y="3276998"/>
                </a:lnTo>
                <a:lnTo>
                  <a:pt x="253134" y="3342193"/>
                </a:lnTo>
                <a:lnTo>
                  <a:pt x="293827" y="3406529"/>
                </a:lnTo>
                <a:lnTo>
                  <a:pt x="315227" y="3438367"/>
                </a:lnTo>
                <a:lnTo>
                  <a:pt x="337322" y="3469979"/>
                </a:lnTo>
                <a:lnTo>
                  <a:pt x="360104" y="3501362"/>
                </a:lnTo>
                <a:lnTo>
                  <a:pt x="383570" y="3532512"/>
                </a:lnTo>
                <a:lnTo>
                  <a:pt x="407712" y="3563427"/>
                </a:lnTo>
                <a:lnTo>
                  <a:pt x="432526" y="3594101"/>
                </a:lnTo>
                <a:lnTo>
                  <a:pt x="458004" y="3624532"/>
                </a:lnTo>
                <a:lnTo>
                  <a:pt x="484141" y="3654716"/>
                </a:lnTo>
                <a:lnTo>
                  <a:pt x="510932" y="3684649"/>
                </a:lnTo>
                <a:lnTo>
                  <a:pt x="538370" y="3714328"/>
                </a:lnTo>
                <a:lnTo>
                  <a:pt x="566450" y="3743748"/>
                </a:lnTo>
                <a:lnTo>
                  <a:pt x="595165" y="3772908"/>
                </a:lnTo>
                <a:lnTo>
                  <a:pt x="624510" y="3801801"/>
                </a:lnTo>
                <a:lnTo>
                  <a:pt x="654479" y="3830427"/>
                </a:lnTo>
                <a:lnTo>
                  <a:pt x="685066" y="3858779"/>
                </a:lnTo>
                <a:lnTo>
                  <a:pt x="716265" y="3886855"/>
                </a:lnTo>
                <a:lnTo>
                  <a:pt x="748070" y="3914652"/>
                </a:lnTo>
                <a:lnTo>
                  <a:pt x="780476" y="3942165"/>
                </a:lnTo>
                <a:lnTo>
                  <a:pt x="813476" y="3969391"/>
                </a:lnTo>
                <a:lnTo>
                  <a:pt x="847065" y="3996327"/>
                </a:lnTo>
                <a:lnTo>
                  <a:pt x="881237" y="4022968"/>
                </a:lnTo>
                <a:lnTo>
                  <a:pt x="915985" y="4049312"/>
                </a:lnTo>
                <a:lnTo>
                  <a:pt x="951304" y="4075354"/>
                </a:lnTo>
                <a:lnTo>
                  <a:pt x="987189" y="4101091"/>
                </a:lnTo>
                <a:lnTo>
                  <a:pt x="1023632" y="4126519"/>
                </a:lnTo>
                <a:lnTo>
                  <a:pt x="1060629" y="4151634"/>
                </a:lnTo>
                <a:lnTo>
                  <a:pt x="1098174" y="4176434"/>
                </a:lnTo>
                <a:lnTo>
                  <a:pt x="1136260" y="4200914"/>
                </a:lnTo>
                <a:lnTo>
                  <a:pt x="1174881" y="4225070"/>
                </a:lnTo>
                <a:lnTo>
                  <a:pt x="1214033" y="4248900"/>
                </a:lnTo>
                <a:lnTo>
                  <a:pt x="1253708" y="4272399"/>
                </a:lnTo>
                <a:lnTo>
                  <a:pt x="1293902" y="4295564"/>
                </a:lnTo>
                <a:lnTo>
                  <a:pt x="1334608" y="4318392"/>
                </a:lnTo>
                <a:lnTo>
                  <a:pt x="1375820" y="4340878"/>
                </a:lnTo>
                <a:lnTo>
                  <a:pt x="1417532" y="4363018"/>
                </a:lnTo>
                <a:lnTo>
                  <a:pt x="1459739" y="4384811"/>
                </a:lnTo>
                <a:lnTo>
                  <a:pt x="1502435" y="4406250"/>
                </a:lnTo>
                <a:lnTo>
                  <a:pt x="1545613" y="4427334"/>
                </a:lnTo>
                <a:lnTo>
                  <a:pt x="1589269" y="4448059"/>
                </a:lnTo>
                <a:lnTo>
                  <a:pt x="1633395" y="4468420"/>
                </a:lnTo>
                <a:lnTo>
                  <a:pt x="1677987" y="4488414"/>
                </a:lnTo>
                <a:lnTo>
                  <a:pt x="1723038" y="4508038"/>
                </a:lnTo>
                <a:lnTo>
                  <a:pt x="1768542" y="4527288"/>
                </a:lnTo>
                <a:lnTo>
                  <a:pt x="1814494" y="4546161"/>
                </a:lnTo>
                <a:lnTo>
                  <a:pt x="1860887" y="4564652"/>
                </a:lnTo>
                <a:lnTo>
                  <a:pt x="1907717" y="4582758"/>
                </a:lnTo>
                <a:lnTo>
                  <a:pt x="1954976" y="4600475"/>
                </a:lnTo>
                <a:lnTo>
                  <a:pt x="2002659" y="4617800"/>
                </a:lnTo>
                <a:lnTo>
                  <a:pt x="2050760" y="4634730"/>
                </a:lnTo>
                <a:lnTo>
                  <a:pt x="2099274" y="4651260"/>
                </a:lnTo>
                <a:lnTo>
                  <a:pt x="2148194" y="4667387"/>
                </a:lnTo>
                <a:lnTo>
                  <a:pt x="2197514" y="4683107"/>
                </a:lnTo>
                <a:lnTo>
                  <a:pt x="2247229" y="4698417"/>
                </a:lnTo>
                <a:lnTo>
                  <a:pt x="2297333" y="4713313"/>
                </a:lnTo>
                <a:lnTo>
                  <a:pt x="2347820" y="4727791"/>
                </a:lnTo>
                <a:lnTo>
                  <a:pt x="2398683" y="4741848"/>
                </a:lnTo>
                <a:lnTo>
                  <a:pt x="2449918" y="4755480"/>
                </a:lnTo>
                <a:lnTo>
                  <a:pt x="2501518" y="4768684"/>
                </a:lnTo>
                <a:lnTo>
                  <a:pt x="2553478" y="4781456"/>
                </a:lnTo>
                <a:lnTo>
                  <a:pt x="2605790" y="4793792"/>
                </a:lnTo>
                <a:lnTo>
                  <a:pt x="2658451" y="4805689"/>
                </a:lnTo>
                <a:lnTo>
                  <a:pt x="2711453" y="4817142"/>
                </a:lnTo>
                <a:lnTo>
                  <a:pt x="2764791" y="4828150"/>
                </a:lnTo>
                <a:lnTo>
                  <a:pt x="2818459" y="4838707"/>
                </a:lnTo>
                <a:lnTo>
                  <a:pt x="2872451" y="4848810"/>
                </a:lnTo>
                <a:lnTo>
                  <a:pt x="2926761" y="4858455"/>
                </a:lnTo>
                <a:lnTo>
                  <a:pt x="2981383" y="4867640"/>
                </a:lnTo>
                <a:lnTo>
                  <a:pt x="3036312" y="4876359"/>
                </a:lnTo>
                <a:lnTo>
                  <a:pt x="3091542" y="4884611"/>
                </a:lnTo>
                <a:lnTo>
                  <a:pt x="3147066" y="4892390"/>
                </a:lnTo>
                <a:lnTo>
                  <a:pt x="3202879" y="4899694"/>
                </a:lnTo>
                <a:lnTo>
                  <a:pt x="3258975" y="4906519"/>
                </a:lnTo>
                <a:lnTo>
                  <a:pt x="3315348" y="4912860"/>
                </a:lnTo>
                <a:lnTo>
                  <a:pt x="3371992" y="4918715"/>
                </a:lnTo>
                <a:lnTo>
                  <a:pt x="3428902" y="4924081"/>
                </a:lnTo>
                <a:lnTo>
                  <a:pt x="3486071" y="4928952"/>
                </a:lnTo>
                <a:lnTo>
                  <a:pt x="3543493" y="4933326"/>
                </a:lnTo>
                <a:lnTo>
                  <a:pt x="3601163" y="4937199"/>
                </a:lnTo>
                <a:lnTo>
                  <a:pt x="3659075" y="4940567"/>
                </a:lnTo>
                <a:lnTo>
                  <a:pt x="3717223" y="4943427"/>
                </a:lnTo>
                <a:lnTo>
                  <a:pt x="3775601" y="4945775"/>
                </a:lnTo>
                <a:lnTo>
                  <a:pt x="3834203" y="4947608"/>
                </a:lnTo>
                <a:lnTo>
                  <a:pt x="3893023" y="4948922"/>
                </a:lnTo>
                <a:lnTo>
                  <a:pt x="3952055" y="4949712"/>
                </a:lnTo>
                <a:lnTo>
                  <a:pt x="4011295" y="4949977"/>
                </a:lnTo>
                <a:lnTo>
                  <a:pt x="4070534" y="4949712"/>
                </a:lnTo>
                <a:lnTo>
                  <a:pt x="4129566" y="4948922"/>
                </a:lnTo>
                <a:lnTo>
                  <a:pt x="4188386" y="4947608"/>
                </a:lnTo>
                <a:lnTo>
                  <a:pt x="4246988" y="4945775"/>
                </a:lnTo>
                <a:lnTo>
                  <a:pt x="4305366" y="4943427"/>
                </a:lnTo>
                <a:lnTo>
                  <a:pt x="4363514" y="4940567"/>
                </a:lnTo>
                <a:lnTo>
                  <a:pt x="4421426" y="4937199"/>
                </a:lnTo>
                <a:lnTo>
                  <a:pt x="4479096" y="4933326"/>
                </a:lnTo>
                <a:lnTo>
                  <a:pt x="4536518" y="4928952"/>
                </a:lnTo>
                <a:lnTo>
                  <a:pt x="4593687" y="4924081"/>
                </a:lnTo>
                <a:lnTo>
                  <a:pt x="4650597" y="4918715"/>
                </a:lnTo>
                <a:lnTo>
                  <a:pt x="4707241" y="4912860"/>
                </a:lnTo>
                <a:lnTo>
                  <a:pt x="4763614" y="4906519"/>
                </a:lnTo>
                <a:lnTo>
                  <a:pt x="4819710" y="4899694"/>
                </a:lnTo>
                <a:lnTo>
                  <a:pt x="4875523" y="4892390"/>
                </a:lnTo>
                <a:lnTo>
                  <a:pt x="4931047" y="4884611"/>
                </a:lnTo>
                <a:lnTo>
                  <a:pt x="4986277" y="4876359"/>
                </a:lnTo>
                <a:lnTo>
                  <a:pt x="5041206" y="4867640"/>
                </a:lnTo>
                <a:lnTo>
                  <a:pt x="5095828" y="4858455"/>
                </a:lnTo>
                <a:lnTo>
                  <a:pt x="5150138" y="4848810"/>
                </a:lnTo>
                <a:lnTo>
                  <a:pt x="5204130" y="4838707"/>
                </a:lnTo>
                <a:lnTo>
                  <a:pt x="5257798" y="4828150"/>
                </a:lnTo>
                <a:lnTo>
                  <a:pt x="5311136" y="4817142"/>
                </a:lnTo>
                <a:lnTo>
                  <a:pt x="5364138" y="4805689"/>
                </a:lnTo>
                <a:lnTo>
                  <a:pt x="5416799" y="4793792"/>
                </a:lnTo>
                <a:lnTo>
                  <a:pt x="5469111" y="4781456"/>
                </a:lnTo>
                <a:lnTo>
                  <a:pt x="5521071" y="4768684"/>
                </a:lnTo>
                <a:lnTo>
                  <a:pt x="5572671" y="4755480"/>
                </a:lnTo>
                <a:lnTo>
                  <a:pt x="5623906" y="4741848"/>
                </a:lnTo>
                <a:lnTo>
                  <a:pt x="5674769" y="4727791"/>
                </a:lnTo>
                <a:lnTo>
                  <a:pt x="5725256" y="4713313"/>
                </a:lnTo>
                <a:lnTo>
                  <a:pt x="5775360" y="4698417"/>
                </a:lnTo>
                <a:lnTo>
                  <a:pt x="5825075" y="4683107"/>
                </a:lnTo>
                <a:lnTo>
                  <a:pt x="5874395" y="4667387"/>
                </a:lnTo>
                <a:lnTo>
                  <a:pt x="5923315" y="4651260"/>
                </a:lnTo>
                <a:lnTo>
                  <a:pt x="5971829" y="4634730"/>
                </a:lnTo>
                <a:lnTo>
                  <a:pt x="6019930" y="4617800"/>
                </a:lnTo>
                <a:lnTo>
                  <a:pt x="6067613" y="4600475"/>
                </a:lnTo>
                <a:lnTo>
                  <a:pt x="6114872" y="4582758"/>
                </a:lnTo>
                <a:lnTo>
                  <a:pt x="6161702" y="4564652"/>
                </a:lnTo>
                <a:lnTo>
                  <a:pt x="6208095" y="4546161"/>
                </a:lnTo>
                <a:lnTo>
                  <a:pt x="6254047" y="4527288"/>
                </a:lnTo>
                <a:lnTo>
                  <a:pt x="6299551" y="4508038"/>
                </a:lnTo>
                <a:lnTo>
                  <a:pt x="6344602" y="4488414"/>
                </a:lnTo>
                <a:lnTo>
                  <a:pt x="6389194" y="4468420"/>
                </a:lnTo>
                <a:lnTo>
                  <a:pt x="6433320" y="4448059"/>
                </a:lnTo>
                <a:lnTo>
                  <a:pt x="6476976" y="4427334"/>
                </a:lnTo>
                <a:lnTo>
                  <a:pt x="6520154" y="4406250"/>
                </a:lnTo>
                <a:lnTo>
                  <a:pt x="6562850" y="4384811"/>
                </a:lnTo>
                <a:lnTo>
                  <a:pt x="6605057" y="4363018"/>
                </a:lnTo>
                <a:lnTo>
                  <a:pt x="6646769" y="4340878"/>
                </a:lnTo>
                <a:lnTo>
                  <a:pt x="6687981" y="4318392"/>
                </a:lnTo>
                <a:lnTo>
                  <a:pt x="6728687" y="4295564"/>
                </a:lnTo>
                <a:lnTo>
                  <a:pt x="6768881" y="4272399"/>
                </a:lnTo>
                <a:lnTo>
                  <a:pt x="6808556" y="4248900"/>
                </a:lnTo>
                <a:lnTo>
                  <a:pt x="6847708" y="4225070"/>
                </a:lnTo>
                <a:lnTo>
                  <a:pt x="6886329" y="4200914"/>
                </a:lnTo>
                <a:lnTo>
                  <a:pt x="6924415" y="4176434"/>
                </a:lnTo>
                <a:lnTo>
                  <a:pt x="6961960" y="4151634"/>
                </a:lnTo>
                <a:lnTo>
                  <a:pt x="6998957" y="4126519"/>
                </a:lnTo>
                <a:lnTo>
                  <a:pt x="7035400" y="4101091"/>
                </a:lnTo>
                <a:lnTo>
                  <a:pt x="7071285" y="4075354"/>
                </a:lnTo>
                <a:lnTo>
                  <a:pt x="7106604" y="4049312"/>
                </a:lnTo>
                <a:lnTo>
                  <a:pt x="7141352" y="4022968"/>
                </a:lnTo>
                <a:lnTo>
                  <a:pt x="7175524" y="3996327"/>
                </a:lnTo>
                <a:lnTo>
                  <a:pt x="7209113" y="3969391"/>
                </a:lnTo>
                <a:lnTo>
                  <a:pt x="7242113" y="3942165"/>
                </a:lnTo>
                <a:lnTo>
                  <a:pt x="7274519" y="3914652"/>
                </a:lnTo>
                <a:lnTo>
                  <a:pt x="7306324" y="3886855"/>
                </a:lnTo>
                <a:lnTo>
                  <a:pt x="7337523" y="3858779"/>
                </a:lnTo>
                <a:lnTo>
                  <a:pt x="7368110" y="3830427"/>
                </a:lnTo>
                <a:lnTo>
                  <a:pt x="7398079" y="3801801"/>
                </a:lnTo>
                <a:lnTo>
                  <a:pt x="7427424" y="3772908"/>
                </a:lnTo>
                <a:lnTo>
                  <a:pt x="7456139" y="3743748"/>
                </a:lnTo>
                <a:lnTo>
                  <a:pt x="7484219" y="3714328"/>
                </a:lnTo>
                <a:lnTo>
                  <a:pt x="7511657" y="3684649"/>
                </a:lnTo>
                <a:lnTo>
                  <a:pt x="7538448" y="3654716"/>
                </a:lnTo>
                <a:lnTo>
                  <a:pt x="7564585" y="3624532"/>
                </a:lnTo>
                <a:lnTo>
                  <a:pt x="7590063" y="3594101"/>
                </a:lnTo>
                <a:lnTo>
                  <a:pt x="7614877" y="3563427"/>
                </a:lnTo>
                <a:lnTo>
                  <a:pt x="7639019" y="3532512"/>
                </a:lnTo>
                <a:lnTo>
                  <a:pt x="7662485" y="3501362"/>
                </a:lnTo>
                <a:lnTo>
                  <a:pt x="7685267" y="3469979"/>
                </a:lnTo>
                <a:lnTo>
                  <a:pt x="7707362" y="3438367"/>
                </a:lnTo>
                <a:lnTo>
                  <a:pt x="7728762" y="3406529"/>
                </a:lnTo>
                <a:lnTo>
                  <a:pt x="7749461" y="3374470"/>
                </a:lnTo>
                <a:lnTo>
                  <a:pt x="7788736" y="3309701"/>
                </a:lnTo>
                <a:lnTo>
                  <a:pt x="7825139" y="3244088"/>
                </a:lnTo>
                <a:lnTo>
                  <a:pt x="7858624" y="3177662"/>
                </a:lnTo>
                <a:lnTo>
                  <a:pt x="7889142" y="3110450"/>
                </a:lnTo>
                <a:lnTo>
                  <a:pt x="7916648" y="3042481"/>
                </a:lnTo>
                <a:lnTo>
                  <a:pt x="7941094" y="2973785"/>
                </a:lnTo>
                <a:lnTo>
                  <a:pt x="7962433" y="2904391"/>
                </a:lnTo>
                <a:lnTo>
                  <a:pt x="7980618" y="2834328"/>
                </a:lnTo>
                <a:lnTo>
                  <a:pt x="7995603" y="2763625"/>
                </a:lnTo>
                <a:lnTo>
                  <a:pt x="8007339" y="2692310"/>
                </a:lnTo>
                <a:lnTo>
                  <a:pt x="8015780" y="2620413"/>
                </a:lnTo>
                <a:lnTo>
                  <a:pt x="8020879" y="2547963"/>
                </a:lnTo>
                <a:lnTo>
                  <a:pt x="8022590" y="2474988"/>
                </a:lnTo>
                <a:lnTo>
                  <a:pt x="8022161" y="2438437"/>
                </a:lnTo>
                <a:lnTo>
                  <a:pt x="8018750" y="2365721"/>
                </a:lnTo>
                <a:lnTo>
                  <a:pt x="8011974" y="2293544"/>
                </a:lnTo>
                <a:lnTo>
                  <a:pt x="8001880" y="2221935"/>
                </a:lnTo>
                <a:lnTo>
                  <a:pt x="7988514" y="2150922"/>
                </a:lnTo>
                <a:lnTo>
                  <a:pt x="7971923" y="2080535"/>
                </a:lnTo>
                <a:lnTo>
                  <a:pt x="7952155" y="2010802"/>
                </a:lnTo>
                <a:lnTo>
                  <a:pt x="7929257" y="1941754"/>
                </a:lnTo>
                <a:lnTo>
                  <a:pt x="7903275" y="1873418"/>
                </a:lnTo>
                <a:lnTo>
                  <a:pt x="7874257" y="1805824"/>
                </a:lnTo>
                <a:lnTo>
                  <a:pt x="7842249" y="1739001"/>
                </a:lnTo>
                <a:lnTo>
                  <a:pt x="7807300" y="1672978"/>
                </a:lnTo>
                <a:lnTo>
                  <a:pt x="7769455" y="1607784"/>
                </a:lnTo>
                <a:lnTo>
                  <a:pt x="7728762" y="1543447"/>
                </a:lnTo>
                <a:lnTo>
                  <a:pt x="7707362" y="1511610"/>
                </a:lnTo>
                <a:lnTo>
                  <a:pt x="7685267" y="1479998"/>
                </a:lnTo>
                <a:lnTo>
                  <a:pt x="7662485" y="1448615"/>
                </a:lnTo>
                <a:lnTo>
                  <a:pt x="7639019" y="1417464"/>
                </a:lnTo>
                <a:lnTo>
                  <a:pt x="7614877" y="1386550"/>
                </a:lnTo>
                <a:lnTo>
                  <a:pt x="7590063" y="1355875"/>
                </a:lnTo>
                <a:lnTo>
                  <a:pt x="7564585" y="1325444"/>
                </a:lnTo>
                <a:lnTo>
                  <a:pt x="7538448" y="1295261"/>
                </a:lnTo>
                <a:lnTo>
                  <a:pt x="7511657" y="1265327"/>
                </a:lnTo>
                <a:lnTo>
                  <a:pt x="7484219" y="1235649"/>
                </a:lnTo>
                <a:lnTo>
                  <a:pt x="7456139" y="1206228"/>
                </a:lnTo>
                <a:lnTo>
                  <a:pt x="7427424" y="1177069"/>
                </a:lnTo>
                <a:lnTo>
                  <a:pt x="7398079" y="1148175"/>
                </a:lnTo>
                <a:lnTo>
                  <a:pt x="7368110" y="1119550"/>
                </a:lnTo>
                <a:lnTo>
                  <a:pt x="7337523" y="1091197"/>
                </a:lnTo>
                <a:lnTo>
                  <a:pt x="7306324" y="1063121"/>
                </a:lnTo>
                <a:lnTo>
                  <a:pt x="7274519" y="1035324"/>
                </a:lnTo>
                <a:lnTo>
                  <a:pt x="7242113" y="1007811"/>
                </a:lnTo>
                <a:lnTo>
                  <a:pt x="7209113" y="980585"/>
                </a:lnTo>
                <a:lnTo>
                  <a:pt x="7175524" y="953649"/>
                </a:lnTo>
                <a:lnTo>
                  <a:pt x="7141352" y="927008"/>
                </a:lnTo>
                <a:lnTo>
                  <a:pt x="7106604" y="900665"/>
                </a:lnTo>
                <a:lnTo>
                  <a:pt x="7071285" y="874623"/>
                </a:lnTo>
                <a:lnTo>
                  <a:pt x="7035400" y="848886"/>
                </a:lnTo>
                <a:lnTo>
                  <a:pt x="6998957" y="823458"/>
                </a:lnTo>
                <a:lnTo>
                  <a:pt x="6961960" y="798342"/>
                </a:lnTo>
                <a:lnTo>
                  <a:pt x="6924415" y="773543"/>
                </a:lnTo>
                <a:lnTo>
                  <a:pt x="6886329" y="749063"/>
                </a:lnTo>
                <a:lnTo>
                  <a:pt x="6847708" y="724906"/>
                </a:lnTo>
                <a:lnTo>
                  <a:pt x="6808556" y="701076"/>
                </a:lnTo>
                <a:lnTo>
                  <a:pt x="6768881" y="677577"/>
                </a:lnTo>
                <a:lnTo>
                  <a:pt x="6728687" y="654412"/>
                </a:lnTo>
                <a:lnTo>
                  <a:pt x="6687981" y="631585"/>
                </a:lnTo>
                <a:lnTo>
                  <a:pt x="6646769" y="609099"/>
                </a:lnTo>
                <a:lnTo>
                  <a:pt x="6605057" y="586958"/>
                </a:lnTo>
                <a:lnTo>
                  <a:pt x="6562850" y="565166"/>
                </a:lnTo>
                <a:lnTo>
                  <a:pt x="6520154" y="543726"/>
                </a:lnTo>
                <a:lnTo>
                  <a:pt x="6476976" y="522642"/>
                </a:lnTo>
                <a:lnTo>
                  <a:pt x="6433320" y="501918"/>
                </a:lnTo>
                <a:lnTo>
                  <a:pt x="6389194" y="481556"/>
                </a:lnTo>
                <a:lnTo>
                  <a:pt x="6344602" y="461562"/>
                </a:lnTo>
                <a:lnTo>
                  <a:pt x="6299551" y="441938"/>
                </a:lnTo>
                <a:lnTo>
                  <a:pt x="6254047" y="422688"/>
                </a:lnTo>
                <a:lnTo>
                  <a:pt x="6208095" y="403816"/>
                </a:lnTo>
                <a:lnTo>
                  <a:pt x="6161702" y="385325"/>
                </a:lnTo>
                <a:lnTo>
                  <a:pt x="6114872" y="367219"/>
                </a:lnTo>
                <a:lnTo>
                  <a:pt x="6067613" y="349501"/>
                </a:lnTo>
                <a:lnTo>
                  <a:pt x="6019930" y="332176"/>
                </a:lnTo>
                <a:lnTo>
                  <a:pt x="5971829" y="315247"/>
                </a:lnTo>
                <a:lnTo>
                  <a:pt x="5923315" y="298717"/>
                </a:lnTo>
                <a:lnTo>
                  <a:pt x="5874395" y="282590"/>
                </a:lnTo>
                <a:lnTo>
                  <a:pt x="5825075" y="266870"/>
                </a:lnTo>
                <a:lnTo>
                  <a:pt x="5775360" y="251560"/>
                </a:lnTo>
                <a:lnTo>
                  <a:pt x="5725256" y="236664"/>
                </a:lnTo>
                <a:lnTo>
                  <a:pt x="5674769" y="222185"/>
                </a:lnTo>
                <a:lnTo>
                  <a:pt x="5623906" y="208128"/>
                </a:lnTo>
                <a:lnTo>
                  <a:pt x="5572671" y="194496"/>
                </a:lnTo>
                <a:lnTo>
                  <a:pt x="5521071" y="181292"/>
                </a:lnTo>
                <a:lnTo>
                  <a:pt x="5469111" y="168520"/>
                </a:lnTo>
                <a:lnTo>
                  <a:pt x="5416799" y="156184"/>
                </a:lnTo>
                <a:lnTo>
                  <a:pt x="5364138" y="144288"/>
                </a:lnTo>
                <a:lnTo>
                  <a:pt x="5311136" y="132834"/>
                </a:lnTo>
                <a:lnTo>
                  <a:pt x="5257798" y="121827"/>
                </a:lnTo>
                <a:lnTo>
                  <a:pt x="5204130" y="111270"/>
                </a:lnTo>
                <a:lnTo>
                  <a:pt x="5150138" y="101167"/>
                </a:lnTo>
                <a:lnTo>
                  <a:pt x="5095828" y="91521"/>
                </a:lnTo>
                <a:lnTo>
                  <a:pt x="5041206" y="82337"/>
                </a:lnTo>
                <a:lnTo>
                  <a:pt x="4986277" y="73617"/>
                </a:lnTo>
                <a:lnTo>
                  <a:pt x="4931047" y="65366"/>
                </a:lnTo>
                <a:lnTo>
                  <a:pt x="4875523" y="57586"/>
                </a:lnTo>
                <a:lnTo>
                  <a:pt x="4819710" y="50282"/>
                </a:lnTo>
                <a:lnTo>
                  <a:pt x="4763614" y="43458"/>
                </a:lnTo>
                <a:lnTo>
                  <a:pt x="4707241" y="37116"/>
                </a:lnTo>
                <a:lnTo>
                  <a:pt x="4650597" y="31261"/>
                </a:lnTo>
                <a:lnTo>
                  <a:pt x="4593687" y="25896"/>
                </a:lnTo>
                <a:lnTo>
                  <a:pt x="4536518" y="21024"/>
                </a:lnTo>
                <a:lnTo>
                  <a:pt x="4479096" y="16651"/>
                </a:lnTo>
                <a:lnTo>
                  <a:pt x="4421426" y="12778"/>
                </a:lnTo>
                <a:lnTo>
                  <a:pt x="4363514" y="9409"/>
                </a:lnTo>
                <a:lnTo>
                  <a:pt x="4305366" y="6549"/>
                </a:lnTo>
                <a:lnTo>
                  <a:pt x="4246988" y="4201"/>
                </a:lnTo>
                <a:lnTo>
                  <a:pt x="4188386" y="2368"/>
                </a:lnTo>
                <a:lnTo>
                  <a:pt x="4129566" y="1055"/>
                </a:lnTo>
                <a:lnTo>
                  <a:pt x="4070534" y="264"/>
                </a:lnTo>
                <a:lnTo>
                  <a:pt x="401129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608060" y="2320620"/>
            <a:ext cx="4110990" cy="2536825"/>
          </a:xfrm>
          <a:custGeom>
            <a:avLst/>
            <a:gdLst/>
            <a:ahLst/>
            <a:cxnLst/>
            <a:rect l="l" t="t" r="r" b="b"/>
            <a:pathLst>
              <a:path w="4110990" h="2536825">
                <a:moveTo>
                  <a:pt x="2055380" y="0"/>
                </a:moveTo>
                <a:lnTo>
                  <a:pt x="1995838" y="521"/>
                </a:lnTo>
                <a:lnTo>
                  <a:pt x="1936715" y="2078"/>
                </a:lnTo>
                <a:lnTo>
                  <a:pt x="1878035" y="4654"/>
                </a:lnTo>
                <a:lnTo>
                  <a:pt x="1819820" y="8237"/>
                </a:lnTo>
                <a:lnTo>
                  <a:pt x="1762093" y="12812"/>
                </a:lnTo>
                <a:lnTo>
                  <a:pt x="1704878" y="18365"/>
                </a:lnTo>
                <a:lnTo>
                  <a:pt x="1648197" y="24883"/>
                </a:lnTo>
                <a:lnTo>
                  <a:pt x="1592073" y="32349"/>
                </a:lnTo>
                <a:lnTo>
                  <a:pt x="1536528" y="40752"/>
                </a:lnTo>
                <a:lnTo>
                  <a:pt x="1481586" y="50076"/>
                </a:lnTo>
                <a:lnTo>
                  <a:pt x="1427269" y="60308"/>
                </a:lnTo>
                <a:lnTo>
                  <a:pt x="1373600" y="71433"/>
                </a:lnTo>
                <a:lnTo>
                  <a:pt x="1320603" y="83438"/>
                </a:lnTo>
                <a:lnTo>
                  <a:pt x="1268300" y="96308"/>
                </a:lnTo>
                <a:lnTo>
                  <a:pt x="1216713" y="110029"/>
                </a:lnTo>
                <a:lnTo>
                  <a:pt x="1165866" y="124587"/>
                </a:lnTo>
                <a:lnTo>
                  <a:pt x="1115782" y="139968"/>
                </a:lnTo>
                <a:lnTo>
                  <a:pt x="1066483" y="156157"/>
                </a:lnTo>
                <a:lnTo>
                  <a:pt x="1017992" y="173142"/>
                </a:lnTo>
                <a:lnTo>
                  <a:pt x="970332" y="190907"/>
                </a:lnTo>
                <a:lnTo>
                  <a:pt x="923526" y="209439"/>
                </a:lnTo>
                <a:lnTo>
                  <a:pt x="877597" y="228723"/>
                </a:lnTo>
                <a:lnTo>
                  <a:pt x="832568" y="248746"/>
                </a:lnTo>
                <a:lnTo>
                  <a:pt x="788461" y="269493"/>
                </a:lnTo>
                <a:lnTo>
                  <a:pt x="745299" y="290950"/>
                </a:lnTo>
                <a:lnTo>
                  <a:pt x="703106" y="313103"/>
                </a:lnTo>
                <a:lnTo>
                  <a:pt x="661904" y="335938"/>
                </a:lnTo>
                <a:lnTo>
                  <a:pt x="621715" y="359441"/>
                </a:lnTo>
                <a:lnTo>
                  <a:pt x="582563" y="383597"/>
                </a:lnTo>
                <a:lnTo>
                  <a:pt x="544471" y="408393"/>
                </a:lnTo>
                <a:lnTo>
                  <a:pt x="507461" y="433815"/>
                </a:lnTo>
                <a:lnTo>
                  <a:pt x="471557" y="459849"/>
                </a:lnTo>
                <a:lnTo>
                  <a:pt x="436780" y="486479"/>
                </a:lnTo>
                <a:lnTo>
                  <a:pt x="403155" y="513693"/>
                </a:lnTo>
                <a:lnTo>
                  <a:pt x="370703" y="541477"/>
                </a:lnTo>
                <a:lnTo>
                  <a:pt x="339448" y="569815"/>
                </a:lnTo>
                <a:lnTo>
                  <a:pt x="309413" y="598694"/>
                </a:lnTo>
                <a:lnTo>
                  <a:pt x="280620" y="628100"/>
                </a:lnTo>
                <a:lnTo>
                  <a:pt x="253092" y="658019"/>
                </a:lnTo>
                <a:lnTo>
                  <a:pt x="226853" y="688437"/>
                </a:lnTo>
                <a:lnTo>
                  <a:pt x="201924" y="719339"/>
                </a:lnTo>
                <a:lnTo>
                  <a:pt x="178329" y="750711"/>
                </a:lnTo>
                <a:lnTo>
                  <a:pt x="156091" y="782540"/>
                </a:lnTo>
                <a:lnTo>
                  <a:pt x="135232" y="814811"/>
                </a:lnTo>
                <a:lnTo>
                  <a:pt x="97745" y="880624"/>
                </a:lnTo>
                <a:lnTo>
                  <a:pt x="66049" y="948037"/>
                </a:lnTo>
                <a:lnTo>
                  <a:pt x="40329" y="1016937"/>
                </a:lnTo>
                <a:lnTo>
                  <a:pt x="20766" y="1087212"/>
                </a:lnTo>
                <a:lnTo>
                  <a:pt x="7544" y="1158748"/>
                </a:lnTo>
                <a:lnTo>
                  <a:pt x="845" y="1231433"/>
                </a:lnTo>
                <a:lnTo>
                  <a:pt x="0" y="1268171"/>
                </a:lnTo>
                <a:lnTo>
                  <a:pt x="845" y="1304909"/>
                </a:lnTo>
                <a:lnTo>
                  <a:pt x="7544" y="1377593"/>
                </a:lnTo>
                <a:lnTo>
                  <a:pt x="20766" y="1449129"/>
                </a:lnTo>
                <a:lnTo>
                  <a:pt x="40329" y="1519404"/>
                </a:lnTo>
                <a:lnTo>
                  <a:pt x="66049" y="1588304"/>
                </a:lnTo>
                <a:lnTo>
                  <a:pt x="97745" y="1655717"/>
                </a:lnTo>
                <a:lnTo>
                  <a:pt x="135232" y="1721530"/>
                </a:lnTo>
                <a:lnTo>
                  <a:pt x="156091" y="1753801"/>
                </a:lnTo>
                <a:lnTo>
                  <a:pt x="178329" y="1785630"/>
                </a:lnTo>
                <a:lnTo>
                  <a:pt x="201924" y="1817003"/>
                </a:lnTo>
                <a:lnTo>
                  <a:pt x="226853" y="1847905"/>
                </a:lnTo>
                <a:lnTo>
                  <a:pt x="253092" y="1878322"/>
                </a:lnTo>
                <a:lnTo>
                  <a:pt x="280620" y="1908241"/>
                </a:lnTo>
                <a:lnTo>
                  <a:pt x="309413" y="1937647"/>
                </a:lnTo>
                <a:lnTo>
                  <a:pt x="339448" y="1966527"/>
                </a:lnTo>
                <a:lnTo>
                  <a:pt x="370703" y="1994865"/>
                </a:lnTo>
                <a:lnTo>
                  <a:pt x="403155" y="2022648"/>
                </a:lnTo>
                <a:lnTo>
                  <a:pt x="436780" y="2049862"/>
                </a:lnTo>
                <a:lnTo>
                  <a:pt x="471557" y="2076493"/>
                </a:lnTo>
                <a:lnTo>
                  <a:pt x="507461" y="2102526"/>
                </a:lnTo>
                <a:lnTo>
                  <a:pt x="544471" y="2127948"/>
                </a:lnTo>
                <a:lnTo>
                  <a:pt x="582563" y="2152744"/>
                </a:lnTo>
                <a:lnTo>
                  <a:pt x="621715" y="2176901"/>
                </a:lnTo>
                <a:lnTo>
                  <a:pt x="661904" y="2200404"/>
                </a:lnTo>
                <a:lnTo>
                  <a:pt x="703106" y="2223239"/>
                </a:lnTo>
                <a:lnTo>
                  <a:pt x="745299" y="2245392"/>
                </a:lnTo>
                <a:lnTo>
                  <a:pt x="788461" y="2266849"/>
                </a:lnTo>
                <a:lnTo>
                  <a:pt x="832568" y="2287596"/>
                </a:lnTo>
                <a:lnTo>
                  <a:pt x="877597" y="2307618"/>
                </a:lnTo>
                <a:lnTo>
                  <a:pt x="923526" y="2326903"/>
                </a:lnTo>
                <a:lnTo>
                  <a:pt x="970332" y="2345434"/>
                </a:lnTo>
                <a:lnTo>
                  <a:pt x="1017992" y="2363200"/>
                </a:lnTo>
                <a:lnTo>
                  <a:pt x="1066483" y="2380184"/>
                </a:lnTo>
                <a:lnTo>
                  <a:pt x="1115782" y="2396374"/>
                </a:lnTo>
                <a:lnTo>
                  <a:pt x="1165866" y="2411755"/>
                </a:lnTo>
                <a:lnTo>
                  <a:pt x="1216713" y="2426313"/>
                </a:lnTo>
                <a:lnTo>
                  <a:pt x="1268300" y="2440034"/>
                </a:lnTo>
                <a:lnTo>
                  <a:pt x="1320603" y="2452904"/>
                </a:lnTo>
                <a:lnTo>
                  <a:pt x="1373600" y="2464908"/>
                </a:lnTo>
                <a:lnTo>
                  <a:pt x="1427269" y="2476033"/>
                </a:lnTo>
                <a:lnTo>
                  <a:pt x="1481586" y="2486265"/>
                </a:lnTo>
                <a:lnTo>
                  <a:pt x="1536528" y="2495589"/>
                </a:lnTo>
                <a:lnTo>
                  <a:pt x="1592073" y="2503992"/>
                </a:lnTo>
                <a:lnTo>
                  <a:pt x="1648197" y="2511459"/>
                </a:lnTo>
                <a:lnTo>
                  <a:pt x="1704878" y="2517976"/>
                </a:lnTo>
                <a:lnTo>
                  <a:pt x="1762093" y="2523529"/>
                </a:lnTo>
                <a:lnTo>
                  <a:pt x="1819820" y="2528104"/>
                </a:lnTo>
                <a:lnTo>
                  <a:pt x="1878035" y="2531687"/>
                </a:lnTo>
                <a:lnTo>
                  <a:pt x="1936715" y="2534264"/>
                </a:lnTo>
                <a:lnTo>
                  <a:pt x="1995838" y="2535820"/>
                </a:lnTo>
                <a:lnTo>
                  <a:pt x="2055380" y="2536342"/>
                </a:lnTo>
                <a:lnTo>
                  <a:pt x="2114923" y="2535820"/>
                </a:lnTo>
                <a:lnTo>
                  <a:pt x="2174046" y="2534264"/>
                </a:lnTo>
                <a:lnTo>
                  <a:pt x="2232726" y="2531687"/>
                </a:lnTo>
                <a:lnTo>
                  <a:pt x="2290940" y="2528104"/>
                </a:lnTo>
                <a:lnTo>
                  <a:pt x="2348667" y="2523529"/>
                </a:lnTo>
                <a:lnTo>
                  <a:pt x="2405882" y="2517976"/>
                </a:lnTo>
                <a:lnTo>
                  <a:pt x="2462563" y="2511459"/>
                </a:lnTo>
                <a:lnTo>
                  <a:pt x="2518688" y="2503992"/>
                </a:lnTo>
                <a:lnTo>
                  <a:pt x="2574233" y="2495589"/>
                </a:lnTo>
                <a:lnTo>
                  <a:pt x="2629175" y="2486265"/>
                </a:lnTo>
                <a:lnTo>
                  <a:pt x="2683491" y="2476033"/>
                </a:lnTo>
                <a:lnTo>
                  <a:pt x="2737160" y="2464908"/>
                </a:lnTo>
                <a:lnTo>
                  <a:pt x="2790157" y="2452904"/>
                </a:lnTo>
                <a:lnTo>
                  <a:pt x="2842461" y="2440034"/>
                </a:lnTo>
                <a:lnTo>
                  <a:pt x="2894047" y="2426313"/>
                </a:lnTo>
                <a:lnTo>
                  <a:pt x="2944894" y="2411755"/>
                </a:lnTo>
                <a:lnTo>
                  <a:pt x="2994979" y="2396374"/>
                </a:lnTo>
                <a:lnTo>
                  <a:pt x="3044278" y="2380184"/>
                </a:lnTo>
                <a:lnTo>
                  <a:pt x="3092768" y="2363200"/>
                </a:lnTo>
                <a:lnTo>
                  <a:pt x="3140428" y="2345434"/>
                </a:lnTo>
                <a:lnTo>
                  <a:pt x="3187234" y="2326903"/>
                </a:lnTo>
                <a:lnTo>
                  <a:pt x="3233163" y="2307618"/>
                </a:lnTo>
                <a:lnTo>
                  <a:pt x="3278192" y="2287596"/>
                </a:lnTo>
                <a:lnTo>
                  <a:pt x="3322299" y="2266849"/>
                </a:lnTo>
                <a:lnTo>
                  <a:pt x="3365461" y="2245392"/>
                </a:lnTo>
                <a:lnTo>
                  <a:pt x="3407654" y="2223239"/>
                </a:lnTo>
                <a:lnTo>
                  <a:pt x="3448857" y="2200404"/>
                </a:lnTo>
                <a:lnTo>
                  <a:pt x="3489045" y="2176901"/>
                </a:lnTo>
                <a:lnTo>
                  <a:pt x="3528197" y="2152744"/>
                </a:lnTo>
                <a:lnTo>
                  <a:pt x="3566289" y="2127948"/>
                </a:lnTo>
                <a:lnTo>
                  <a:pt x="3603299" y="2102526"/>
                </a:lnTo>
                <a:lnTo>
                  <a:pt x="3639204" y="2076493"/>
                </a:lnTo>
                <a:lnTo>
                  <a:pt x="3673980" y="2049862"/>
                </a:lnTo>
                <a:lnTo>
                  <a:pt x="3707606" y="2022648"/>
                </a:lnTo>
                <a:lnTo>
                  <a:pt x="3740057" y="1994865"/>
                </a:lnTo>
                <a:lnTo>
                  <a:pt x="3771312" y="1966527"/>
                </a:lnTo>
                <a:lnTo>
                  <a:pt x="3801347" y="1937647"/>
                </a:lnTo>
                <a:lnTo>
                  <a:pt x="3830140" y="1908241"/>
                </a:lnTo>
                <a:lnTo>
                  <a:pt x="3857668" y="1878322"/>
                </a:lnTo>
                <a:lnTo>
                  <a:pt x="3883908" y="1847905"/>
                </a:lnTo>
                <a:lnTo>
                  <a:pt x="3908836" y="1817003"/>
                </a:lnTo>
                <a:lnTo>
                  <a:pt x="3932431" y="1785630"/>
                </a:lnTo>
                <a:lnTo>
                  <a:pt x="3954669" y="1753801"/>
                </a:lnTo>
                <a:lnTo>
                  <a:pt x="3975528" y="1721530"/>
                </a:lnTo>
                <a:lnTo>
                  <a:pt x="4013016" y="1655717"/>
                </a:lnTo>
                <a:lnTo>
                  <a:pt x="4044711" y="1588304"/>
                </a:lnTo>
                <a:lnTo>
                  <a:pt x="4070432" y="1519404"/>
                </a:lnTo>
                <a:lnTo>
                  <a:pt x="4089994" y="1449129"/>
                </a:lnTo>
                <a:lnTo>
                  <a:pt x="4103216" y="1377593"/>
                </a:lnTo>
                <a:lnTo>
                  <a:pt x="4109915" y="1304909"/>
                </a:lnTo>
                <a:lnTo>
                  <a:pt x="4110761" y="1268171"/>
                </a:lnTo>
                <a:lnTo>
                  <a:pt x="4109915" y="1231433"/>
                </a:lnTo>
                <a:lnTo>
                  <a:pt x="4103216" y="1158748"/>
                </a:lnTo>
                <a:lnTo>
                  <a:pt x="4089994" y="1087212"/>
                </a:lnTo>
                <a:lnTo>
                  <a:pt x="4070432" y="1016937"/>
                </a:lnTo>
                <a:lnTo>
                  <a:pt x="4044711" y="948037"/>
                </a:lnTo>
                <a:lnTo>
                  <a:pt x="4013016" y="880624"/>
                </a:lnTo>
                <a:lnTo>
                  <a:pt x="3975528" y="814811"/>
                </a:lnTo>
                <a:lnTo>
                  <a:pt x="3954669" y="782540"/>
                </a:lnTo>
                <a:lnTo>
                  <a:pt x="3932431" y="750711"/>
                </a:lnTo>
                <a:lnTo>
                  <a:pt x="3908836" y="719339"/>
                </a:lnTo>
                <a:lnTo>
                  <a:pt x="3883908" y="688437"/>
                </a:lnTo>
                <a:lnTo>
                  <a:pt x="3857668" y="658019"/>
                </a:lnTo>
                <a:lnTo>
                  <a:pt x="3830140" y="628100"/>
                </a:lnTo>
                <a:lnTo>
                  <a:pt x="3801347" y="598694"/>
                </a:lnTo>
                <a:lnTo>
                  <a:pt x="3771312" y="569815"/>
                </a:lnTo>
                <a:lnTo>
                  <a:pt x="3740057" y="541477"/>
                </a:lnTo>
                <a:lnTo>
                  <a:pt x="3707606" y="513693"/>
                </a:lnTo>
                <a:lnTo>
                  <a:pt x="3673980" y="486479"/>
                </a:lnTo>
                <a:lnTo>
                  <a:pt x="3639204" y="459849"/>
                </a:lnTo>
                <a:lnTo>
                  <a:pt x="3603299" y="433815"/>
                </a:lnTo>
                <a:lnTo>
                  <a:pt x="3566289" y="408393"/>
                </a:lnTo>
                <a:lnTo>
                  <a:pt x="3528197" y="383597"/>
                </a:lnTo>
                <a:lnTo>
                  <a:pt x="3489045" y="359441"/>
                </a:lnTo>
                <a:lnTo>
                  <a:pt x="3448857" y="335938"/>
                </a:lnTo>
                <a:lnTo>
                  <a:pt x="3407654" y="313103"/>
                </a:lnTo>
                <a:lnTo>
                  <a:pt x="3365461" y="290950"/>
                </a:lnTo>
                <a:lnTo>
                  <a:pt x="3322299" y="269493"/>
                </a:lnTo>
                <a:lnTo>
                  <a:pt x="3278192" y="248746"/>
                </a:lnTo>
                <a:lnTo>
                  <a:pt x="3233163" y="228723"/>
                </a:lnTo>
                <a:lnTo>
                  <a:pt x="3187234" y="209439"/>
                </a:lnTo>
                <a:lnTo>
                  <a:pt x="3140428" y="190907"/>
                </a:lnTo>
                <a:lnTo>
                  <a:pt x="3092768" y="173142"/>
                </a:lnTo>
                <a:lnTo>
                  <a:pt x="3044278" y="156157"/>
                </a:lnTo>
                <a:lnTo>
                  <a:pt x="2994979" y="139968"/>
                </a:lnTo>
                <a:lnTo>
                  <a:pt x="2944894" y="124587"/>
                </a:lnTo>
                <a:lnTo>
                  <a:pt x="2894047" y="110029"/>
                </a:lnTo>
                <a:lnTo>
                  <a:pt x="2842461" y="96308"/>
                </a:lnTo>
                <a:lnTo>
                  <a:pt x="2790157" y="83438"/>
                </a:lnTo>
                <a:lnTo>
                  <a:pt x="2737160" y="71433"/>
                </a:lnTo>
                <a:lnTo>
                  <a:pt x="2683491" y="60308"/>
                </a:lnTo>
                <a:lnTo>
                  <a:pt x="2629175" y="50076"/>
                </a:lnTo>
                <a:lnTo>
                  <a:pt x="2574233" y="40752"/>
                </a:lnTo>
                <a:lnTo>
                  <a:pt x="2518688" y="32349"/>
                </a:lnTo>
                <a:lnTo>
                  <a:pt x="2462563" y="24883"/>
                </a:lnTo>
                <a:lnTo>
                  <a:pt x="2405882" y="18365"/>
                </a:lnTo>
                <a:lnTo>
                  <a:pt x="2348667" y="12812"/>
                </a:lnTo>
                <a:lnTo>
                  <a:pt x="2290940" y="8237"/>
                </a:lnTo>
                <a:lnTo>
                  <a:pt x="2232726" y="4654"/>
                </a:lnTo>
                <a:lnTo>
                  <a:pt x="2174046" y="2078"/>
                </a:lnTo>
                <a:lnTo>
                  <a:pt x="2114923" y="521"/>
                </a:lnTo>
                <a:lnTo>
                  <a:pt x="2055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1316770"/>
            <a:ext cx="1114374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0004" y="2546997"/>
            <a:ext cx="11113770" cy="3094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epintothenhs.nhs.u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04979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579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6358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260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37616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85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23" y="1980945"/>
                </a:lnTo>
                <a:lnTo>
                  <a:pt x="1455585" y="1980945"/>
                </a:lnTo>
                <a:lnTo>
                  <a:pt x="145558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7996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7355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76958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933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4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304" y="1941004"/>
            <a:ext cx="3876509" cy="4754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051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90979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51" y="0"/>
                </a:moveTo>
                <a:lnTo>
                  <a:pt x="0" y="152272"/>
                </a:lnTo>
                <a:lnTo>
                  <a:pt x="0" y="659968"/>
                </a:lnTo>
                <a:lnTo>
                  <a:pt x="497751" y="812228"/>
                </a:lnTo>
                <a:lnTo>
                  <a:pt x="497751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54901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12983" y="5741222"/>
            <a:ext cx="571500" cy="569595"/>
            <a:chOff x="3012983" y="5741222"/>
            <a:chExt cx="571500" cy="569595"/>
          </a:xfrm>
        </p:grpSpPr>
        <p:sp>
          <p:nvSpPr>
            <p:cNvPr id="19" name="object 19"/>
            <p:cNvSpPr/>
            <p:nvPr/>
          </p:nvSpPr>
          <p:spPr>
            <a:xfrm>
              <a:off x="3012983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230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1163770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87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62" y="83299"/>
                </a:lnTo>
                <a:lnTo>
                  <a:pt x="251447" y="78244"/>
                </a:lnTo>
                <a:lnTo>
                  <a:pt x="195961" y="86461"/>
                </a:lnTo>
                <a:lnTo>
                  <a:pt x="150202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58" y="224802"/>
                </a:lnTo>
                <a:lnTo>
                  <a:pt x="89179" y="253555"/>
                </a:lnTo>
                <a:lnTo>
                  <a:pt x="110782" y="304507"/>
                </a:lnTo>
                <a:lnTo>
                  <a:pt x="139166" y="336245"/>
                </a:lnTo>
                <a:lnTo>
                  <a:pt x="182206" y="350431"/>
                </a:lnTo>
                <a:lnTo>
                  <a:pt x="206425" y="346290"/>
                </a:lnTo>
                <a:lnTo>
                  <a:pt x="227101" y="334784"/>
                </a:lnTo>
                <a:lnTo>
                  <a:pt x="242798" y="317322"/>
                </a:lnTo>
                <a:lnTo>
                  <a:pt x="252044" y="295300"/>
                </a:lnTo>
                <a:lnTo>
                  <a:pt x="265023" y="274104"/>
                </a:lnTo>
                <a:lnTo>
                  <a:pt x="290207" y="259016"/>
                </a:lnTo>
                <a:lnTo>
                  <a:pt x="321411" y="249758"/>
                </a:lnTo>
                <a:lnTo>
                  <a:pt x="352488" y="246049"/>
                </a:lnTo>
                <a:lnTo>
                  <a:pt x="377482" y="241007"/>
                </a:lnTo>
                <a:lnTo>
                  <a:pt x="397878" y="227253"/>
                </a:lnTo>
                <a:lnTo>
                  <a:pt x="411645" y="206844"/>
                </a:lnTo>
                <a:lnTo>
                  <a:pt x="416687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21" y="517359"/>
                </a:lnTo>
                <a:lnTo>
                  <a:pt x="473798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65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32" y="464934"/>
                </a:lnTo>
                <a:lnTo>
                  <a:pt x="134239" y="424903"/>
                </a:lnTo>
                <a:lnTo>
                  <a:pt x="123596" y="404406"/>
                </a:lnTo>
                <a:lnTo>
                  <a:pt x="115290" y="392226"/>
                </a:lnTo>
                <a:lnTo>
                  <a:pt x="113538" y="390448"/>
                </a:lnTo>
                <a:lnTo>
                  <a:pt x="100279" y="377024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58" y="273113"/>
                </a:lnTo>
                <a:lnTo>
                  <a:pt x="34861" y="228460"/>
                </a:lnTo>
                <a:lnTo>
                  <a:pt x="37909" y="192709"/>
                </a:lnTo>
                <a:lnTo>
                  <a:pt x="63195" y="125577"/>
                </a:lnTo>
                <a:lnTo>
                  <a:pt x="116916" y="71666"/>
                </a:lnTo>
                <a:lnTo>
                  <a:pt x="156121" y="52209"/>
                </a:lnTo>
                <a:lnTo>
                  <a:pt x="204673" y="39471"/>
                </a:lnTo>
                <a:lnTo>
                  <a:pt x="263359" y="34874"/>
                </a:lnTo>
                <a:lnTo>
                  <a:pt x="301663" y="36779"/>
                </a:lnTo>
                <a:lnTo>
                  <a:pt x="373189" y="53073"/>
                </a:lnTo>
                <a:lnTo>
                  <a:pt x="431241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92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302" y="233540"/>
                </a:lnTo>
                <a:lnTo>
                  <a:pt x="516851" y="220522"/>
                </a:lnTo>
                <a:lnTo>
                  <a:pt x="517309" y="208508"/>
                </a:lnTo>
                <a:lnTo>
                  <a:pt x="517080" y="199669"/>
                </a:lnTo>
                <a:lnTo>
                  <a:pt x="502272" y="131508"/>
                </a:lnTo>
                <a:lnTo>
                  <a:pt x="481926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206" y="2095"/>
                </a:lnTo>
                <a:lnTo>
                  <a:pt x="263359" y="0"/>
                </a:lnTo>
                <a:lnTo>
                  <a:pt x="198945" y="5067"/>
                </a:lnTo>
                <a:lnTo>
                  <a:pt x="143903" y="19570"/>
                </a:lnTo>
                <a:lnTo>
                  <a:pt x="98107" y="42303"/>
                </a:lnTo>
                <a:lnTo>
                  <a:pt x="61379" y="71983"/>
                </a:lnTo>
                <a:lnTo>
                  <a:pt x="33655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46" y="280187"/>
                </a:lnTo>
                <a:lnTo>
                  <a:pt x="20675" y="328523"/>
                </a:lnTo>
                <a:lnTo>
                  <a:pt x="45339" y="370814"/>
                </a:lnTo>
                <a:lnTo>
                  <a:pt x="78092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98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96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65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21" y="398919"/>
                </a:lnTo>
                <a:lnTo>
                  <a:pt x="548932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06411" y="5051369"/>
            <a:ext cx="657225" cy="657225"/>
            <a:chOff x="1606411" y="5051369"/>
            <a:chExt cx="657225" cy="657225"/>
          </a:xfrm>
        </p:grpSpPr>
        <p:sp>
          <p:nvSpPr>
            <p:cNvPr id="23" name="object 23"/>
            <p:cNvSpPr/>
            <p:nvPr/>
          </p:nvSpPr>
          <p:spPr>
            <a:xfrm>
              <a:off x="1606410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23" y="168313"/>
                  </a:lnTo>
                  <a:lnTo>
                    <a:pt x="651700" y="162547"/>
                  </a:lnTo>
                  <a:lnTo>
                    <a:pt x="645922" y="158724"/>
                  </a:lnTo>
                  <a:lnTo>
                    <a:pt x="639368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45" y="254546"/>
                  </a:lnTo>
                  <a:lnTo>
                    <a:pt x="486194" y="279615"/>
                  </a:lnTo>
                  <a:lnTo>
                    <a:pt x="428129" y="298907"/>
                  </a:lnTo>
                  <a:lnTo>
                    <a:pt x="365899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86" y="228650"/>
                  </a:lnTo>
                  <a:lnTo>
                    <a:pt x="377177" y="170586"/>
                  </a:lnTo>
                  <a:lnTo>
                    <a:pt x="402247" y="124460"/>
                  </a:lnTo>
                  <a:lnTo>
                    <a:pt x="494258" y="29756"/>
                  </a:lnTo>
                  <a:lnTo>
                    <a:pt x="498081" y="23990"/>
                  </a:lnTo>
                  <a:lnTo>
                    <a:pt x="499364" y="17424"/>
                  </a:lnTo>
                  <a:lnTo>
                    <a:pt x="498081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26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18" y="312445"/>
                  </a:lnTo>
                  <a:lnTo>
                    <a:pt x="220179" y="324065"/>
                  </a:lnTo>
                  <a:lnTo>
                    <a:pt x="156933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70" y="488492"/>
                  </a:lnTo>
                  <a:lnTo>
                    <a:pt x="5105" y="494258"/>
                  </a:lnTo>
                  <a:lnTo>
                    <a:pt x="10883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893" y="347167"/>
                  </a:lnTo>
                  <a:lnTo>
                    <a:pt x="310540" y="346240"/>
                  </a:lnTo>
                  <a:lnTo>
                    <a:pt x="309613" y="365899"/>
                  </a:lnTo>
                  <a:lnTo>
                    <a:pt x="298907" y="428129"/>
                  </a:lnTo>
                  <a:lnTo>
                    <a:pt x="279615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11" y="632815"/>
                  </a:lnTo>
                  <a:lnTo>
                    <a:pt x="157441" y="639368"/>
                  </a:lnTo>
                  <a:lnTo>
                    <a:pt x="158711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66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34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02996" y="339852"/>
                  </a:lnTo>
                  <a:lnTo>
                    <a:pt x="436613" y="332727"/>
                  </a:lnTo>
                  <a:lnTo>
                    <a:pt x="451459" y="328409"/>
                  </a:lnTo>
                  <a:lnTo>
                    <a:pt x="469163" y="323265"/>
                  </a:lnTo>
                  <a:lnTo>
                    <a:pt x="499846" y="311683"/>
                  </a:lnTo>
                  <a:lnTo>
                    <a:pt x="501167" y="311048"/>
                  </a:lnTo>
                  <a:lnTo>
                    <a:pt x="527900" y="298234"/>
                  </a:lnTo>
                  <a:lnTo>
                    <a:pt x="552564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23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96" y="5397441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744" y="5096222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28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27" y="249440"/>
                  </a:lnTo>
                  <a:lnTo>
                    <a:pt x="481076" y="274510"/>
                  </a:lnTo>
                  <a:lnTo>
                    <a:pt x="423011" y="293801"/>
                  </a:lnTo>
                  <a:lnTo>
                    <a:pt x="360781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67" y="223545"/>
                  </a:lnTo>
                  <a:lnTo>
                    <a:pt x="372059" y="165481"/>
                  </a:lnTo>
                  <a:lnTo>
                    <a:pt x="397129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00" y="307340"/>
                  </a:lnTo>
                  <a:lnTo>
                    <a:pt x="215061" y="318960"/>
                  </a:lnTo>
                  <a:lnTo>
                    <a:pt x="151815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75" y="342061"/>
                  </a:lnTo>
                  <a:lnTo>
                    <a:pt x="305422" y="341134"/>
                  </a:lnTo>
                  <a:lnTo>
                    <a:pt x="304495" y="360794"/>
                  </a:lnTo>
                  <a:lnTo>
                    <a:pt x="293789" y="423024"/>
                  </a:lnTo>
                  <a:lnTo>
                    <a:pt x="274497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16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397878" y="334746"/>
                  </a:lnTo>
                  <a:lnTo>
                    <a:pt x="431495" y="327621"/>
                  </a:lnTo>
                  <a:lnTo>
                    <a:pt x="446341" y="323303"/>
                  </a:lnTo>
                  <a:lnTo>
                    <a:pt x="464045" y="318160"/>
                  </a:lnTo>
                  <a:lnTo>
                    <a:pt x="494728" y="306578"/>
                  </a:lnTo>
                  <a:lnTo>
                    <a:pt x="496049" y="305943"/>
                  </a:lnTo>
                  <a:lnTo>
                    <a:pt x="522782" y="293128"/>
                  </a:lnTo>
                  <a:lnTo>
                    <a:pt x="547446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501" y="5402547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49" y="5101337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8953" y="5132210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19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0808" y="5563849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61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31" y="2896463"/>
            <a:ext cx="2072462" cy="261358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95" y="2366472"/>
            <a:ext cx="912088" cy="112740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7299" y="1316770"/>
            <a:ext cx="111920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Topic</a:t>
            </a:r>
            <a:r>
              <a:rPr spc="-15" dirty="0"/>
              <a:t> </a:t>
            </a:r>
            <a:r>
              <a:rPr spc="-5" dirty="0"/>
              <a:t>5:</a:t>
            </a:r>
            <a:r>
              <a:rPr spc="-15" dirty="0"/>
              <a:t> </a:t>
            </a:r>
            <a:r>
              <a:rPr dirty="0"/>
              <a:t>Preparing</a:t>
            </a:r>
            <a:r>
              <a:rPr spc="-10" dirty="0"/>
              <a:t> </a:t>
            </a:r>
            <a:r>
              <a:rPr spc="-5" dirty="0"/>
              <a:t>for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spc="-10" dirty="0"/>
              <a:t> </a:t>
            </a:r>
            <a:r>
              <a:rPr dirty="0"/>
              <a:t>world</a:t>
            </a:r>
            <a:r>
              <a:rPr spc="-1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work</a:t>
            </a: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08906" y="3097707"/>
            <a:ext cx="1934095" cy="23529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3820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Personal,</a:t>
            </a:r>
            <a:r>
              <a:rPr spc="-25" dirty="0"/>
              <a:t> </a:t>
            </a:r>
            <a:r>
              <a:rPr dirty="0"/>
              <a:t>learning</a:t>
            </a:r>
            <a:r>
              <a:rPr spc="-2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thinking</a:t>
            </a:r>
            <a:r>
              <a:rPr spc="-25" dirty="0"/>
              <a:t> </a:t>
            </a:r>
            <a:r>
              <a:rPr spc="-5" dirty="0"/>
              <a:t>skills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3820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Personal,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learning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thinking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qualities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succeed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work.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employers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employees.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applying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jobs, it is good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demonstrate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 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shown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through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experience.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46735" y="2475307"/>
            <a:ext cx="2568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7239" y="1754201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8737" y="1265759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2656" y="1265759"/>
            <a:ext cx="1896110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46735" y="2475307"/>
            <a:ext cx="2568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7239" y="1754201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8737" y="1265759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2656" y="1265759"/>
            <a:ext cx="22136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1142365">
              <a:lnSpc>
                <a:spcPct val="100000"/>
              </a:lnSpc>
              <a:spcBef>
                <a:spcPts val="605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1030" y="2583003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Innovation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9441" y="3122753"/>
            <a:ext cx="1861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5251" y="3223337"/>
            <a:ext cx="1931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</a:t>
            </a:r>
            <a:r>
              <a:rPr sz="2000" spc="-8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46735" y="2475307"/>
            <a:ext cx="2568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7239" y="1754201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8737" y="1265759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2656" y="1265759"/>
            <a:ext cx="22136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1142365">
              <a:lnSpc>
                <a:spcPct val="100000"/>
              </a:lnSpc>
              <a:spcBef>
                <a:spcPts val="605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1030" y="2583003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Innovation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9839" y="2958161"/>
            <a:ext cx="2740660" cy="20681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892175">
              <a:lnSpc>
                <a:spcPct val="100000"/>
              </a:lnSpc>
              <a:spcBef>
                <a:spcPts val="1395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  <a:p>
            <a:pPr marL="1054100" marR="591185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Giving / </a:t>
            </a:r>
            <a:r>
              <a:rPr sz="2000" spc="5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accepting  </a:t>
            </a: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criticism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Evaluation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5251" y="3223337"/>
            <a:ext cx="1931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</a:t>
            </a:r>
            <a:r>
              <a:rPr sz="2000" spc="-8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66445" y="3971113"/>
            <a:ext cx="2127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Reflective</a:t>
            </a:r>
            <a:r>
              <a:rPr sz="2000" spc="-8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learners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46735" y="2475307"/>
            <a:ext cx="2568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1573" y="5444313"/>
            <a:ext cx="17900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6985" y="1754201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08483" y="1265759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62656" y="1265759"/>
            <a:ext cx="22136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1142365">
              <a:lnSpc>
                <a:spcPct val="100000"/>
              </a:lnSpc>
              <a:spcBef>
                <a:spcPts val="605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777" y="2583003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Innovation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073" y="4899229"/>
            <a:ext cx="1409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Cooperating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8051" y="2957907"/>
            <a:ext cx="2822575" cy="25253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973455">
              <a:lnSpc>
                <a:spcPct val="100000"/>
              </a:lnSpc>
              <a:spcBef>
                <a:spcPts val="1395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  <a:p>
            <a:pPr marL="1136015" marR="591185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Giving / </a:t>
            </a:r>
            <a:r>
              <a:rPr sz="2000" spc="5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accepting  </a:t>
            </a: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criticism</a:t>
            </a:r>
            <a:endParaRPr sz="2000">
              <a:latin typeface="Arial"/>
              <a:cs typeface="Arial"/>
            </a:endParaRPr>
          </a:p>
          <a:p>
            <a:pPr marL="12700" marR="1533525" indent="81280">
              <a:lnSpc>
                <a:spcPct val="149800"/>
              </a:lnSpc>
              <a:spcBef>
                <a:spcPts val="300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Evaluation 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29871" y="5152467"/>
            <a:ext cx="1183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Motivation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64997" y="3222829"/>
            <a:ext cx="1931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</a:t>
            </a:r>
            <a:r>
              <a:rPr sz="2000" spc="-8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6191" y="3901009"/>
            <a:ext cx="2127885" cy="77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685" marR="5080" indent="-261620">
              <a:lnSpc>
                <a:spcPct val="122800"/>
              </a:lnSpc>
              <a:spcBef>
                <a:spcPts val="100"/>
              </a:spcBef>
            </a:pP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Reflective</a:t>
            </a:r>
            <a:r>
              <a:rPr sz="2000" spc="-9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learners </a:t>
            </a:r>
            <a:r>
              <a:rPr sz="2000" spc="-54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46735" y="2475307"/>
            <a:ext cx="25685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8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1573" y="5444567"/>
            <a:ext cx="17900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6985" y="1754455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08483" y="1266013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62656" y="1265759"/>
            <a:ext cx="2213610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1142365">
              <a:lnSpc>
                <a:spcPct val="100000"/>
              </a:lnSpc>
              <a:spcBef>
                <a:spcPts val="605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777" y="2583257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Innovation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073" y="4899483"/>
            <a:ext cx="1409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Cooperating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8051" y="2958161"/>
            <a:ext cx="2822575" cy="25253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973455">
              <a:lnSpc>
                <a:spcPct val="100000"/>
              </a:lnSpc>
              <a:spcBef>
                <a:spcPts val="1395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  <a:p>
            <a:pPr marL="1136015" marR="591185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Giving / </a:t>
            </a:r>
            <a:r>
              <a:rPr sz="2000" spc="5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accepting  </a:t>
            </a: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criticism</a:t>
            </a:r>
            <a:endParaRPr sz="2000">
              <a:latin typeface="Arial"/>
              <a:cs typeface="Arial"/>
            </a:endParaRPr>
          </a:p>
          <a:p>
            <a:pPr marL="12700" marR="1533525" indent="81280">
              <a:lnSpc>
                <a:spcPct val="149800"/>
              </a:lnSpc>
              <a:spcBef>
                <a:spcPts val="300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Evaluation 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29871" y="5152721"/>
            <a:ext cx="1183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Motivation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25023" y="2962225"/>
            <a:ext cx="1938020" cy="206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0" indent="140970">
              <a:lnSpc>
                <a:spcPct val="152700"/>
              </a:lnSpc>
              <a:spcBef>
                <a:spcPts val="100"/>
              </a:spcBef>
            </a:pPr>
            <a:r>
              <a:rPr sz="2000" spc="-5" dirty="0">
                <a:solidFill>
                  <a:srgbClr val="7C2854"/>
                </a:solidFill>
                <a:latin typeface="Arial"/>
                <a:cs typeface="Arial"/>
              </a:rPr>
              <a:t>Risk</a:t>
            </a:r>
            <a:r>
              <a:rPr sz="2000" spc="-9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taking </a:t>
            </a:r>
            <a:r>
              <a:rPr sz="2000" spc="-540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Organised</a:t>
            </a:r>
            <a:endParaRPr sz="2000">
              <a:latin typeface="Arial"/>
              <a:cs typeface="Arial"/>
            </a:endParaRPr>
          </a:p>
          <a:p>
            <a:pPr marL="298450" marR="148590">
              <a:lnSpc>
                <a:spcPct val="100000"/>
              </a:lnSpc>
              <a:spcBef>
                <a:spcPts val="740"/>
              </a:spcBef>
            </a:pPr>
            <a:r>
              <a:rPr sz="2000" spc="-25" dirty="0">
                <a:solidFill>
                  <a:srgbClr val="7C2854"/>
                </a:solidFill>
                <a:latin typeface="Arial"/>
                <a:cs typeface="Arial"/>
              </a:rPr>
              <a:t>Time </a:t>
            </a:r>
            <a:r>
              <a:rPr sz="2000" spc="-20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management</a:t>
            </a:r>
            <a:endParaRPr sz="2000">
              <a:latin typeface="Arial"/>
              <a:cs typeface="Arial"/>
            </a:endParaRPr>
          </a:p>
          <a:p>
            <a:pPr marL="992505">
              <a:lnSpc>
                <a:spcPct val="100000"/>
              </a:lnSpc>
              <a:spcBef>
                <a:spcPts val="780"/>
              </a:spcBef>
            </a:pP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Initiative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6191" y="3154249"/>
            <a:ext cx="2127885" cy="152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227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 </a:t>
            </a:r>
            <a:r>
              <a:rPr sz="2000" spc="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Self-managers </a:t>
            </a:r>
            <a:r>
              <a:rPr sz="2000" spc="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Reflective</a:t>
            </a:r>
            <a:r>
              <a:rPr sz="2000" spc="-9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learners </a:t>
            </a:r>
            <a:r>
              <a:rPr sz="2000" spc="-54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316770"/>
            <a:ext cx="19227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 </a:t>
            </a:r>
            <a:r>
              <a:rPr sz="3200" b="1" spc="-87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qualities </a:t>
            </a:r>
            <a:r>
              <a:rPr sz="3200" b="1" spc="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304" y="1026017"/>
            <a:ext cx="8022590" cy="4950460"/>
            <a:chOff x="2085304" y="1026017"/>
            <a:chExt cx="8022590" cy="4950460"/>
          </a:xfrm>
        </p:grpSpPr>
        <p:sp>
          <p:nvSpPr>
            <p:cNvPr id="4" name="object 4"/>
            <p:cNvSpPr/>
            <p:nvPr/>
          </p:nvSpPr>
          <p:spPr>
            <a:xfrm>
              <a:off x="2085304" y="1026017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1218" y="2232842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01573" y="5444313"/>
            <a:ext cx="17900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08483" y="1265759"/>
            <a:ext cx="183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Problem</a:t>
            </a:r>
            <a:r>
              <a:rPr sz="2000" b="0" spc="-8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6647"/>
                </a:solidFill>
                <a:latin typeface="Arial"/>
                <a:cs typeface="Arial"/>
              </a:rPr>
              <a:t>solving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2656" y="1265759"/>
            <a:ext cx="22136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Research</a:t>
            </a:r>
            <a:endParaRPr sz="2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1445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1142365">
              <a:lnSpc>
                <a:spcPct val="100000"/>
              </a:lnSpc>
              <a:spcBef>
                <a:spcPts val="605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30777" y="2583003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Innovation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2073" y="4899229"/>
            <a:ext cx="1409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Cooperating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48051" y="4544137"/>
            <a:ext cx="1293495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280">
              <a:lnSpc>
                <a:spcPct val="149800"/>
              </a:lnSpc>
              <a:spcBef>
                <a:spcPts val="100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Evaluation 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9187" y="2957907"/>
            <a:ext cx="1861185" cy="157416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  <a:p>
            <a:pPr marL="174625" marR="591185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Giving / </a:t>
            </a:r>
            <a:r>
              <a:rPr sz="2000" spc="5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accepting  </a:t>
            </a: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criticism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29871" y="5152467"/>
            <a:ext cx="1183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Motivation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7725" y="2582749"/>
            <a:ext cx="12534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Discussion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37925" y="1677747"/>
            <a:ext cx="361061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8350">
              <a:lnSpc>
                <a:spcPct val="125099"/>
              </a:lnSpc>
              <a:spcBef>
                <a:spcPts val="100"/>
              </a:spcBef>
              <a:tabLst>
                <a:tab pos="2651125" algn="l"/>
              </a:tabLst>
            </a:pP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Confidenc</a:t>
            </a:r>
            <a:r>
              <a:rPr sz="2000" dirty="0">
                <a:solidFill>
                  <a:srgbClr val="165BA5"/>
                </a:solidFill>
                <a:latin typeface="Arial"/>
                <a:cs typeface="Arial"/>
              </a:rPr>
              <a:t>e	</a:t>
            </a: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Analysis  </a:t>
            </a: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Negotiation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25023" y="2961971"/>
            <a:ext cx="1938020" cy="206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0" indent="140970">
              <a:lnSpc>
                <a:spcPct val="152700"/>
              </a:lnSpc>
              <a:spcBef>
                <a:spcPts val="100"/>
              </a:spcBef>
            </a:pPr>
            <a:r>
              <a:rPr sz="2000" spc="-5" dirty="0">
                <a:solidFill>
                  <a:srgbClr val="7C2854"/>
                </a:solidFill>
                <a:latin typeface="Arial"/>
                <a:cs typeface="Arial"/>
              </a:rPr>
              <a:t>Risk</a:t>
            </a:r>
            <a:r>
              <a:rPr sz="2000" spc="-9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taking </a:t>
            </a:r>
            <a:r>
              <a:rPr sz="2000" spc="-540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Organised</a:t>
            </a:r>
            <a:endParaRPr sz="2000">
              <a:latin typeface="Arial"/>
              <a:cs typeface="Arial"/>
            </a:endParaRPr>
          </a:p>
          <a:p>
            <a:pPr marL="298450" marR="148590">
              <a:lnSpc>
                <a:spcPct val="100000"/>
              </a:lnSpc>
              <a:spcBef>
                <a:spcPts val="740"/>
              </a:spcBef>
            </a:pPr>
            <a:r>
              <a:rPr sz="2000" spc="-25" dirty="0">
                <a:solidFill>
                  <a:srgbClr val="7C2854"/>
                </a:solidFill>
                <a:latin typeface="Arial"/>
                <a:cs typeface="Arial"/>
              </a:rPr>
              <a:t>Time </a:t>
            </a:r>
            <a:r>
              <a:rPr sz="2000" spc="-20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management</a:t>
            </a:r>
            <a:endParaRPr sz="2000">
              <a:latin typeface="Arial"/>
              <a:cs typeface="Arial"/>
            </a:endParaRPr>
          </a:p>
          <a:p>
            <a:pPr marL="992505">
              <a:lnSpc>
                <a:spcPct val="100000"/>
              </a:lnSpc>
              <a:spcBef>
                <a:spcPts val="780"/>
              </a:spcBef>
            </a:pP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Initiative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6735" y="2406219"/>
            <a:ext cx="2568575" cy="226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27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9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 </a:t>
            </a:r>
            <a:r>
              <a:rPr sz="2000" spc="-54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Effective participators </a:t>
            </a:r>
            <a:r>
              <a:rPr sz="2000" dirty="0">
                <a:solidFill>
                  <a:srgbClr val="165BA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</a:t>
            </a:r>
            <a:r>
              <a:rPr sz="2000" spc="-1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</a:t>
            </a:r>
            <a:endParaRPr sz="2000">
              <a:latin typeface="Arial"/>
              <a:cs typeface="Arial"/>
            </a:endParaRPr>
          </a:p>
          <a:p>
            <a:pPr marL="231775" marR="225425" algn="ctr">
              <a:lnSpc>
                <a:spcPct val="122700"/>
              </a:lnSpc>
            </a:pP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Self-managers </a:t>
            </a:r>
            <a:r>
              <a:rPr sz="2000" spc="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Reflective</a:t>
            </a:r>
            <a:r>
              <a:rPr sz="2000" spc="-9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learners </a:t>
            </a:r>
            <a:r>
              <a:rPr sz="2000" spc="-54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551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Positive</a:t>
            </a:r>
            <a:r>
              <a:rPr spc="-30" dirty="0"/>
              <a:t> </a:t>
            </a:r>
            <a:r>
              <a:rPr spc="-5" dirty="0"/>
              <a:t>things</a:t>
            </a:r>
            <a:r>
              <a:rPr spc="-30" dirty="0"/>
              <a:t> </a:t>
            </a:r>
            <a:r>
              <a:rPr spc="-5" dirty="0"/>
              <a:t>about</a:t>
            </a:r>
            <a:r>
              <a:rPr spc="-30" dirty="0"/>
              <a:t> </a:t>
            </a:r>
            <a:r>
              <a:rPr spc="-5" dirty="0"/>
              <a:t>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9532620" cy="309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Write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list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positive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about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you.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include:</a:t>
            </a:r>
            <a:endParaRPr sz="2000" dirty="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behaviour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 punctuality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(e.g. turning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up 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time for class), reliability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(e.g.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completing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homework), etc.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Personal</a:t>
            </a: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achievements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Ask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person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next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something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positive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start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list.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3535" y="2494004"/>
            <a:ext cx="2568575" cy="773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5080" indent="-59690">
              <a:lnSpc>
                <a:spcPct val="122700"/>
              </a:lnSpc>
              <a:spcBef>
                <a:spcPts val="100"/>
              </a:spcBef>
            </a:pP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Independent</a:t>
            </a:r>
            <a:r>
              <a:rPr sz="2000" spc="-9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enquirers </a:t>
            </a:r>
            <a:r>
              <a:rPr sz="2000" spc="-540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Effective</a:t>
            </a:r>
            <a:r>
              <a:rPr sz="2000" spc="-50" dirty="0">
                <a:solidFill>
                  <a:srgbClr val="165BA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participators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7103" y="1329922"/>
            <a:ext cx="17195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Completed </a:t>
            </a: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a </a:t>
            </a:r>
            <a:r>
              <a:rPr sz="2000" spc="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47"/>
                </a:solidFill>
                <a:latin typeface="Arial"/>
                <a:cs typeface="Arial"/>
              </a:rPr>
              <a:t>science</a:t>
            </a:r>
            <a:r>
              <a:rPr sz="2000" spc="-95" dirty="0">
                <a:solidFill>
                  <a:srgbClr val="006647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47"/>
                </a:solidFill>
                <a:latin typeface="Arial"/>
                <a:cs typeface="Arial"/>
              </a:rPr>
              <a:t>project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6781" y="5291814"/>
            <a:ext cx="23126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Team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leader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the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enterprise</a:t>
            </a:r>
            <a:r>
              <a:rPr sz="20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challenge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74235" y="4121890"/>
            <a:ext cx="14795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Produced </a:t>
            </a:r>
            <a:r>
              <a:rPr sz="2000" spc="5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AD2672"/>
                </a:solidFill>
                <a:latin typeface="Arial"/>
                <a:cs typeface="Arial"/>
              </a:rPr>
              <a:t>a</a:t>
            </a:r>
            <a:r>
              <a:rPr sz="2000" spc="-10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personal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development  plan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7569" y="3195044"/>
            <a:ext cx="15074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Designed</a:t>
            </a:r>
            <a:r>
              <a:rPr sz="2000" spc="-9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my </a:t>
            </a:r>
            <a:r>
              <a:rPr sz="2000" spc="-540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own</a:t>
            </a:r>
            <a:r>
              <a:rPr sz="2000" spc="-50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website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9943" y="2562838"/>
            <a:ext cx="12490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165BA5"/>
                </a:solidFill>
                <a:latin typeface="Arial"/>
                <a:cs typeface="Arial"/>
              </a:rPr>
              <a:t>Worked</a:t>
            </a:r>
            <a:r>
              <a:rPr sz="2000" spc="-100" dirty="0">
                <a:solidFill>
                  <a:srgbClr val="165BA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65BA5"/>
                </a:solidFill>
                <a:latin typeface="Arial"/>
                <a:cs typeface="Arial"/>
              </a:rPr>
              <a:t>on </a:t>
            </a:r>
            <a:r>
              <a:rPr sz="2000" spc="-545" dirty="0">
                <a:solidFill>
                  <a:srgbClr val="165B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5BA5"/>
                </a:solidFill>
                <a:latin typeface="Arial"/>
                <a:cs typeface="Arial"/>
              </a:rPr>
              <a:t>the school </a:t>
            </a:r>
            <a:r>
              <a:rPr sz="2000" spc="-545" dirty="0">
                <a:solidFill>
                  <a:srgbClr val="165B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5BA5"/>
                </a:solidFill>
                <a:latin typeface="Arial"/>
                <a:cs typeface="Arial"/>
              </a:rPr>
              <a:t>council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8947" y="3939518"/>
            <a:ext cx="14808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Organised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a</a:t>
            </a:r>
            <a:r>
              <a:rPr sz="2000" spc="-10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fundraising </a:t>
            </a:r>
            <a:r>
              <a:rPr sz="2000" spc="-540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7C2854"/>
                </a:solidFill>
                <a:latin typeface="Arial"/>
                <a:cs typeface="Arial"/>
              </a:rPr>
              <a:t>event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2991" y="3241272"/>
            <a:ext cx="2127885" cy="152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22700"/>
              </a:lnSpc>
              <a:spcBef>
                <a:spcPts val="100"/>
              </a:spcBef>
            </a:pPr>
            <a:r>
              <a:rPr sz="2000" spc="-5" dirty="0">
                <a:solidFill>
                  <a:srgbClr val="330072"/>
                </a:solidFill>
                <a:latin typeface="Arial"/>
                <a:cs typeface="Arial"/>
              </a:rPr>
              <a:t>Creative </a:t>
            </a:r>
            <a:r>
              <a:rPr sz="2000" dirty="0">
                <a:solidFill>
                  <a:srgbClr val="330072"/>
                </a:solidFill>
                <a:latin typeface="Arial"/>
                <a:cs typeface="Arial"/>
              </a:rPr>
              <a:t>thinkers </a:t>
            </a:r>
            <a:r>
              <a:rPr sz="2000" spc="5" dirty="0">
                <a:solidFill>
                  <a:srgbClr val="33007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7C2854"/>
                </a:solidFill>
                <a:latin typeface="Arial"/>
                <a:cs typeface="Arial"/>
              </a:rPr>
              <a:t>Self-managers </a:t>
            </a:r>
            <a:r>
              <a:rPr sz="2000" spc="5" dirty="0">
                <a:solidFill>
                  <a:srgbClr val="7C285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Reflective</a:t>
            </a:r>
            <a:r>
              <a:rPr sz="2000" spc="-9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AD2672"/>
                </a:solidFill>
                <a:latin typeface="Arial"/>
                <a:cs typeface="Arial"/>
              </a:rPr>
              <a:t>learners </a:t>
            </a:r>
            <a:r>
              <a:rPr sz="2000" spc="-540" dirty="0">
                <a:solidFill>
                  <a:srgbClr val="AD2672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workers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52243" y="1968760"/>
            <a:ext cx="4566920" cy="3339465"/>
            <a:chOff x="5352243" y="1968760"/>
            <a:chExt cx="4566920" cy="3339465"/>
          </a:xfrm>
        </p:grpSpPr>
        <p:sp>
          <p:nvSpPr>
            <p:cNvPr id="11" name="object 11"/>
            <p:cNvSpPr/>
            <p:nvPr/>
          </p:nvSpPr>
          <p:spPr>
            <a:xfrm>
              <a:off x="7664820" y="2038141"/>
              <a:ext cx="0" cy="471805"/>
            </a:xfrm>
            <a:custGeom>
              <a:avLst/>
              <a:gdLst/>
              <a:ahLst/>
              <a:cxnLst/>
              <a:rect l="l" t="t" r="r" b="b"/>
              <a:pathLst>
                <a:path h="471805">
                  <a:moveTo>
                    <a:pt x="0" y="47136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6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32410" y="1968760"/>
              <a:ext cx="65405" cy="89535"/>
            </a:xfrm>
            <a:custGeom>
              <a:avLst/>
              <a:gdLst/>
              <a:ahLst/>
              <a:cxnLst/>
              <a:rect l="l" t="t" r="r" b="b"/>
              <a:pathLst>
                <a:path w="65404" h="89535">
                  <a:moveTo>
                    <a:pt x="32410" y="0"/>
                  </a:moveTo>
                  <a:lnTo>
                    <a:pt x="0" y="89065"/>
                  </a:lnTo>
                  <a:lnTo>
                    <a:pt x="64820" y="89065"/>
                  </a:lnTo>
                  <a:lnTo>
                    <a:pt x="3241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21610" y="3111270"/>
              <a:ext cx="934085" cy="0"/>
            </a:xfrm>
            <a:custGeom>
              <a:avLst/>
              <a:gdLst/>
              <a:ahLst/>
              <a:cxnLst/>
              <a:rect l="l" t="t" r="r" b="b"/>
              <a:pathLst>
                <a:path w="934085">
                  <a:moveTo>
                    <a:pt x="93397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165B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52243" y="3078859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5" h="65405">
                  <a:moveTo>
                    <a:pt x="89065" y="0"/>
                  </a:moveTo>
                  <a:lnTo>
                    <a:pt x="0" y="32410"/>
                  </a:lnTo>
                  <a:lnTo>
                    <a:pt x="89065" y="64820"/>
                  </a:lnTo>
                  <a:lnTo>
                    <a:pt x="89065" y="0"/>
                  </a:lnTo>
                  <a:close/>
                </a:path>
              </a:pathLst>
            </a:custGeom>
            <a:solidFill>
              <a:srgbClr val="165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8948" y="3516775"/>
              <a:ext cx="1101090" cy="0"/>
            </a:xfrm>
            <a:custGeom>
              <a:avLst/>
              <a:gdLst/>
              <a:ahLst/>
              <a:cxnLst/>
              <a:rect l="l" t="t" r="r" b="b"/>
              <a:pathLst>
                <a:path w="1101090">
                  <a:moveTo>
                    <a:pt x="0" y="0"/>
                  </a:moveTo>
                  <a:lnTo>
                    <a:pt x="1100518" y="0"/>
                  </a:lnTo>
                </a:path>
              </a:pathLst>
            </a:custGeom>
            <a:ln w="12700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29783" y="3484365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0" y="0"/>
                  </a:moveTo>
                  <a:lnTo>
                    <a:pt x="0" y="64820"/>
                  </a:lnTo>
                  <a:lnTo>
                    <a:pt x="89052" y="3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14669" y="3865072"/>
              <a:ext cx="1027430" cy="394970"/>
            </a:xfrm>
            <a:custGeom>
              <a:avLst/>
              <a:gdLst/>
              <a:ahLst/>
              <a:cxnLst/>
              <a:rect l="l" t="t" r="r" b="b"/>
              <a:pathLst>
                <a:path w="1027429" h="394970">
                  <a:moveTo>
                    <a:pt x="1027417" y="0"/>
                  </a:moveTo>
                  <a:lnTo>
                    <a:pt x="0" y="394385"/>
                  </a:lnTo>
                </a:path>
              </a:pathLst>
            </a:custGeom>
            <a:ln w="12700">
              <a:solidFill>
                <a:srgbClr val="7C2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49899" y="4222154"/>
              <a:ext cx="95250" cy="62230"/>
            </a:xfrm>
            <a:custGeom>
              <a:avLst/>
              <a:gdLst/>
              <a:ahLst/>
              <a:cxnLst/>
              <a:rect l="l" t="t" r="r" b="b"/>
              <a:pathLst>
                <a:path w="95250" h="62229">
                  <a:moveTo>
                    <a:pt x="71513" y="0"/>
                  </a:moveTo>
                  <a:lnTo>
                    <a:pt x="0" y="62166"/>
                  </a:lnTo>
                  <a:lnTo>
                    <a:pt x="94742" y="60515"/>
                  </a:lnTo>
                  <a:lnTo>
                    <a:pt x="71513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40291" y="4251832"/>
              <a:ext cx="541655" cy="276225"/>
            </a:xfrm>
            <a:custGeom>
              <a:avLst/>
              <a:gdLst/>
              <a:ahLst/>
              <a:cxnLst/>
              <a:rect l="l" t="t" r="r" b="b"/>
              <a:pathLst>
                <a:path w="541654" h="276225">
                  <a:moveTo>
                    <a:pt x="0" y="0"/>
                  </a:moveTo>
                  <a:lnTo>
                    <a:pt x="541274" y="275793"/>
                  </a:lnTo>
                </a:path>
              </a:pathLst>
            </a:custGeom>
            <a:ln w="12700">
              <a:solidFill>
                <a:srgbClr val="AD26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49310" y="4489815"/>
              <a:ext cx="94615" cy="69850"/>
            </a:xfrm>
            <a:custGeom>
              <a:avLst/>
              <a:gdLst/>
              <a:ahLst/>
              <a:cxnLst/>
              <a:rect l="l" t="t" r="r" b="b"/>
              <a:pathLst>
                <a:path w="94615" h="69850">
                  <a:moveTo>
                    <a:pt x="29425" y="0"/>
                  </a:moveTo>
                  <a:lnTo>
                    <a:pt x="0" y="57746"/>
                  </a:lnTo>
                  <a:lnTo>
                    <a:pt x="94068" y="69303"/>
                  </a:lnTo>
                  <a:lnTo>
                    <a:pt x="2942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63442" y="4767038"/>
              <a:ext cx="0" cy="471805"/>
            </a:xfrm>
            <a:custGeom>
              <a:avLst/>
              <a:gdLst/>
              <a:ahLst/>
              <a:cxnLst/>
              <a:rect l="l" t="t" r="r" b="b"/>
              <a:pathLst>
                <a:path h="471804">
                  <a:moveTo>
                    <a:pt x="0" y="0"/>
                  </a:moveTo>
                  <a:lnTo>
                    <a:pt x="0" y="47136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31032" y="5218715"/>
              <a:ext cx="65405" cy="89535"/>
            </a:xfrm>
            <a:custGeom>
              <a:avLst/>
              <a:gdLst/>
              <a:ahLst/>
              <a:cxnLst/>
              <a:rect l="l" t="t" r="r" b="b"/>
              <a:pathLst>
                <a:path w="65404" h="89535">
                  <a:moveTo>
                    <a:pt x="64820" y="0"/>
                  </a:moveTo>
                  <a:lnTo>
                    <a:pt x="0" y="0"/>
                  </a:lnTo>
                  <a:lnTo>
                    <a:pt x="32410" y="89065"/>
                  </a:lnTo>
                  <a:lnTo>
                    <a:pt x="648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198310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Your</a:t>
            </a:r>
            <a:r>
              <a:rPr spc="-100" dirty="0"/>
              <a:t> </a:t>
            </a:r>
            <a:r>
              <a:rPr dirty="0"/>
              <a:t>task: </a:t>
            </a:r>
            <a:r>
              <a:rPr spc="-880" dirty="0"/>
              <a:t> </a:t>
            </a:r>
            <a:r>
              <a:rPr spc="-5" dirty="0"/>
              <a:t>My</a:t>
            </a:r>
            <a:r>
              <a:rPr spc="-30" dirty="0"/>
              <a:t> </a:t>
            </a:r>
            <a:r>
              <a:rPr spc="-5" dirty="0"/>
              <a:t>skills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27300" y="2513650"/>
            <a:ext cx="259651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skills map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template.</a:t>
            </a:r>
            <a:r>
              <a:rPr sz="20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Against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each  personal, learning and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thinking skill, try to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time that 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used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those skills.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example: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1647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Activity</a:t>
            </a:r>
            <a:r>
              <a:rPr spc="-35" dirty="0"/>
              <a:t> </a:t>
            </a:r>
            <a:r>
              <a:rPr spc="-5" dirty="0"/>
              <a:t>2:</a:t>
            </a:r>
            <a:r>
              <a:rPr spc="-30" dirty="0"/>
              <a:t> </a:t>
            </a:r>
            <a:r>
              <a:rPr spc="-5" dirty="0"/>
              <a:t>CV</a:t>
            </a:r>
            <a:r>
              <a:rPr spc="-35" dirty="0"/>
              <a:t> </a:t>
            </a:r>
            <a:r>
              <a:rPr dirty="0"/>
              <a:t>writing</a:t>
            </a: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Activity</a:t>
            </a:r>
            <a:r>
              <a:rPr spc="-35" dirty="0"/>
              <a:t> </a:t>
            </a:r>
            <a:r>
              <a:rPr spc="-5" dirty="0"/>
              <a:t>1:</a:t>
            </a:r>
            <a:r>
              <a:rPr spc="-30" dirty="0"/>
              <a:t> </a:t>
            </a:r>
            <a:r>
              <a:rPr spc="-5" dirty="0"/>
              <a:t>My</a:t>
            </a:r>
            <a:r>
              <a:rPr spc="-25" dirty="0"/>
              <a:t> </a:t>
            </a:r>
            <a:r>
              <a:rPr spc="-5" dirty="0"/>
              <a:t>skills</a:t>
            </a: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92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35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spc="-5" dirty="0"/>
              <a:t>CV?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9281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stands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curriculum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vitae.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provides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overview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education,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qualifications,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interests.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When recruiting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new employees, employers will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look 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supplied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candidates for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job.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will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often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lots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read,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it’s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important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yours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stands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out!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197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Top</a:t>
            </a:r>
            <a:r>
              <a:rPr spc="-90" dirty="0"/>
              <a:t> </a:t>
            </a:r>
            <a:r>
              <a:rPr dirty="0"/>
              <a:t>tips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1979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indent="-28257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95275" algn="l"/>
              </a:tabLst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Keep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real</a:t>
            </a:r>
            <a:endParaRPr sz="2000">
              <a:latin typeface="Arial"/>
              <a:cs typeface="Arial"/>
            </a:endParaRPr>
          </a:p>
          <a:p>
            <a:pPr marL="12700" marR="467359">
              <a:lnSpc>
                <a:spcPct val="100000"/>
              </a:lnSpc>
            </a:pP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Tell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truth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achieved. Don’t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risk someone finding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small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untruth.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Also,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don’t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write any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words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don’t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know 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meaning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could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be asked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them!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294640" indent="-282575">
              <a:lnSpc>
                <a:spcPct val="100000"/>
              </a:lnSpc>
              <a:buAutoNum type="arabicPeriod" startAt="2"/>
              <a:tabLst>
                <a:tab pos="295275" algn="l"/>
              </a:tabLst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Sell</a:t>
            </a: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yourself</a:t>
            </a:r>
            <a:endParaRPr sz="2000">
              <a:latin typeface="Arial"/>
              <a:cs typeface="Arial"/>
            </a:endParaRPr>
          </a:p>
          <a:p>
            <a:pPr marL="12700" marR="198755">
              <a:lnSpc>
                <a:spcPct val="100000"/>
              </a:lnSpc>
            </a:pP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We’re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 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blowing our own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trumpets,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should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CV.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Find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ways of being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positive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who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achieved.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294640" indent="-282575">
              <a:lnSpc>
                <a:spcPct val="100000"/>
              </a:lnSpc>
              <a:buAutoNum type="arabicPeriod" startAt="3"/>
              <a:tabLst>
                <a:tab pos="295275" algn="l"/>
              </a:tabLst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Remember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qualifications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qualities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Employers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/>
                <a:cs typeface="Arial"/>
              </a:rPr>
              <a:t>interested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qualifications.</a:t>
            </a:r>
            <a:r>
              <a:rPr sz="20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qualities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even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Arial"/>
                <a:cs typeface="Arial"/>
              </a:rPr>
              <a:t>important!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131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Top</a:t>
            </a:r>
            <a:r>
              <a:rPr spc="-90" dirty="0"/>
              <a:t> </a:t>
            </a:r>
            <a:r>
              <a:rPr dirty="0"/>
              <a:t>tips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11313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indent="-282575">
              <a:lnSpc>
                <a:spcPct val="100000"/>
              </a:lnSpc>
              <a:spcBef>
                <a:spcPts val="100"/>
              </a:spcBef>
              <a:buAutoNum type="arabicPeriod" startAt="4"/>
              <a:tabLst>
                <a:tab pos="295275" algn="l"/>
              </a:tabLst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Sweat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stuff</a:t>
            </a:r>
            <a:endParaRPr sz="2000">
              <a:latin typeface="Arial"/>
              <a:cs typeface="Arial"/>
            </a:endParaRPr>
          </a:p>
          <a:p>
            <a:pPr marL="12700" marR="429895">
              <a:lnSpc>
                <a:spcPct val="100000"/>
              </a:lnSpc>
            </a:pP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over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smallest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details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CV.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Inaccurate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incomplete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CVs 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immediately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rejected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by employers.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294640" indent="-282575">
              <a:lnSpc>
                <a:spcPct val="100000"/>
              </a:lnSpc>
              <a:buAutoNum type="arabicPeriod" startAt="5"/>
              <a:tabLst>
                <a:tab pos="295275" algn="l"/>
              </a:tabLst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Match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job</a:t>
            </a:r>
            <a:endParaRPr sz="2000">
              <a:latin typeface="Arial"/>
              <a:cs typeface="Arial"/>
            </a:endParaRPr>
          </a:p>
          <a:p>
            <a:pPr marL="12700" marR="320675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Check out 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employer wants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 description 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how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tell them that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person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are looking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for!</a:t>
            </a:r>
            <a:r>
              <a:rPr sz="20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Always customise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match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294640" indent="-282575">
              <a:lnSpc>
                <a:spcPct val="100000"/>
              </a:lnSpc>
              <a:buAutoNum type="arabicPeriod" startAt="6"/>
              <a:tabLst>
                <a:tab pos="295275" algn="l"/>
              </a:tabLst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Never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let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anyone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write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It’s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important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write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unless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it’s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something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together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trusted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adult.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39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Top</a:t>
            </a:r>
            <a:r>
              <a:rPr spc="-90" dirty="0"/>
              <a:t> </a:t>
            </a:r>
            <a:r>
              <a:rPr dirty="0"/>
              <a:t>tips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13917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7.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Write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covering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letter</a:t>
            </a:r>
            <a:endParaRPr sz="2000">
              <a:latin typeface="Arial"/>
              <a:cs typeface="Arial"/>
            </a:endParaRPr>
          </a:p>
          <a:p>
            <a:pPr marL="12700" marR="30797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covering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letter 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really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important part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 application.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letter which accompanies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CV and is intended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hiring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manager to read.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purpose 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introduce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briefly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summarise 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background and highlight anything which 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hiring manager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know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which isn’t 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CV.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example, why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think you’re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right candidate for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job!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Remember,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your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covering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letter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shouldn’t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more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half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page!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3" name="object 3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6" name="object 6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3" name="object 13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299" y="1316770"/>
            <a:ext cx="59823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CV</a:t>
            </a:r>
            <a:r>
              <a:rPr spc="-90" dirty="0"/>
              <a:t> </a:t>
            </a:r>
            <a:r>
              <a:rPr dirty="0"/>
              <a:t>writing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27300" y="2025970"/>
            <a:ext cx="59823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1: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infornation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employer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call,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email or write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you,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 sure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clear.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999" y="1175005"/>
              <a:ext cx="3356639" cy="46156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3" name="object 3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6" name="object 6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3" name="object 13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299" y="1316770"/>
            <a:ext cx="63658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CV</a:t>
            </a:r>
            <a:r>
              <a:rPr spc="-90" dirty="0"/>
              <a:t> </a:t>
            </a:r>
            <a:r>
              <a:rPr dirty="0"/>
              <a:t>writing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27300" y="2025970"/>
            <a:ext cx="636587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2: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history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experience</a:t>
            </a:r>
            <a:endParaRPr sz="2000">
              <a:latin typeface="Arial"/>
              <a:cs typeface="Arial"/>
            </a:endParaRPr>
          </a:p>
          <a:p>
            <a:pPr marL="12700" marR="3429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where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explain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responsibilities you’ve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had </a:t>
            </a:r>
            <a:r>
              <a:rPr sz="2000" spc="-5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learned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 them, 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demonstrate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experience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you’ve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gained.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previous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experience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applying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for.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recent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volunteering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roles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dates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explain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gaps.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999" y="1175005"/>
              <a:ext cx="3356639" cy="46156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7999" y="1175005"/>
              <a:ext cx="3356639" cy="461566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6" name="object 6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12" name="object 12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6" name="object 16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63068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CV</a:t>
            </a:r>
            <a:r>
              <a:rPr spc="-90" dirty="0"/>
              <a:t> </a:t>
            </a:r>
            <a:r>
              <a:rPr dirty="0"/>
              <a:t>writing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27300" y="2025970"/>
            <a:ext cx="630682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3: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Education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Here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formal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qualifications.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qualifications are necessary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job? Have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qualifications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apply?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1841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If so, make sure these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clearly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listed 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 with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most recent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first.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3" name="object 3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6" name="object 6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3" name="object 13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64211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CV</a:t>
            </a:r>
            <a:r>
              <a:rPr spc="-90" dirty="0"/>
              <a:t> </a:t>
            </a:r>
            <a:r>
              <a:rPr dirty="0"/>
              <a:t>writing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27300" y="2025970"/>
            <a:ext cx="642112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4: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Hobbies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interests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place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discuss anything else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makes 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well-rounded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candidate.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7241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 sure you clearly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personal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qualities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you’ve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takes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job.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307998" y="1044295"/>
            <a:ext cx="3357245" cy="4747260"/>
            <a:chOff x="7307998" y="1044295"/>
            <a:chExt cx="3357245" cy="47472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999" y="1175295"/>
              <a:ext cx="3356639" cy="46156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20698" y="1056995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3" name="object 3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6" name="object 6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3" name="object 13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62001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CV</a:t>
            </a:r>
            <a:r>
              <a:rPr spc="-90" dirty="0"/>
              <a:t> </a:t>
            </a:r>
            <a:r>
              <a:rPr dirty="0"/>
              <a:t>writing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27300" y="2025970"/>
            <a:ext cx="62001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5: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References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‘References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available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request’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responsible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who will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vouch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you.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Leave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CV.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13652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Once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you’ve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sent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employers,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pass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details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referees.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999" y="1175005"/>
              <a:ext cx="3356639" cy="46156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8000" y="1175005"/>
              <a:ext cx="3356639" cy="461566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6088401"/>
            <a:ext cx="3009265" cy="769620"/>
            <a:chOff x="0" y="6088401"/>
            <a:chExt cx="3009265" cy="769620"/>
          </a:xfrm>
        </p:grpSpPr>
        <p:sp>
          <p:nvSpPr>
            <p:cNvPr id="6" name="object 6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008981" y="6088392"/>
            <a:ext cx="3088640" cy="769620"/>
            <a:chOff x="3008981" y="6088392"/>
            <a:chExt cx="3088640" cy="769620"/>
          </a:xfrm>
        </p:grpSpPr>
        <p:sp>
          <p:nvSpPr>
            <p:cNvPr id="9" name="object 9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096139" y="6088653"/>
            <a:ext cx="3088640" cy="769620"/>
            <a:chOff x="6096139" y="6088653"/>
            <a:chExt cx="3088640" cy="769620"/>
          </a:xfrm>
        </p:grpSpPr>
        <p:sp>
          <p:nvSpPr>
            <p:cNvPr id="12" name="object 12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184188" y="6088659"/>
            <a:ext cx="3009265" cy="769620"/>
            <a:chOff x="9184188" y="6088659"/>
            <a:chExt cx="3009265" cy="769620"/>
          </a:xfrm>
        </p:grpSpPr>
        <p:sp>
          <p:nvSpPr>
            <p:cNvPr id="16" name="object 16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62579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Your</a:t>
            </a:r>
            <a:r>
              <a:rPr spc="-30" dirty="0"/>
              <a:t> </a:t>
            </a:r>
            <a:r>
              <a:rPr spc="-5" dirty="0"/>
              <a:t>task:</a:t>
            </a:r>
            <a:r>
              <a:rPr spc="-30" dirty="0"/>
              <a:t> </a:t>
            </a:r>
            <a:r>
              <a:rPr spc="-5" dirty="0"/>
              <a:t>CV</a:t>
            </a:r>
            <a:r>
              <a:rPr spc="-35" dirty="0"/>
              <a:t> </a:t>
            </a:r>
            <a:r>
              <a:rPr dirty="0"/>
              <a:t>writing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27300" y="2025970"/>
            <a:ext cx="6257925" cy="2805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Read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descriptions.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Choose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write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for.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 marR="28003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qualifications,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qualities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demonstrate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CV.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research these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roles further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Step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NHS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website: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u="sng" spc="-5" dirty="0">
                <a:uFill>
                  <a:solidFill>
                    <a:srgbClr val="231F20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stepintothenhs.nhs.uk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2649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Personal,</a:t>
            </a:r>
            <a:r>
              <a:rPr spc="-25" dirty="0"/>
              <a:t> </a:t>
            </a:r>
            <a:r>
              <a:rPr dirty="0"/>
              <a:t>learning</a:t>
            </a:r>
            <a:r>
              <a:rPr spc="-2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thinking</a:t>
            </a:r>
            <a:r>
              <a:rPr spc="-25" dirty="0"/>
              <a:t> </a:t>
            </a:r>
            <a:r>
              <a:rPr spc="-5" dirty="0"/>
              <a:t>skills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1911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describe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kinds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people?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 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good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at?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40004" y="2546997"/>
          <a:ext cx="11113769" cy="3094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Independent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enquirers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72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Creative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thinkers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C285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Reflective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learners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6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Team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workers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3300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Self-managers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165B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95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Effective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participators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D26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23985" y="5071538"/>
            <a:ext cx="3244215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387985" marR="5080" indent="-375920">
              <a:lnSpc>
                <a:spcPts val="4300"/>
              </a:lnSpc>
              <a:spcBef>
                <a:spcPts val="919"/>
              </a:spcBef>
            </a:pP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Independent  </a:t>
            </a:r>
            <a:r>
              <a:rPr sz="4250" b="1" dirty="0">
                <a:solidFill>
                  <a:srgbClr val="2A317D"/>
                </a:solidFill>
                <a:latin typeface="Arial"/>
                <a:cs typeface="Arial"/>
              </a:rPr>
              <a:t>enquirers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93964" y="4510766"/>
            <a:ext cx="1465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make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reasoned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decisions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present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arguments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1797" y="4923770"/>
            <a:ext cx="15779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explore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 solve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problems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71117" y="2457176"/>
            <a:ext cx="16344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 </a:t>
            </a:r>
            <a:r>
              <a:rPr sz="2000" spc="-5" dirty="0">
                <a:solidFill>
                  <a:srgbClr val="FFFFFF"/>
                </a:solidFill>
              </a:rPr>
              <a:t>can </a:t>
            </a:r>
            <a:r>
              <a:rPr sz="2000" dirty="0">
                <a:solidFill>
                  <a:srgbClr val="FFFFFF"/>
                </a:solidFill>
              </a:rPr>
              <a:t>plan </a:t>
            </a:r>
            <a:r>
              <a:rPr sz="2000" spc="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and</a:t>
            </a:r>
            <a:r>
              <a:rPr sz="2000" spc="-5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carry</a:t>
            </a:r>
            <a:r>
              <a:rPr sz="2000" spc="-5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out </a:t>
            </a:r>
            <a:r>
              <a:rPr sz="2000" spc="-54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research</a:t>
            </a:r>
            <a:endParaRPr sz="2000" dirty="0"/>
          </a:p>
        </p:txBody>
      </p:sp>
      <p:sp>
        <p:nvSpPr>
          <p:cNvPr id="12" name="object 12"/>
          <p:cNvSpPr txBox="1"/>
          <p:nvPr/>
        </p:nvSpPr>
        <p:spPr>
          <a:xfrm>
            <a:off x="6999685" y="2457176"/>
            <a:ext cx="16065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analyse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 evaluate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64550" y="5071538"/>
            <a:ext cx="2160905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27940" marR="5080" indent="-15875">
              <a:lnSpc>
                <a:spcPts val="4300"/>
              </a:lnSpc>
              <a:spcBef>
                <a:spcPts val="919"/>
              </a:spcBef>
            </a:pPr>
            <a:r>
              <a:rPr sz="4250" b="1" dirty="0">
                <a:solidFill>
                  <a:srgbClr val="2A317D"/>
                </a:solidFill>
                <a:latin typeface="Arial"/>
                <a:cs typeface="Arial"/>
              </a:rPr>
              <a:t>Creative  thinkers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45691" y="4973066"/>
            <a:ext cx="17621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explore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new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ideas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possibilities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6053" y="4771390"/>
            <a:ext cx="20300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try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ideas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 adapt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them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things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8507" y="2609596"/>
            <a:ext cx="17195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110" marR="5080" indent="-23304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ideas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81053" y="2304796"/>
            <a:ext cx="204406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 </a:t>
            </a:r>
            <a:r>
              <a:rPr sz="2000" spc="-5" dirty="0">
                <a:solidFill>
                  <a:srgbClr val="FFFFFF"/>
                </a:solidFill>
              </a:rPr>
              <a:t>can challenge 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and</a:t>
            </a:r>
            <a:r>
              <a:rPr sz="2000" spc="-5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question</a:t>
            </a:r>
            <a:r>
              <a:rPr sz="2000" spc="-4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my </a:t>
            </a:r>
            <a:r>
              <a:rPr sz="2000" spc="-54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own </a:t>
            </a:r>
            <a:r>
              <a:rPr sz="2000" spc="-5" dirty="0">
                <a:solidFill>
                  <a:srgbClr val="FFFFFF"/>
                </a:solidFill>
              </a:rPr>
              <a:t>and </a:t>
            </a:r>
            <a:r>
              <a:rPr sz="2000" dirty="0">
                <a:solidFill>
                  <a:srgbClr val="FFFFFF"/>
                </a:solidFill>
              </a:rPr>
              <a:t>others’ </a:t>
            </a:r>
            <a:r>
              <a:rPr sz="2000" spc="-54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ideas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754059" y="5071538"/>
            <a:ext cx="2581910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237490" marR="5080" indent="-225425">
              <a:lnSpc>
                <a:spcPts val="4300"/>
              </a:lnSpc>
              <a:spcBef>
                <a:spcPts val="919"/>
              </a:spcBef>
            </a:pPr>
            <a:r>
              <a:rPr sz="4250" b="1" dirty="0">
                <a:solidFill>
                  <a:srgbClr val="2A317D"/>
                </a:solidFill>
                <a:latin typeface="Arial"/>
                <a:cs typeface="Arial"/>
              </a:rPr>
              <a:t>Reflective  </a:t>
            </a: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learners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65351" y="4973066"/>
            <a:ext cx="15220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assess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myself and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others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6109" y="5076190"/>
            <a:ext cx="15506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91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review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progress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07959" y="2457196"/>
            <a:ext cx="17621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</a:t>
            </a:r>
            <a:r>
              <a:rPr sz="2000" spc="-3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can</a:t>
            </a:r>
            <a:r>
              <a:rPr sz="2000" spc="-3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deal</a:t>
            </a:r>
            <a:r>
              <a:rPr sz="2000" spc="-3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with </a:t>
            </a:r>
            <a:r>
              <a:rPr sz="2000" spc="-54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constructive 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criticism</a:t>
            </a:r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6855248" y="2609596"/>
            <a:ext cx="20866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towards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94677" y="5071538"/>
            <a:ext cx="2102485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 marR="5080" indent="350520">
              <a:lnSpc>
                <a:spcPts val="4300"/>
              </a:lnSpc>
              <a:spcBef>
                <a:spcPts val="919"/>
              </a:spcBef>
            </a:pPr>
            <a:r>
              <a:rPr sz="4250" b="1" spc="-80" dirty="0">
                <a:solidFill>
                  <a:srgbClr val="2A317D"/>
                </a:solidFill>
                <a:latin typeface="Arial"/>
                <a:cs typeface="Arial"/>
              </a:rPr>
              <a:t>Team </a:t>
            </a:r>
            <a:r>
              <a:rPr sz="4250" b="1" spc="-75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workers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09169" y="5125466"/>
            <a:ext cx="16344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manage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discussion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4725" y="4771390"/>
            <a:ext cx="15932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provide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constructive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feedback to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9321" y="2457196"/>
            <a:ext cx="20586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work with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towards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shared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goal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46893" y="2304796"/>
            <a:ext cx="19030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655" marR="279400" indent="-127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</a:t>
            </a:r>
            <a:r>
              <a:rPr sz="2000" spc="-4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can</a:t>
            </a:r>
            <a:r>
              <a:rPr sz="2000" spc="-5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adapt </a:t>
            </a:r>
            <a:r>
              <a:rPr sz="2000" spc="-54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to</a:t>
            </a:r>
            <a:r>
              <a:rPr sz="2000" spc="-10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different</a:t>
            </a:r>
            <a:endParaRPr sz="2000"/>
          </a:p>
          <a:p>
            <a:pPr marL="12065" marR="5080"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</a:rPr>
              <a:t>roles,</a:t>
            </a:r>
            <a:r>
              <a:rPr sz="2000" spc="-9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including </a:t>
            </a:r>
            <a:r>
              <a:rPr sz="2000" spc="-54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leadership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67643" y="5344588"/>
            <a:ext cx="3755390" cy="675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Self-managers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09169" y="5125466"/>
            <a:ext cx="16344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marR="5080" indent="-32512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manage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4225" y="4923790"/>
            <a:ext cx="19729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deal with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pressure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adapt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14769" y="2457196"/>
            <a:ext cx="17487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939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 </a:t>
            </a:r>
            <a:r>
              <a:rPr sz="2000" spc="-5" dirty="0">
                <a:solidFill>
                  <a:srgbClr val="FFFFFF"/>
                </a:solidFill>
              </a:rPr>
              <a:t>can </a:t>
            </a:r>
            <a:r>
              <a:rPr sz="2000" dirty="0">
                <a:solidFill>
                  <a:srgbClr val="FFFFFF"/>
                </a:solidFill>
              </a:rPr>
              <a:t>work </a:t>
            </a:r>
            <a:r>
              <a:rPr sz="2000" spc="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towards goals </a:t>
            </a:r>
            <a:r>
              <a:rPr sz="2000" spc="-54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independently</a:t>
            </a:r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7017251" y="2609596"/>
            <a:ext cx="1762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5609" marR="5080" indent="-42354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prioritise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actions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66" y="1322519"/>
            <a:ext cx="5539105" cy="5535930"/>
            <a:chOff x="324666" y="1322519"/>
            <a:chExt cx="5539105" cy="5535930"/>
          </a:xfrm>
        </p:grpSpPr>
        <p:sp>
          <p:nvSpPr>
            <p:cNvPr id="3" name="object 3"/>
            <p:cNvSpPr/>
            <p:nvPr/>
          </p:nvSpPr>
          <p:spPr>
            <a:xfrm>
              <a:off x="324666" y="3178543"/>
              <a:ext cx="3514090" cy="3679825"/>
            </a:xfrm>
            <a:custGeom>
              <a:avLst/>
              <a:gdLst/>
              <a:ahLst/>
              <a:cxnLst/>
              <a:rect l="l" t="t" r="r" b="b"/>
              <a:pathLst>
                <a:path w="3514090" h="3679825">
                  <a:moveTo>
                    <a:pt x="1525500" y="0"/>
                  </a:moveTo>
                  <a:lnTo>
                    <a:pt x="1445907" y="87843"/>
                  </a:lnTo>
                  <a:lnTo>
                    <a:pt x="1370446" y="174650"/>
                  </a:lnTo>
                  <a:lnTo>
                    <a:pt x="1328981" y="224067"/>
                  </a:lnTo>
                  <a:lnTo>
                    <a:pt x="1266193" y="300796"/>
                  </a:lnTo>
                  <a:lnTo>
                    <a:pt x="1207842" y="374643"/>
                  </a:lnTo>
                  <a:lnTo>
                    <a:pt x="1183210" y="406488"/>
                  </a:lnTo>
                  <a:lnTo>
                    <a:pt x="1152293" y="447227"/>
                  </a:lnTo>
                  <a:lnTo>
                    <a:pt x="1121730" y="488249"/>
                  </a:lnTo>
                  <a:lnTo>
                    <a:pt x="1091522" y="529551"/>
                  </a:lnTo>
                  <a:lnTo>
                    <a:pt x="1061672" y="571131"/>
                  </a:lnTo>
                  <a:lnTo>
                    <a:pt x="1032182" y="612987"/>
                  </a:lnTo>
                  <a:lnTo>
                    <a:pt x="1003054" y="655116"/>
                  </a:lnTo>
                  <a:lnTo>
                    <a:pt x="974290" y="697515"/>
                  </a:lnTo>
                  <a:lnTo>
                    <a:pt x="945892" y="740183"/>
                  </a:lnTo>
                  <a:lnTo>
                    <a:pt x="917863" y="783116"/>
                  </a:lnTo>
                  <a:lnTo>
                    <a:pt x="890203" y="826313"/>
                  </a:lnTo>
                  <a:lnTo>
                    <a:pt x="862916" y="869770"/>
                  </a:lnTo>
                  <a:lnTo>
                    <a:pt x="836003" y="913485"/>
                  </a:lnTo>
                  <a:lnTo>
                    <a:pt x="809467" y="957456"/>
                  </a:lnTo>
                  <a:lnTo>
                    <a:pt x="783309" y="1001680"/>
                  </a:lnTo>
                  <a:lnTo>
                    <a:pt x="757531" y="1046155"/>
                  </a:lnTo>
                  <a:lnTo>
                    <a:pt x="732136" y="1090878"/>
                  </a:lnTo>
                  <a:lnTo>
                    <a:pt x="707126" y="1135847"/>
                  </a:lnTo>
                  <a:lnTo>
                    <a:pt x="682503" y="1181060"/>
                  </a:lnTo>
                  <a:lnTo>
                    <a:pt x="658268" y="1226513"/>
                  </a:lnTo>
                  <a:lnTo>
                    <a:pt x="634424" y="1272205"/>
                  </a:lnTo>
                  <a:lnTo>
                    <a:pt x="610973" y="1318133"/>
                  </a:lnTo>
                  <a:lnTo>
                    <a:pt x="559110" y="1423843"/>
                  </a:lnTo>
                  <a:lnTo>
                    <a:pt x="523475" y="1499676"/>
                  </a:lnTo>
                  <a:lnTo>
                    <a:pt x="471832" y="1614995"/>
                  </a:lnTo>
                  <a:lnTo>
                    <a:pt x="450890" y="1663649"/>
                  </a:lnTo>
                  <a:lnTo>
                    <a:pt x="427052" y="1721116"/>
                  </a:lnTo>
                  <a:lnTo>
                    <a:pt x="424347" y="1727403"/>
                  </a:lnTo>
                  <a:lnTo>
                    <a:pt x="423191" y="1730743"/>
                  </a:lnTo>
                  <a:lnTo>
                    <a:pt x="387968" y="1818884"/>
                  </a:lnTo>
                  <a:lnTo>
                    <a:pt x="352325" y="1912759"/>
                  </a:lnTo>
                  <a:lnTo>
                    <a:pt x="332628" y="1967001"/>
                  </a:lnTo>
                  <a:lnTo>
                    <a:pt x="316036" y="2013884"/>
                  </a:lnTo>
                  <a:lnTo>
                    <a:pt x="299837" y="2060951"/>
                  </a:lnTo>
                  <a:lnTo>
                    <a:pt x="284034" y="2108201"/>
                  </a:lnTo>
                  <a:lnTo>
                    <a:pt x="268629" y="2155631"/>
                  </a:lnTo>
                  <a:lnTo>
                    <a:pt x="253622" y="2203240"/>
                  </a:lnTo>
                  <a:lnTo>
                    <a:pt x="239017" y="2251026"/>
                  </a:lnTo>
                  <a:lnTo>
                    <a:pt x="224816" y="2298986"/>
                  </a:lnTo>
                  <a:lnTo>
                    <a:pt x="211019" y="2347119"/>
                  </a:lnTo>
                  <a:lnTo>
                    <a:pt x="197631" y="2395422"/>
                  </a:lnTo>
                  <a:lnTo>
                    <a:pt x="184651" y="2443894"/>
                  </a:lnTo>
                  <a:lnTo>
                    <a:pt x="172082" y="2492534"/>
                  </a:lnTo>
                  <a:lnTo>
                    <a:pt x="159927" y="2541338"/>
                  </a:lnTo>
                  <a:lnTo>
                    <a:pt x="148187" y="2590305"/>
                  </a:lnTo>
                  <a:lnTo>
                    <a:pt x="136865" y="2639433"/>
                  </a:lnTo>
                  <a:lnTo>
                    <a:pt x="125961" y="2688720"/>
                  </a:lnTo>
                  <a:lnTo>
                    <a:pt x="115479" y="2738164"/>
                  </a:lnTo>
                  <a:lnTo>
                    <a:pt x="105420" y="2787764"/>
                  </a:lnTo>
                  <a:lnTo>
                    <a:pt x="95786" y="2837516"/>
                  </a:lnTo>
                  <a:lnTo>
                    <a:pt x="86579" y="2887420"/>
                  </a:lnTo>
                  <a:lnTo>
                    <a:pt x="77801" y="2937473"/>
                  </a:lnTo>
                  <a:lnTo>
                    <a:pt x="69454" y="2987673"/>
                  </a:lnTo>
                  <a:lnTo>
                    <a:pt x="61540" y="3038019"/>
                  </a:lnTo>
                  <a:lnTo>
                    <a:pt x="54062" y="3088508"/>
                  </a:lnTo>
                  <a:lnTo>
                    <a:pt x="47020" y="3139139"/>
                  </a:lnTo>
                  <a:lnTo>
                    <a:pt x="40418" y="3189909"/>
                  </a:lnTo>
                  <a:lnTo>
                    <a:pt x="34256" y="3240817"/>
                  </a:lnTo>
                  <a:lnTo>
                    <a:pt x="28537" y="3291860"/>
                  </a:lnTo>
                  <a:lnTo>
                    <a:pt x="23264" y="3343038"/>
                  </a:lnTo>
                  <a:lnTo>
                    <a:pt x="18437" y="3394346"/>
                  </a:lnTo>
                  <a:lnTo>
                    <a:pt x="14059" y="3445785"/>
                  </a:lnTo>
                  <a:lnTo>
                    <a:pt x="10132" y="3497351"/>
                  </a:lnTo>
                  <a:lnTo>
                    <a:pt x="6658" y="3549044"/>
                  </a:lnTo>
                  <a:lnTo>
                    <a:pt x="3639" y="3600860"/>
                  </a:lnTo>
                  <a:lnTo>
                    <a:pt x="1077" y="3652798"/>
                  </a:lnTo>
                  <a:lnTo>
                    <a:pt x="0" y="3679456"/>
                  </a:lnTo>
                  <a:lnTo>
                    <a:pt x="2812166" y="3679456"/>
                  </a:lnTo>
                  <a:lnTo>
                    <a:pt x="2817442" y="3619874"/>
                  </a:lnTo>
                  <a:lnTo>
                    <a:pt x="2822678" y="3571570"/>
                  </a:lnTo>
                  <a:lnTo>
                    <a:pt x="2829751" y="3515125"/>
                  </a:lnTo>
                  <a:lnTo>
                    <a:pt x="2842421" y="3430824"/>
                  </a:lnTo>
                  <a:lnTo>
                    <a:pt x="2852136" y="3374901"/>
                  </a:lnTo>
                  <a:lnTo>
                    <a:pt x="2864677" y="3311042"/>
                  </a:lnTo>
                  <a:lnTo>
                    <a:pt x="2880356" y="3239482"/>
                  </a:lnTo>
                  <a:lnTo>
                    <a:pt x="2903527" y="3146885"/>
                  </a:lnTo>
                  <a:lnTo>
                    <a:pt x="2918251" y="3093867"/>
                  </a:lnTo>
                  <a:lnTo>
                    <a:pt x="2934516" y="3039138"/>
                  </a:lnTo>
                  <a:lnTo>
                    <a:pt x="2949356" y="2992469"/>
                  </a:lnTo>
                  <a:lnTo>
                    <a:pt x="2967636" y="2938272"/>
                  </a:lnTo>
                  <a:lnTo>
                    <a:pt x="2980980" y="2900749"/>
                  </a:lnTo>
                  <a:lnTo>
                    <a:pt x="2994816" y="2863473"/>
                  </a:lnTo>
                  <a:lnTo>
                    <a:pt x="3009140" y="2826452"/>
                  </a:lnTo>
                  <a:lnTo>
                    <a:pt x="3039345" y="2752977"/>
                  </a:lnTo>
                  <a:lnTo>
                    <a:pt x="3057779" y="2710405"/>
                  </a:lnTo>
                  <a:lnTo>
                    <a:pt x="3076742" y="2668739"/>
                  </a:lnTo>
                  <a:lnTo>
                    <a:pt x="3097859" y="2624147"/>
                  </a:lnTo>
                  <a:lnTo>
                    <a:pt x="3119719" y="2579878"/>
                  </a:lnTo>
                  <a:lnTo>
                    <a:pt x="3142298" y="2536080"/>
                  </a:lnTo>
                  <a:lnTo>
                    <a:pt x="3165576" y="2492710"/>
                  </a:lnTo>
                  <a:lnTo>
                    <a:pt x="3189545" y="2449776"/>
                  </a:lnTo>
                  <a:lnTo>
                    <a:pt x="3214197" y="2407281"/>
                  </a:lnTo>
                  <a:lnTo>
                    <a:pt x="3239525" y="2365234"/>
                  </a:lnTo>
                  <a:lnTo>
                    <a:pt x="3265519" y="2323638"/>
                  </a:lnTo>
                  <a:lnTo>
                    <a:pt x="3292173" y="2282501"/>
                  </a:lnTo>
                  <a:lnTo>
                    <a:pt x="3333371" y="2221733"/>
                  </a:lnTo>
                  <a:lnTo>
                    <a:pt x="3375114" y="2163291"/>
                  </a:lnTo>
                  <a:lnTo>
                    <a:pt x="3403373" y="2125192"/>
                  </a:lnTo>
                  <a:lnTo>
                    <a:pt x="3437447" y="2081212"/>
                  </a:lnTo>
                  <a:lnTo>
                    <a:pt x="3466816" y="2044477"/>
                  </a:lnTo>
                  <a:lnTo>
                    <a:pt x="3513622" y="1988134"/>
                  </a:lnTo>
                  <a:lnTo>
                    <a:pt x="152550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4251" y="1322519"/>
              <a:ext cx="3699510" cy="3528695"/>
            </a:xfrm>
            <a:custGeom>
              <a:avLst/>
              <a:gdLst/>
              <a:ahLst/>
              <a:cxnLst/>
              <a:rect l="l" t="t" r="r" b="b"/>
              <a:pathLst>
                <a:path w="3699510" h="3528695">
                  <a:moveTo>
                    <a:pt x="3699129" y="0"/>
                  </a:moveTo>
                  <a:lnTo>
                    <a:pt x="3595725" y="4978"/>
                  </a:lnTo>
                  <a:lnTo>
                    <a:pt x="3503529" y="11050"/>
                  </a:lnTo>
                  <a:lnTo>
                    <a:pt x="3401725" y="19497"/>
                  </a:lnTo>
                  <a:lnTo>
                    <a:pt x="3303074" y="29360"/>
                  </a:lnTo>
                  <a:lnTo>
                    <a:pt x="3209601" y="40301"/>
                  </a:lnTo>
                  <a:lnTo>
                    <a:pt x="3169666" y="45415"/>
                  </a:lnTo>
                  <a:lnTo>
                    <a:pt x="3118998" y="52362"/>
                  </a:lnTo>
                  <a:lnTo>
                    <a:pt x="3068380" y="59758"/>
                  </a:lnTo>
                  <a:lnTo>
                    <a:pt x="3017816" y="67604"/>
                  </a:lnTo>
                  <a:lnTo>
                    <a:pt x="2967307" y="75899"/>
                  </a:lnTo>
                  <a:lnTo>
                    <a:pt x="2916858" y="84643"/>
                  </a:lnTo>
                  <a:lnTo>
                    <a:pt x="2866472" y="93836"/>
                  </a:lnTo>
                  <a:lnTo>
                    <a:pt x="2816152" y="103478"/>
                  </a:lnTo>
                  <a:lnTo>
                    <a:pt x="2765900" y="113567"/>
                  </a:lnTo>
                  <a:lnTo>
                    <a:pt x="2715722" y="124105"/>
                  </a:lnTo>
                  <a:lnTo>
                    <a:pt x="2665618" y="135090"/>
                  </a:lnTo>
                  <a:lnTo>
                    <a:pt x="2615594" y="146523"/>
                  </a:lnTo>
                  <a:lnTo>
                    <a:pt x="2565652" y="158403"/>
                  </a:lnTo>
                  <a:lnTo>
                    <a:pt x="2515795" y="170730"/>
                  </a:lnTo>
                  <a:lnTo>
                    <a:pt x="2466027" y="183503"/>
                  </a:lnTo>
                  <a:lnTo>
                    <a:pt x="2416351" y="196723"/>
                  </a:lnTo>
                  <a:lnTo>
                    <a:pt x="2366770" y="210390"/>
                  </a:lnTo>
                  <a:lnTo>
                    <a:pt x="2317287" y="224502"/>
                  </a:lnTo>
                  <a:lnTo>
                    <a:pt x="2267906" y="239060"/>
                  </a:lnTo>
                  <a:lnTo>
                    <a:pt x="2218629" y="254064"/>
                  </a:lnTo>
                  <a:lnTo>
                    <a:pt x="2169461" y="269513"/>
                  </a:lnTo>
                  <a:lnTo>
                    <a:pt x="2120404" y="285407"/>
                  </a:lnTo>
                  <a:lnTo>
                    <a:pt x="2118995" y="286042"/>
                  </a:lnTo>
                  <a:lnTo>
                    <a:pt x="2024764" y="317967"/>
                  </a:lnTo>
                  <a:lnTo>
                    <a:pt x="1945878" y="346117"/>
                  </a:lnTo>
                  <a:lnTo>
                    <a:pt x="1812112" y="396963"/>
                  </a:lnTo>
                  <a:lnTo>
                    <a:pt x="1762887" y="416534"/>
                  </a:lnTo>
                  <a:lnTo>
                    <a:pt x="1762633" y="416788"/>
                  </a:lnTo>
                  <a:lnTo>
                    <a:pt x="1705394" y="440321"/>
                  </a:lnTo>
                  <a:lnTo>
                    <a:pt x="1699044" y="442861"/>
                  </a:lnTo>
                  <a:lnTo>
                    <a:pt x="1695856" y="444385"/>
                  </a:lnTo>
                  <a:lnTo>
                    <a:pt x="1608626" y="481812"/>
                  </a:lnTo>
                  <a:lnTo>
                    <a:pt x="1517040" y="522973"/>
                  </a:lnTo>
                  <a:lnTo>
                    <a:pt x="1464767" y="547408"/>
                  </a:lnTo>
                  <a:lnTo>
                    <a:pt x="1419882" y="568826"/>
                  </a:lnTo>
                  <a:lnTo>
                    <a:pt x="1375145" y="590653"/>
                  </a:lnTo>
                  <a:lnTo>
                    <a:pt x="1330559" y="612889"/>
                  </a:lnTo>
                  <a:lnTo>
                    <a:pt x="1286126" y="635534"/>
                  </a:lnTo>
                  <a:lnTo>
                    <a:pt x="1241849" y="658587"/>
                  </a:lnTo>
                  <a:lnTo>
                    <a:pt x="1197732" y="682049"/>
                  </a:lnTo>
                  <a:lnTo>
                    <a:pt x="1153776" y="705920"/>
                  </a:lnTo>
                  <a:lnTo>
                    <a:pt x="1109985" y="730199"/>
                  </a:lnTo>
                  <a:lnTo>
                    <a:pt x="1066362" y="754888"/>
                  </a:lnTo>
                  <a:lnTo>
                    <a:pt x="1022909" y="779985"/>
                  </a:lnTo>
                  <a:lnTo>
                    <a:pt x="979628" y="805491"/>
                  </a:lnTo>
                  <a:lnTo>
                    <a:pt x="936523" y="831406"/>
                  </a:lnTo>
                  <a:lnTo>
                    <a:pt x="893597" y="857730"/>
                  </a:lnTo>
                  <a:lnTo>
                    <a:pt x="850852" y="884463"/>
                  </a:lnTo>
                  <a:lnTo>
                    <a:pt x="808291" y="911604"/>
                  </a:lnTo>
                  <a:lnTo>
                    <a:pt x="765917" y="939155"/>
                  </a:lnTo>
                  <a:lnTo>
                    <a:pt x="723733" y="967114"/>
                  </a:lnTo>
                  <a:lnTo>
                    <a:pt x="681741" y="995483"/>
                  </a:lnTo>
                  <a:lnTo>
                    <a:pt x="639944" y="1024260"/>
                  </a:lnTo>
                  <a:lnTo>
                    <a:pt x="598345" y="1053447"/>
                  </a:lnTo>
                  <a:lnTo>
                    <a:pt x="556947" y="1083042"/>
                  </a:lnTo>
                  <a:lnTo>
                    <a:pt x="515752" y="1113047"/>
                  </a:lnTo>
                  <a:lnTo>
                    <a:pt x="474763" y="1143460"/>
                  </a:lnTo>
                  <a:lnTo>
                    <a:pt x="433984" y="1174282"/>
                  </a:lnTo>
                  <a:lnTo>
                    <a:pt x="393416" y="1205514"/>
                  </a:lnTo>
                  <a:lnTo>
                    <a:pt x="353063" y="1237155"/>
                  </a:lnTo>
                  <a:lnTo>
                    <a:pt x="312927" y="1269204"/>
                  </a:lnTo>
                  <a:lnTo>
                    <a:pt x="273012" y="1301663"/>
                  </a:lnTo>
                  <a:lnTo>
                    <a:pt x="233319" y="1334531"/>
                  </a:lnTo>
                  <a:lnTo>
                    <a:pt x="193852" y="1367808"/>
                  </a:lnTo>
                  <a:lnTo>
                    <a:pt x="154613" y="1401495"/>
                  </a:lnTo>
                  <a:lnTo>
                    <a:pt x="115606" y="1435590"/>
                  </a:lnTo>
                  <a:lnTo>
                    <a:pt x="76833" y="1470095"/>
                  </a:lnTo>
                  <a:lnTo>
                    <a:pt x="38296" y="1505009"/>
                  </a:lnTo>
                  <a:lnTo>
                    <a:pt x="0" y="1540332"/>
                  </a:lnTo>
                  <a:lnTo>
                    <a:pt x="1987867" y="3528212"/>
                  </a:lnTo>
                  <a:lnTo>
                    <a:pt x="2028129" y="3493861"/>
                  </a:lnTo>
                  <a:lnTo>
                    <a:pt x="2084527" y="3447750"/>
                  </a:lnTo>
                  <a:lnTo>
                    <a:pt x="2135808" y="3407829"/>
                  </a:lnTo>
                  <a:lnTo>
                    <a:pt x="2181199" y="3374059"/>
                  </a:lnTo>
                  <a:lnTo>
                    <a:pt x="2227618" y="3340607"/>
                  </a:lnTo>
                  <a:lnTo>
                    <a:pt x="2262458" y="3316558"/>
                  </a:lnTo>
                  <a:lnTo>
                    <a:pt x="2304808" y="3288207"/>
                  </a:lnTo>
                  <a:lnTo>
                    <a:pt x="2366497" y="3248707"/>
                  </a:lnTo>
                  <a:lnTo>
                    <a:pt x="2448363" y="3199615"/>
                  </a:lnTo>
                  <a:lnTo>
                    <a:pt x="2496254" y="3172542"/>
                  </a:lnTo>
                  <a:lnTo>
                    <a:pt x="2546440" y="3145346"/>
                  </a:lnTo>
                  <a:lnTo>
                    <a:pt x="2641219" y="3097428"/>
                  </a:lnTo>
                  <a:lnTo>
                    <a:pt x="2677175" y="3080341"/>
                  </a:lnTo>
                  <a:lnTo>
                    <a:pt x="2713313" y="3063771"/>
                  </a:lnTo>
                  <a:lnTo>
                    <a:pt x="2749618" y="3047723"/>
                  </a:lnTo>
                  <a:lnTo>
                    <a:pt x="2822923" y="3017114"/>
                  </a:lnTo>
                  <a:lnTo>
                    <a:pt x="2866068" y="3000052"/>
                  </a:lnTo>
                  <a:lnTo>
                    <a:pt x="2908935" y="2983979"/>
                  </a:lnTo>
                  <a:lnTo>
                    <a:pt x="2955412" y="2967397"/>
                  </a:lnTo>
                  <a:lnTo>
                    <a:pt x="3002165" y="2951568"/>
                  </a:lnTo>
                  <a:lnTo>
                    <a:pt x="3049095" y="2936557"/>
                  </a:lnTo>
                  <a:lnTo>
                    <a:pt x="3096220" y="2922346"/>
                  </a:lnTo>
                  <a:lnTo>
                    <a:pt x="3143527" y="2908932"/>
                  </a:lnTo>
                  <a:lnTo>
                    <a:pt x="3191006" y="2896314"/>
                  </a:lnTo>
                  <a:lnTo>
                    <a:pt x="3238647" y="2884490"/>
                  </a:lnTo>
                  <a:lnTo>
                    <a:pt x="3286438" y="2873459"/>
                  </a:lnTo>
                  <a:lnTo>
                    <a:pt x="3334369" y="2863218"/>
                  </a:lnTo>
                  <a:lnTo>
                    <a:pt x="3382429" y="2853766"/>
                  </a:lnTo>
                  <a:lnTo>
                    <a:pt x="3430511" y="2845104"/>
                  </a:lnTo>
                  <a:lnTo>
                    <a:pt x="3477333" y="2837568"/>
                  </a:lnTo>
                  <a:lnTo>
                    <a:pt x="3524250" y="2830614"/>
                  </a:lnTo>
                  <a:lnTo>
                    <a:pt x="3579444" y="2823616"/>
                  </a:lnTo>
                  <a:lnTo>
                    <a:pt x="3626184" y="2818401"/>
                  </a:lnTo>
                  <a:lnTo>
                    <a:pt x="3699129" y="2811653"/>
                  </a:lnTo>
                  <a:lnTo>
                    <a:pt x="369912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08690" y="1321400"/>
            <a:ext cx="5561330" cy="5537200"/>
            <a:chOff x="6308690" y="1321400"/>
            <a:chExt cx="5561330" cy="5537200"/>
          </a:xfrm>
        </p:grpSpPr>
        <p:sp>
          <p:nvSpPr>
            <p:cNvPr id="6" name="object 6"/>
            <p:cNvSpPr/>
            <p:nvPr/>
          </p:nvSpPr>
          <p:spPr>
            <a:xfrm>
              <a:off x="6308690" y="1321400"/>
              <a:ext cx="3705225" cy="3514725"/>
            </a:xfrm>
            <a:custGeom>
              <a:avLst/>
              <a:gdLst/>
              <a:ahLst/>
              <a:cxnLst/>
              <a:rect l="l" t="t" r="r" b="b"/>
              <a:pathLst>
                <a:path w="3705225" h="3514725">
                  <a:moveTo>
                    <a:pt x="0" y="0"/>
                  </a:moveTo>
                  <a:lnTo>
                    <a:pt x="0" y="2811284"/>
                  </a:lnTo>
                  <a:lnTo>
                    <a:pt x="52762" y="2815462"/>
                  </a:lnTo>
                  <a:lnTo>
                    <a:pt x="125237" y="2822727"/>
                  </a:lnTo>
                  <a:lnTo>
                    <a:pt x="189733" y="2830761"/>
                  </a:lnTo>
                  <a:lnTo>
                    <a:pt x="274027" y="2843437"/>
                  </a:lnTo>
                  <a:lnTo>
                    <a:pt x="329952" y="2853155"/>
                  </a:lnTo>
                  <a:lnTo>
                    <a:pt x="393814" y="2865691"/>
                  </a:lnTo>
                  <a:lnTo>
                    <a:pt x="465372" y="2881374"/>
                  </a:lnTo>
                  <a:lnTo>
                    <a:pt x="557968" y="2904536"/>
                  </a:lnTo>
                  <a:lnTo>
                    <a:pt x="610981" y="2919269"/>
                  </a:lnTo>
                  <a:lnTo>
                    <a:pt x="665707" y="2935526"/>
                  </a:lnTo>
                  <a:lnTo>
                    <a:pt x="766597" y="2968663"/>
                  </a:lnTo>
                  <a:lnTo>
                    <a:pt x="804105" y="2982001"/>
                  </a:lnTo>
                  <a:lnTo>
                    <a:pt x="841374" y="2995837"/>
                  </a:lnTo>
                  <a:lnTo>
                    <a:pt x="878397" y="3010164"/>
                  </a:lnTo>
                  <a:lnTo>
                    <a:pt x="951868" y="3040354"/>
                  </a:lnTo>
                  <a:lnTo>
                    <a:pt x="994438" y="3058792"/>
                  </a:lnTo>
                  <a:lnTo>
                    <a:pt x="1036116" y="3077743"/>
                  </a:lnTo>
                  <a:lnTo>
                    <a:pt x="1080698" y="3098877"/>
                  </a:lnTo>
                  <a:lnTo>
                    <a:pt x="1124966" y="3120745"/>
                  </a:lnTo>
                  <a:lnTo>
                    <a:pt x="1168768" y="3143320"/>
                  </a:lnTo>
                  <a:lnTo>
                    <a:pt x="1212140" y="3166594"/>
                  </a:lnTo>
                  <a:lnTo>
                    <a:pt x="1255076" y="3190561"/>
                  </a:lnTo>
                  <a:lnTo>
                    <a:pt x="1297571" y="3215211"/>
                  </a:lnTo>
                  <a:lnTo>
                    <a:pt x="1339618" y="3240536"/>
                  </a:lnTo>
                  <a:lnTo>
                    <a:pt x="1381212" y="3266528"/>
                  </a:lnTo>
                  <a:lnTo>
                    <a:pt x="1422346" y="3293178"/>
                  </a:lnTo>
                  <a:lnTo>
                    <a:pt x="1463014" y="3320478"/>
                  </a:lnTo>
                  <a:lnTo>
                    <a:pt x="1503133" y="3348367"/>
                  </a:lnTo>
                  <a:lnTo>
                    <a:pt x="1541570" y="3376137"/>
                  </a:lnTo>
                  <a:lnTo>
                    <a:pt x="1579664" y="3404374"/>
                  </a:lnTo>
                  <a:lnTo>
                    <a:pt x="1623631" y="3438474"/>
                  </a:lnTo>
                  <a:lnTo>
                    <a:pt x="1660366" y="3467827"/>
                  </a:lnTo>
                  <a:lnTo>
                    <a:pt x="1716722" y="3514648"/>
                  </a:lnTo>
                  <a:lnTo>
                    <a:pt x="3704844" y="1526501"/>
                  </a:lnTo>
                  <a:lnTo>
                    <a:pt x="3617012" y="1446913"/>
                  </a:lnTo>
                  <a:lnTo>
                    <a:pt x="3530219" y="1371473"/>
                  </a:lnTo>
                  <a:lnTo>
                    <a:pt x="3480779" y="1329997"/>
                  </a:lnTo>
                  <a:lnTo>
                    <a:pt x="3404052" y="1267204"/>
                  </a:lnTo>
                  <a:lnTo>
                    <a:pt x="3330213" y="1208862"/>
                  </a:lnTo>
                  <a:lnTo>
                    <a:pt x="3298355" y="1184224"/>
                  </a:lnTo>
                  <a:lnTo>
                    <a:pt x="3257616" y="1153310"/>
                  </a:lnTo>
                  <a:lnTo>
                    <a:pt x="3216594" y="1122749"/>
                  </a:lnTo>
                  <a:lnTo>
                    <a:pt x="3175293" y="1092543"/>
                  </a:lnTo>
                  <a:lnTo>
                    <a:pt x="3133713" y="1062694"/>
                  </a:lnTo>
                  <a:lnTo>
                    <a:pt x="3091857" y="1033205"/>
                  </a:lnTo>
                  <a:lnTo>
                    <a:pt x="3049729" y="1004077"/>
                  </a:lnTo>
                  <a:lnTo>
                    <a:pt x="3007330" y="975312"/>
                  </a:lnTo>
                  <a:lnTo>
                    <a:pt x="2964663" y="946914"/>
                  </a:lnTo>
                  <a:lnTo>
                    <a:pt x="2921731" y="918883"/>
                  </a:lnTo>
                  <a:lnTo>
                    <a:pt x="2878535" y="891222"/>
                  </a:lnTo>
                  <a:lnTo>
                    <a:pt x="2835078" y="863934"/>
                  </a:lnTo>
                  <a:lnTo>
                    <a:pt x="2791363" y="837019"/>
                  </a:lnTo>
                  <a:lnTo>
                    <a:pt x="2747393" y="810482"/>
                  </a:lnTo>
                  <a:lnTo>
                    <a:pt x="2703169" y="784322"/>
                  </a:lnTo>
                  <a:lnTo>
                    <a:pt x="2658694" y="758544"/>
                  </a:lnTo>
                  <a:lnTo>
                    <a:pt x="2613970" y="733148"/>
                  </a:lnTo>
                  <a:lnTo>
                    <a:pt x="2569000" y="708137"/>
                  </a:lnTo>
                  <a:lnTo>
                    <a:pt x="2523787" y="683514"/>
                  </a:lnTo>
                  <a:lnTo>
                    <a:pt x="2478333" y="659279"/>
                  </a:lnTo>
                  <a:lnTo>
                    <a:pt x="2432640" y="635436"/>
                  </a:lnTo>
                  <a:lnTo>
                    <a:pt x="2386711" y="611987"/>
                  </a:lnTo>
                  <a:lnTo>
                    <a:pt x="2281016" y="560128"/>
                  </a:lnTo>
                  <a:lnTo>
                    <a:pt x="2205176" y="524478"/>
                  </a:lnTo>
                  <a:lnTo>
                    <a:pt x="2077845" y="467625"/>
                  </a:lnTo>
                  <a:lnTo>
                    <a:pt x="2041207" y="451904"/>
                  </a:lnTo>
                  <a:lnTo>
                    <a:pt x="2040839" y="451904"/>
                  </a:lnTo>
                  <a:lnTo>
                    <a:pt x="1983727" y="428066"/>
                  </a:lnTo>
                  <a:lnTo>
                    <a:pt x="1977428" y="425373"/>
                  </a:lnTo>
                  <a:lnTo>
                    <a:pt x="1974113" y="424205"/>
                  </a:lnTo>
                  <a:lnTo>
                    <a:pt x="1885965" y="388985"/>
                  </a:lnTo>
                  <a:lnTo>
                    <a:pt x="1792084" y="353339"/>
                  </a:lnTo>
                  <a:lnTo>
                    <a:pt x="1737842" y="333629"/>
                  </a:lnTo>
                  <a:lnTo>
                    <a:pt x="1690959" y="317037"/>
                  </a:lnTo>
                  <a:lnTo>
                    <a:pt x="1643892" y="300838"/>
                  </a:lnTo>
                  <a:lnTo>
                    <a:pt x="1596642" y="285035"/>
                  </a:lnTo>
                  <a:lnTo>
                    <a:pt x="1549212" y="269629"/>
                  </a:lnTo>
                  <a:lnTo>
                    <a:pt x="1501603" y="254623"/>
                  </a:lnTo>
                  <a:lnTo>
                    <a:pt x="1453817" y="240018"/>
                  </a:lnTo>
                  <a:lnTo>
                    <a:pt x="1405857" y="225817"/>
                  </a:lnTo>
                  <a:lnTo>
                    <a:pt x="1357725" y="212021"/>
                  </a:lnTo>
                  <a:lnTo>
                    <a:pt x="1309421" y="198632"/>
                  </a:lnTo>
                  <a:lnTo>
                    <a:pt x="1260949" y="185652"/>
                  </a:lnTo>
                  <a:lnTo>
                    <a:pt x="1212310" y="173084"/>
                  </a:lnTo>
                  <a:lnTo>
                    <a:pt x="1163506" y="160929"/>
                  </a:lnTo>
                  <a:lnTo>
                    <a:pt x="1114539" y="149190"/>
                  </a:lnTo>
                  <a:lnTo>
                    <a:pt x="1065411" y="137867"/>
                  </a:lnTo>
                  <a:lnTo>
                    <a:pt x="1016124" y="126964"/>
                  </a:lnTo>
                  <a:lnTo>
                    <a:pt x="966680" y="116482"/>
                  </a:lnTo>
                  <a:lnTo>
                    <a:pt x="917081" y="106423"/>
                  </a:lnTo>
                  <a:lnTo>
                    <a:pt x="867329" y="96790"/>
                  </a:lnTo>
                  <a:lnTo>
                    <a:pt x="817425" y="87584"/>
                  </a:lnTo>
                  <a:lnTo>
                    <a:pt x="767372" y="78807"/>
                  </a:lnTo>
                  <a:lnTo>
                    <a:pt x="717172" y="70461"/>
                  </a:lnTo>
                  <a:lnTo>
                    <a:pt x="666827" y="62548"/>
                  </a:lnTo>
                  <a:lnTo>
                    <a:pt x="616338" y="55070"/>
                  </a:lnTo>
                  <a:lnTo>
                    <a:pt x="565708" y="48029"/>
                  </a:lnTo>
                  <a:lnTo>
                    <a:pt x="514938" y="41428"/>
                  </a:lnTo>
                  <a:lnTo>
                    <a:pt x="464031" y="35267"/>
                  </a:lnTo>
                  <a:lnTo>
                    <a:pt x="412988" y="29550"/>
                  </a:lnTo>
                  <a:lnTo>
                    <a:pt x="361812" y="24278"/>
                  </a:lnTo>
                  <a:lnTo>
                    <a:pt x="310504" y="19452"/>
                  </a:lnTo>
                  <a:lnTo>
                    <a:pt x="259066" y="15076"/>
                  </a:lnTo>
                  <a:lnTo>
                    <a:pt x="207500" y="11151"/>
                  </a:lnTo>
                  <a:lnTo>
                    <a:pt x="155809" y="7679"/>
                  </a:lnTo>
                  <a:lnTo>
                    <a:pt x="103994" y="4661"/>
                  </a:lnTo>
                  <a:lnTo>
                    <a:pt x="52057" y="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41347" y="3161996"/>
              <a:ext cx="3528695" cy="3696335"/>
            </a:xfrm>
            <a:custGeom>
              <a:avLst/>
              <a:gdLst/>
              <a:ahLst/>
              <a:cxnLst/>
              <a:rect l="l" t="t" r="r" b="b"/>
              <a:pathLst>
                <a:path w="3528695" h="3696334">
                  <a:moveTo>
                    <a:pt x="1987892" y="0"/>
                  </a:moveTo>
                  <a:lnTo>
                    <a:pt x="1987626" y="241"/>
                  </a:lnTo>
                  <a:lnTo>
                    <a:pt x="0" y="1987880"/>
                  </a:lnTo>
                  <a:lnTo>
                    <a:pt x="10882" y="2000483"/>
                  </a:lnTo>
                  <a:lnTo>
                    <a:pt x="23914" y="2015731"/>
                  </a:lnTo>
                  <a:lnTo>
                    <a:pt x="55023" y="2053037"/>
                  </a:lnTo>
                  <a:lnTo>
                    <a:pt x="80467" y="2084527"/>
                  </a:lnTo>
                  <a:lnTo>
                    <a:pt x="120389" y="2135806"/>
                  </a:lnTo>
                  <a:lnTo>
                    <a:pt x="154165" y="2181186"/>
                  </a:lnTo>
                  <a:lnTo>
                    <a:pt x="154406" y="2181326"/>
                  </a:lnTo>
                  <a:lnTo>
                    <a:pt x="154546" y="2181580"/>
                  </a:lnTo>
                  <a:lnTo>
                    <a:pt x="162813" y="2192956"/>
                  </a:lnTo>
                  <a:lnTo>
                    <a:pt x="171037" y="2204377"/>
                  </a:lnTo>
                  <a:lnTo>
                    <a:pt x="179213" y="2215845"/>
                  </a:lnTo>
                  <a:lnTo>
                    <a:pt x="187337" y="2227364"/>
                  </a:lnTo>
                  <a:lnTo>
                    <a:pt x="187591" y="2227618"/>
                  </a:lnTo>
                  <a:lnTo>
                    <a:pt x="211655" y="2262459"/>
                  </a:lnTo>
                  <a:lnTo>
                    <a:pt x="240017" y="2304821"/>
                  </a:lnTo>
                  <a:lnTo>
                    <a:pt x="279507" y="2366494"/>
                  </a:lnTo>
                  <a:lnTo>
                    <a:pt x="322962" y="2438658"/>
                  </a:lnTo>
                  <a:lnTo>
                    <a:pt x="347764" y="2482023"/>
                  </a:lnTo>
                  <a:lnTo>
                    <a:pt x="371246" y="2524836"/>
                  </a:lnTo>
                  <a:lnTo>
                    <a:pt x="394239" y="2568147"/>
                  </a:lnTo>
                  <a:lnTo>
                    <a:pt x="416280" y="2611831"/>
                  </a:lnTo>
                  <a:lnTo>
                    <a:pt x="419984" y="2619178"/>
                  </a:lnTo>
                  <a:lnTo>
                    <a:pt x="447881" y="2677168"/>
                  </a:lnTo>
                  <a:lnTo>
                    <a:pt x="464446" y="2713305"/>
                  </a:lnTo>
                  <a:lnTo>
                    <a:pt x="480490" y="2749607"/>
                  </a:lnTo>
                  <a:lnTo>
                    <a:pt x="496011" y="2786062"/>
                  </a:lnTo>
                  <a:lnTo>
                    <a:pt x="511110" y="2822935"/>
                  </a:lnTo>
                  <a:lnTo>
                    <a:pt x="528159" y="2866070"/>
                  </a:lnTo>
                  <a:lnTo>
                    <a:pt x="544233" y="2908947"/>
                  </a:lnTo>
                  <a:lnTo>
                    <a:pt x="560814" y="2955409"/>
                  </a:lnTo>
                  <a:lnTo>
                    <a:pt x="576643" y="3002165"/>
                  </a:lnTo>
                  <a:lnTo>
                    <a:pt x="591655" y="3049103"/>
                  </a:lnTo>
                  <a:lnTo>
                    <a:pt x="605868" y="3096233"/>
                  </a:lnTo>
                  <a:lnTo>
                    <a:pt x="619284" y="3143543"/>
                  </a:lnTo>
                  <a:lnTo>
                    <a:pt x="631958" y="3191243"/>
                  </a:lnTo>
                  <a:lnTo>
                    <a:pt x="643730" y="3238665"/>
                  </a:lnTo>
                  <a:lnTo>
                    <a:pt x="654763" y="3286458"/>
                  </a:lnTo>
                  <a:lnTo>
                    <a:pt x="665006" y="3334391"/>
                  </a:lnTo>
                  <a:lnTo>
                    <a:pt x="674458" y="3382454"/>
                  </a:lnTo>
                  <a:lnTo>
                    <a:pt x="683120" y="3430511"/>
                  </a:lnTo>
                  <a:lnTo>
                    <a:pt x="690651" y="3477337"/>
                  </a:lnTo>
                  <a:lnTo>
                    <a:pt x="697611" y="3524250"/>
                  </a:lnTo>
                  <a:lnTo>
                    <a:pt x="702946" y="3565721"/>
                  </a:lnTo>
                  <a:lnTo>
                    <a:pt x="709815" y="3626191"/>
                  </a:lnTo>
                  <a:lnTo>
                    <a:pt x="714273" y="3672928"/>
                  </a:lnTo>
                  <a:lnTo>
                    <a:pt x="714916" y="3679490"/>
                  </a:lnTo>
                  <a:lnTo>
                    <a:pt x="715510" y="3686028"/>
                  </a:lnTo>
                  <a:lnTo>
                    <a:pt x="716053" y="3692567"/>
                  </a:lnTo>
                  <a:lnTo>
                    <a:pt x="716312" y="3696003"/>
                  </a:lnTo>
                  <a:lnTo>
                    <a:pt x="3528212" y="3696003"/>
                  </a:lnTo>
                  <a:lnTo>
                    <a:pt x="3528072" y="3691750"/>
                  </a:lnTo>
                  <a:lnTo>
                    <a:pt x="3527844" y="3688067"/>
                  </a:lnTo>
                  <a:lnTo>
                    <a:pt x="3527428" y="3677981"/>
                  </a:lnTo>
                  <a:lnTo>
                    <a:pt x="3526526" y="3657899"/>
                  </a:lnTo>
                  <a:lnTo>
                    <a:pt x="3526053" y="3647884"/>
                  </a:lnTo>
                  <a:lnTo>
                    <a:pt x="3525548" y="3637768"/>
                  </a:lnTo>
                  <a:lnTo>
                    <a:pt x="3523894" y="3607308"/>
                  </a:lnTo>
                  <a:lnTo>
                    <a:pt x="3523754" y="3603498"/>
                  </a:lnTo>
                  <a:lnTo>
                    <a:pt x="3523246" y="3595751"/>
                  </a:lnTo>
                  <a:lnTo>
                    <a:pt x="3522285" y="3579444"/>
                  </a:lnTo>
                  <a:lnTo>
                    <a:pt x="3521430" y="3565621"/>
                  </a:lnTo>
                  <a:lnTo>
                    <a:pt x="3520460" y="3550695"/>
                  </a:lnTo>
                  <a:lnTo>
                    <a:pt x="3518337" y="3519598"/>
                  </a:lnTo>
                  <a:lnTo>
                    <a:pt x="3517171" y="3503537"/>
                  </a:lnTo>
                  <a:lnTo>
                    <a:pt x="3514585" y="3469678"/>
                  </a:lnTo>
                  <a:lnTo>
                    <a:pt x="3514356" y="3466007"/>
                  </a:lnTo>
                  <a:lnTo>
                    <a:pt x="3508719" y="3401734"/>
                  </a:lnTo>
                  <a:lnTo>
                    <a:pt x="3502520" y="3337547"/>
                  </a:lnTo>
                  <a:lnTo>
                    <a:pt x="3496967" y="3285855"/>
                  </a:lnTo>
                  <a:lnTo>
                    <a:pt x="3493223" y="3253854"/>
                  </a:lnTo>
                  <a:lnTo>
                    <a:pt x="3490181" y="3227971"/>
                  </a:lnTo>
                  <a:lnTo>
                    <a:pt x="3487916" y="3209607"/>
                  </a:lnTo>
                  <a:lnTo>
                    <a:pt x="3485550" y="3191024"/>
                  </a:lnTo>
                  <a:lnTo>
                    <a:pt x="3483063" y="3171825"/>
                  </a:lnTo>
                  <a:lnTo>
                    <a:pt x="3482936" y="3170694"/>
                  </a:lnTo>
                  <a:lnTo>
                    <a:pt x="3475850" y="3119009"/>
                  </a:lnTo>
                  <a:lnTo>
                    <a:pt x="3468453" y="3068390"/>
                  </a:lnTo>
                  <a:lnTo>
                    <a:pt x="3460607" y="3017824"/>
                  </a:lnTo>
                  <a:lnTo>
                    <a:pt x="3452312" y="2967314"/>
                  </a:lnTo>
                  <a:lnTo>
                    <a:pt x="3443568" y="2916864"/>
                  </a:lnTo>
                  <a:lnTo>
                    <a:pt x="3434297" y="2866070"/>
                  </a:lnTo>
                  <a:lnTo>
                    <a:pt x="3424734" y="2816155"/>
                  </a:lnTo>
                  <a:lnTo>
                    <a:pt x="3414644" y="2765903"/>
                  </a:lnTo>
                  <a:lnTo>
                    <a:pt x="3404107" y="2715724"/>
                  </a:lnTo>
                  <a:lnTo>
                    <a:pt x="3393121" y="2665620"/>
                  </a:lnTo>
                  <a:lnTo>
                    <a:pt x="3381689" y="2615596"/>
                  </a:lnTo>
                  <a:lnTo>
                    <a:pt x="3369809" y="2565653"/>
                  </a:lnTo>
                  <a:lnTo>
                    <a:pt x="3357482" y="2515796"/>
                  </a:lnTo>
                  <a:lnTo>
                    <a:pt x="3344708" y="2466028"/>
                  </a:lnTo>
                  <a:lnTo>
                    <a:pt x="3331488" y="2416351"/>
                  </a:lnTo>
                  <a:lnTo>
                    <a:pt x="3317743" y="2366494"/>
                  </a:lnTo>
                  <a:lnTo>
                    <a:pt x="3303709" y="2317287"/>
                  </a:lnTo>
                  <a:lnTo>
                    <a:pt x="3289151" y="2267906"/>
                  </a:lnTo>
                  <a:lnTo>
                    <a:pt x="3274148" y="2218629"/>
                  </a:lnTo>
                  <a:lnTo>
                    <a:pt x="3258699" y="2169461"/>
                  </a:lnTo>
                  <a:lnTo>
                    <a:pt x="3242805" y="2120404"/>
                  </a:lnTo>
                  <a:lnTo>
                    <a:pt x="3242424" y="2119769"/>
                  </a:lnTo>
                  <a:lnTo>
                    <a:pt x="3242170" y="2119007"/>
                  </a:lnTo>
                  <a:lnTo>
                    <a:pt x="3228979" y="2079334"/>
                  </a:lnTo>
                  <a:lnTo>
                    <a:pt x="3215716" y="2040521"/>
                  </a:lnTo>
                  <a:lnTo>
                    <a:pt x="3199131" y="1993203"/>
                  </a:lnTo>
                  <a:lnTo>
                    <a:pt x="3193453" y="1977440"/>
                  </a:lnTo>
                  <a:lnTo>
                    <a:pt x="3187799" y="1961637"/>
                  </a:lnTo>
                  <a:lnTo>
                    <a:pt x="3182088" y="1945873"/>
                  </a:lnTo>
                  <a:lnTo>
                    <a:pt x="3176302" y="1930154"/>
                  </a:lnTo>
                  <a:lnTo>
                    <a:pt x="3170428" y="1914486"/>
                  </a:lnTo>
                  <a:lnTo>
                    <a:pt x="3165741" y="1901746"/>
                  </a:lnTo>
                  <a:lnTo>
                    <a:pt x="3141814" y="1838947"/>
                  </a:lnTo>
                  <a:lnTo>
                    <a:pt x="3131261" y="1812099"/>
                  </a:lnTo>
                  <a:lnTo>
                    <a:pt x="3126467" y="1799921"/>
                  </a:lnTo>
                  <a:lnTo>
                    <a:pt x="3121626" y="1787767"/>
                  </a:lnTo>
                  <a:lnTo>
                    <a:pt x="3116736" y="1775636"/>
                  </a:lnTo>
                  <a:lnTo>
                    <a:pt x="3111792" y="1763522"/>
                  </a:lnTo>
                  <a:lnTo>
                    <a:pt x="3111677" y="1762887"/>
                  </a:lnTo>
                  <a:lnTo>
                    <a:pt x="3111423" y="1762633"/>
                  </a:lnTo>
                  <a:lnTo>
                    <a:pt x="3105602" y="1748254"/>
                  </a:lnTo>
                  <a:lnTo>
                    <a:pt x="3099758" y="1733923"/>
                  </a:lnTo>
                  <a:lnTo>
                    <a:pt x="3093868" y="1719636"/>
                  </a:lnTo>
                  <a:lnTo>
                    <a:pt x="3087903" y="1705394"/>
                  </a:lnTo>
                  <a:lnTo>
                    <a:pt x="3086747" y="1702219"/>
                  </a:lnTo>
                  <a:lnTo>
                    <a:pt x="3085338" y="1699031"/>
                  </a:lnTo>
                  <a:lnTo>
                    <a:pt x="3083839" y="1695856"/>
                  </a:lnTo>
                  <a:lnTo>
                    <a:pt x="3077895" y="1681669"/>
                  </a:lnTo>
                  <a:lnTo>
                    <a:pt x="3053108" y="1623987"/>
                  </a:lnTo>
                  <a:lnTo>
                    <a:pt x="3032836" y="1577962"/>
                  </a:lnTo>
                  <a:lnTo>
                    <a:pt x="3005239" y="1517053"/>
                  </a:lnTo>
                  <a:lnTo>
                    <a:pt x="2980817" y="1464767"/>
                  </a:lnTo>
                  <a:lnTo>
                    <a:pt x="2959397" y="1419882"/>
                  </a:lnTo>
                  <a:lnTo>
                    <a:pt x="2937569" y="1375145"/>
                  </a:lnTo>
                  <a:lnTo>
                    <a:pt x="2915332" y="1330559"/>
                  </a:lnTo>
                  <a:lnTo>
                    <a:pt x="2892687" y="1286126"/>
                  </a:lnTo>
                  <a:lnTo>
                    <a:pt x="2869633" y="1241849"/>
                  </a:lnTo>
                  <a:lnTo>
                    <a:pt x="2846171" y="1197732"/>
                  </a:lnTo>
                  <a:lnTo>
                    <a:pt x="2822299" y="1153776"/>
                  </a:lnTo>
                  <a:lnTo>
                    <a:pt x="2798020" y="1109985"/>
                  </a:lnTo>
                  <a:lnTo>
                    <a:pt x="2773331" y="1066362"/>
                  </a:lnTo>
                  <a:lnTo>
                    <a:pt x="2748233" y="1022909"/>
                  </a:lnTo>
                  <a:lnTo>
                    <a:pt x="2722727" y="979628"/>
                  </a:lnTo>
                  <a:lnTo>
                    <a:pt x="2696812" y="936523"/>
                  </a:lnTo>
                  <a:lnTo>
                    <a:pt x="2670488" y="893597"/>
                  </a:lnTo>
                  <a:lnTo>
                    <a:pt x="2643756" y="850852"/>
                  </a:lnTo>
                  <a:lnTo>
                    <a:pt x="2616614" y="808291"/>
                  </a:lnTo>
                  <a:lnTo>
                    <a:pt x="2589064" y="765917"/>
                  </a:lnTo>
                  <a:lnTo>
                    <a:pt x="2561105" y="723733"/>
                  </a:lnTo>
                  <a:lnTo>
                    <a:pt x="2532737" y="681741"/>
                  </a:lnTo>
                  <a:lnTo>
                    <a:pt x="2503959" y="639944"/>
                  </a:lnTo>
                  <a:lnTo>
                    <a:pt x="2474773" y="598345"/>
                  </a:lnTo>
                  <a:lnTo>
                    <a:pt x="2445178" y="556947"/>
                  </a:lnTo>
                  <a:lnTo>
                    <a:pt x="2415174" y="515752"/>
                  </a:lnTo>
                  <a:lnTo>
                    <a:pt x="2384761" y="474763"/>
                  </a:lnTo>
                  <a:lnTo>
                    <a:pt x="2353939" y="433984"/>
                  </a:lnTo>
                  <a:lnTo>
                    <a:pt x="2322708" y="393416"/>
                  </a:lnTo>
                  <a:lnTo>
                    <a:pt x="2291068" y="353063"/>
                  </a:lnTo>
                  <a:lnTo>
                    <a:pt x="2259018" y="312927"/>
                  </a:lnTo>
                  <a:lnTo>
                    <a:pt x="2226560" y="273012"/>
                  </a:lnTo>
                  <a:lnTo>
                    <a:pt x="2193692" y="233319"/>
                  </a:lnTo>
                  <a:lnTo>
                    <a:pt x="2160415" y="193852"/>
                  </a:lnTo>
                  <a:lnTo>
                    <a:pt x="2126729" y="154613"/>
                  </a:lnTo>
                  <a:lnTo>
                    <a:pt x="2092634" y="115606"/>
                  </a:lnTo>
                  <a:lnTo>
                    <a:pt x="2058129" y="76833"/>
                  </a:lnTo>
                  <a:lnTo>
                    <a:pt x="2023215" y="38296"/>
                  </a:lnTo>
                  <a:lnTo>
                    <a:pt x="198789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393463" y="5071538"/>
            <a:ext cx="3305175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 marR="5080" indent="510540">
              <a:lnSpc>
                <a:spcPts val="4300"/>
              </a:lnSpc>
              <a:spcBef>
                <a:spcPts val="919"/>
              </a:spcBef>
            </a:pP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Effective </a:t>
            </a:r>
            <a:r>
              <a:rPr sz="4250" b="1" spc="10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participators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17349" y="5125466"/>
            <a:ext cx="1818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219" y="4771390"/>
            <a:ext cx="18319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suggest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practical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steps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move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things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forward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72225" y="2609596"/>
            <a:ext cx="1833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1404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discuss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04857" y="2457196"/>
            <a:ext cx="19881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I </a:t>
            </a:r>
            <a:r>
              <a:rPr sz="2000" spc="-5" dirty="0">
                <a:solidFill>
                  <a:srgbClr val="FFFFFF"/>
                </a:solidFill>
              </a:rPr>
              <a:t>can </a:t>
            </a:r>
            <a:r>
              <a:rPr sz="2000" dirty="0">
                <a:solidFill>
                  <a:srgbClr val="FFFFFF"/>
                </a:solidFill>
              </a:rPr>
              <a:t>negotiate </a:t>
            </a:r>
            <a:r>
              <a:rPr sz="2000" spc="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and </a:t>
            </a:r>
            <a:r>
              <a:rPr sz="2000" dirty="0">
                <a:solidFill>
                  <a:srgbClr val="FFFFFF"/>
                </a:solidFill>
              </a:rPr>
              <a:t>try to </a:t>
            </a:r>
            <a:r>
              <a:rPr sz="2000" spc="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influence</a:t>
            </a:r>
            <a:r>
              <a:rPr sz="2000" spc="-100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others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14" ma:contentTypeDescription="Create a new document." ma:contentTypeScope="" ma:versionID="a95bc0f88227b5e3c9a0a206893e0b43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0e2fc771e66058d170d76f0f9f6f07ab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Extrainform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Extrainformation" ma:index="20" nillable="true" ma:displayName="Extra information" ma:format="Dropdown" ma:internalName="Extrainformatio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rainformation xmlns="49b40b59-b3c4-41fc-857f-9f1632628cca" xsi:nil="true"/>
  </documentManagement>
</p:properties>
</file>

<file path=customXml/itemProps1.xml><?xml version="1.0" encoding="utf-8"?>
<ds:datastoreItem xmlns:ds="http://schemas.openxmlformats.org/officeDocument/2006/customXml" ds:itemID="{D1751963-C9ED-496E-A280-21E62CBA3E0F}"/>
</file>

<file path=customXml/itemProps2.xml><?xml version="1.0" encoding="utf-8"?>
<ds:datastoreItem xmlns:ds="http://schemas.openxmlformats.org/officeDocument/2006/customXml" ds:itemID="{A1B692E6-6691-4511-BF95-672754556EAF}"/>
</file>

<file path=customXml/itemProps3.xml><?xml version="1.0" encoding="utf-8"?>
<ds:datastoreItem xmlns:ds="http://schemas.openxmlformats.org/officeDocument/2006/customXml" ds:itemID="{DD083227-5EC7-45DA-ADD9-91E459D1CF0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1269</Words>
  <Application>Microsoft Macintosh PowerPoint</Application>
  <PresentationFormat>Widescreen</PresentationFormat>
  <Paragraphs>237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Topic 5: Preparing for the world of work</vt:lpstr>
      <vt:lpstr>Activity 1: My skills</vt:lpstr>
      <vt:lpstr>Personal, learning and thinking skills</vt:lpstr>
      <vt:lpstr>I can plan  and carry out  research</vt:lpstr>
      <vt:lpstr>I can challenge  and question my  own and others’  ideas</vt:lpstr>
      <vt:lpstr>I can deal with  constructive  criticism</vt:lpstr>
      <vt:lpstr>I can adapt  to different roles, including  leadership</vt:lpstr>
      <vt:lpstr>I can work  towards goals  independently</vt:lpstr>
      <vt:lpstr>I can negotiate  and try to  influence others</vt:lpstr>
      <vt:lpstr>Personal, learning and thinking skills</vt:lpstr>
      <vt:lpstr>Problem solving</vt:lpstr>
      <vt:lpstr>Problem solving</vt:lpstr>
      <vt:lpstr>Problem solving</vt:lpstr>
      <vt:lpstr>Problem solving</vt:lpstr>
      <vt:lpstr>Problem solving</vt:lpstr>
      <vt:lpstr>Problem solving</vt:lpstr>
      <vt:lpstr>Positive things about me</vt:lpstr>
      <vt:lpstr>Your task:  My skills</vt:lpstr>
      <vt:lpstr>Activity 2: CV writing</vt:lpstr>
      <vt:lpstr>What is a CV?</vt:lpstr>
      <vt:lpstr>Top tips</vt:lpstr>
      <vt:lpstr>Top tips</vt:lpstr>
      <vt:lpstr>Top tips</vt:lpstr>
      <vt:lpstr>CV writing</vt:lpstr>
      <vt:lpstr>CV writing</vt:lpstr>
      <vt:lpstr>CV writing</vt:lpstr>
      <vt:lpstr>CV writing</vt:lpstr>
      <vt:lpstr>CV writing</vt:lpstr>
      <vt:lpstr>Your task: CV writing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5: Preparing for the world of work</dc:title>
  <cp:lastModifiedBy>Steven Key</cp:lastModifiedBy>
  <cp:revision>1</cp:revision>
  <dcterms:created xsi:type="dcterms:W3CDTF">2022-02-17T16:29:54Z</dcterms:created>
  <dcterms:modified xsi:type="dcterms:W3CDTF">2022-02-17T16:33:56Z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2022-02-17T00:00:00Z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2022-02-17T00:00:00Z</vt:filetime>
  </property>
  <property fmtid="{D5CDD505-2E9C-101B-9397-08002B2CF9AE}" pid="5" name="ContentTypeId">
    <vt:lpwstr>0x010100B90A8D76E3D42C46A8FA461C1AAF9565</vt:lpwstr>
  </property>
</Properties>
</file>