
<file path=[Content_Types].xml><?xml version="1.0" encoding="utf-8"?>
<Types xmlns="http://schemas.openxmlformats.org/package/2006/content-types"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</p:sldIdLst>
  <p:sldSz cx="12192000" cy="6858000"/>
  <p:notesSz cx="12192000" cy="6858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94"/>
  </p:normalViewPr>
  <p:slideViewPr>
    <p:cSldViewPr>
      <p:cViewPr varScale="1">
        <p:scale>
          <a:sx n="104" d="100"/>
          <a:sy n="104" d="100"/>
        </p:scale>
        <p:origin x="834" y="11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27300" y="1424770"/>
            <a:ext cx="11143749" cy="5130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9752" y="3840480"/>
            <a:ext cx="8538845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2/22/2022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2/22/2022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917" y="1577340"/>
            <a:ext cx="5306282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82150" y="1577340"/>
            <a:ext cx="5306282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2/22/2022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2/22/2022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41375" y="341375"/>
            <a:ext cx="1584959" cy="633983"/>
          </a:xfrm>
          <a:prstGeom prst="rect">
            <a:avLst/>
          </a:prstGeom>
        </p:spPr>
      </p:pic>
      <p:pic>
        <p:nvPicPr>
          <p:cNvPr id="17" name="bg object 1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1025815" y="487679"/>
            <a:ext cx="829051" cy="341375"/>
          </a:xfrm>
          <a:prstGeom prst="rect">
            <a:avLst/>
          </a:prstGeom>
        </p:spPr>
      </p:pic>
      <p:pic>
        <p:nvPicPr>
          <p:cNvPr id="18" name="bg object 18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3252597" y="0"/>
            <a:ext cx="8940596" cy="6858000"/>
          </a:xfrm>
          <a:prstGeom prst="rect">
            <a:avLst/>
          </a:prstGeom>
        </p:spPr>
      </p:pic>
      <p:sp>
        <p:nvSpPr>
          <p:cNvPr id="19" name="bg object 19"/>
          <p:cNvSpPr/>
          <p:nvPr/>
        </p:nvSpPr>
        <p:spPr>
          <a:xfrm>
            <a:off x="1142213" y="2048997"/>
            <a:ext cx="2317750" cy="2499995"/>
          </a:xfrm>
          <a:custGeom>
            <a:avLst/>
            <a:gdLst/>
            <a:ahLst/>
            <a:cxnLst/>
            <a:rect l="l" t="t" r="r" b="b"/>
            <a:pathLst>
              <a:path w="2317750" h="2499995">
                <a:moveTo>
                  <a:pt x="2317534" y="0"/>
                </a:moveTo>
                <a:lnTo>
                  <a:pt x="0" y="618705"/>
                </a:lnTo>
                <a:lnTo>
                  <a:pt x="0" y="1881225"/>
                </a:lnTo>
                <a:lnTo>
                  <a:pt x="2317534" y="2499906"/>
                </a:lnTo>
                <a:lnTo>
                  <a:pt x="2317534" y="0"/>
                </a:lnTo>
                <a:close/>
              </a:path>
            </a:pathLst>
          </a:custGeom>
          <a:solidFill>
            <a:srgbClr val="165BA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2/22/2022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bg object 17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11025815" y="487679"/>
            <a:ext cx="829051" cy="341375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965403" y="2568544"/>
            <a:ext cx="8267543" cy="13354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8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527282" y="2513650"/>
            <a:ext cx="11143785" cy="33782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7439" y="6377940"/>
            <a:ext cx="3903472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917" y="6377940"/>
            <a:ext cx="28056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2/22/2022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82812" y="6377940"/>
            <a:ext cx="28056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  <p:pic>
        <p:nvPicPr>
          <p:cNvPr id="16" name="bg object 16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341375" y="341375"/>
            <a:ext cx="1584959" cy="633983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12" Type="http://schemas.openxmlformats.org/officeDocument/2006/relationships/image" Target="../media/image14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8.png"/><Relationship Id="rId11" Type="http://schemas.openxmlformats.org/officeDocument/2006/relationships/image" Target="../media/image13.png"/><Relationship Id="rId5" Type="http://schemas.openxmlformats.org/officeDocument/2006/relationships/image" Target="../media/image7.png"/><Relationship Id="rId10" Type="http://schemas.openxmlformats.org/officeDocument/2006/relationships/image" Target="../media/image12.png"/><Relationship Id="rId4" Type="http://schemas.openxmlformats.org/officeDocument/2006/relationships/image" Target="../media/image6.png"/><Relationship Id="rId9" Type="http://schemas.openxmlformats.org/officeDocument/2006/relationships/image" Target="../media/image11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27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0.png"/><Relationship Id="rId11" Type="http://schemas.openxmlformats.org/officeDocument/2006/relationships/image" Target="../media/image10.png"/><Relationship Id="rId5" Type="http://schemas.openxmlformats.org/officeDocument/2006/relationships/image" Target="../media/image29.png"/><Relationship Id="rId10" Type="http://schemas.openxmlformats.org/officeDocument/2006/relationships/image" Target="../media/image9.png"/><Relationship Id="rId4" Type="http://schemas.openxmlformats.org/officeDocument/2006/relationships/image" Target="../media/image28.png"/><Relationship Id="rId9" Type="http://schemas.openxmlformats.org/officeDocument/2006/relationships/image" Target="../media/image8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27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0.png"/><Relationship Id="rId11" Type="http://schemas.openxmlformats.org/officeDocument/2006/relationships/image" Target="../media/image10.png"/><Relationship Id="rId5" Type="http://schemas.openxmlformats.org/officeDocument/2006/relationships/image" Target="../media/image29.png"/><Relationship Id="rId10" Type="http://schemas.openxmlformats.org/officeDocument/2006/relationships/image" Target="../media/image9.png"/><Relationship Id="rId4" Type="http://schemas.openxmlformats.org/officeDocument/2006/relationships/image" Target="../media/image28.png"/><Relationship Id="rId9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1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17.png"/><Relationship Id="rId7" Type="http://schemas.openxmlformats.org/officeDocument/2006/relationships/image" Target="../media/image9.png"/><Relationship Id="rId12" Type="http://schemas.openxmlformats.org/officeDocument/2006/relationships/image" Target="../media/image20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8.png"/><Relationship Id="rId11" Type="http://schemas.openxmlformats.org/officeDocument/2006/relationships/image" Target="../media/image19.png"/><Relationship Id="rId5" Type="http://schemas.openxmlformats.org/officeDocument/2006/relationships/image" Target="../media/image7.png"/><Relationship Id="rId10" Type="http://schemas.openxmlformats.org/officeDocument/2006/relationships/image" Target="../media/image18.png"/><Relationship Id="rId4" Type="http://schemas.openxmlformats.org/officeDocument/2006/relationships/image" Target="../media/image6.png"/><Relationship Id="rId9" Type="http://schemas.openxmlformats.org/officeDocument/2006/relationships/image" Target="../media/image11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17.png"/><Relationship Id="rId7" Type="http://schemas.openxmlformats.org/officeDocument/2006/relationships/image" Target="../media/image9.png"/><Relationship Id="rId12" Type="http://schemas.openxmlformats.org/officeDocument/2006/relationships/image" Target="../media/image20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8.png"/><Relationship Id="rId11" Type="http://schemas.openxmlformats.org/officeDocument/2006/relationships/image" Target="../media/image19.png"/><Relationship Id="rId5" Type="http://schemas.openxmlformats.org/officeDocument/2006/relationships/image" Target="../media/image7.png"/><Relationship Id="rId10" Type="http://schemas.openxmlformats.org/officeDocument/2006/relationships/image" Target="../media/image18.png"/><Relationship Id="rId4" Type="http://schemas.openxmlformats.org/officeDocument/2006/relationships/image" Target="../media/image6.png"/><Relationship Id="rId9" Type="http://schemas.openxmlformats.org/officeDocument/2006/relationships/image" Target="../media/image11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17.png"/><Relationship Id="rId7" Type="http://schemas.openxmlformats.org/officeDocument/2006/relationships/image" Target="../media/image9.png"/><Relationship Id="rId12" Type="http://schemas.openxmlformats.org/officeDocument/2006/relationships/image" Target="../media/image20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8.png"/><Relationship Id="rId11" Type="http://schemas.openxmlformats.org/officeDocument/2006/relationships/image" Target="../media/image19.png"/><Relationship Id="rId5" Type="http://schemas.openxmlformats.org/officeDocument/2006/relationships/image" Target="../media/image7.png"/><Relationship Id="rId10" Type="http://schemas.openxmlformats.org/officeDocument/2006/relationships/image" Target="../media/image18.png"/><Relationship Id="rId4" Type="http://schemas.openxmlformats.org/officeDocument/2006/relationships/image" Target="../media/image6.png"/><Relationship Id="rId9" Type="http://schemas.openxmlformats.org/officeDocument/2006/relationships/image" Target="../media/image11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17.png"/><Relationship Id="rId7" Type="http://schemas.openxmlformats.org/officeDocument/2006/relationships/image" Target="../media/image9.png"/><Relationship Id="rId12" Type="http://schemas.openxmlformats.org/officeDocument/2006/relationships/image" Target="../media/image53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8.png"/><Relationship Id="rId11" Type="http://schemas.openxmlformats.org/officeDocument/2006/relationships/image" Target="../media/image19.png"/><Relationship Id="rId5" Type="http://schemas.openxmlformats.org/officeDocument/2006/relationships/image" Target="../media/image7.png"/><Relationship Id="rId10" Type="http://schemas.openxmlformats.org/officeDocument/2006/relationships/image" Target="../media/image52.png"/><Relationship Id="rId4" Type="http://schemas.openxmlformats.org/officeDocument/2006/relationships/image" Target="../media/image6.png"/><Relationship Id="rId9" Type="http://schemas.openxmlformats.org/officeDocument/2006/relationships/image" Target="../media/image11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9204979" y="5356275"/>
            <a:ext cx="1314450" cy="1501775"/>
          </a:xfrm>
          <a:custGeom>
            <a:avLst/>
            <a:gdLst/>
            <a:ahLst/>
            <a:cxnLst/>
            <a:rect l="l" t="t" r="r" b="b"/>
            <a:pathLst>
              <a:path w="1314450" h="1501775">
                <a:moveTo>
                  <a:pt x="0" y="0"/>
                </a:moveTo>
                <a:lnTo>
                  <a:pt x="0" y="1501724"/>
                </a:lnTo>
                <a:lnTo>
                  <a:pt x="321386" y="1501724"/>
                </a:lnTo>
                <a:lnTo>
                  <a:pt x="1313942" y="1202905"/>
                </a:lnTo>
                <a:lnTo>
                  <a:pt x="1313942" y="395617"/>
                </a:lnTo>
                <a:lnTo>
                  <a:pt x="0" y="0"/>
                </a:lnTo>
                <a:close/>
              </a:path>
            </a:pathLst>
          </a:custGeom>
          <a:solidFill>
            <a:srgbClr val="7C285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4032579" y="4658307"/>
            <a:ext cx="1314450" cy="1598930"/>
          </a:xfrm>
          <a:custGeom>
            <a:avLst/>
            <a:gdLst/>
            <a:ahLst/>
            <a:cxnLst/>
            <a:rect l="l" t="t" r="r" b="b"/>
            <a:pathLst>
              <a:path w="1314450" h="1598929">
                <a:moveTo>
                  <a:pt x="1313929" y="0"/>
                </a:moveTo>
                <a:lnTo>
                  <a:pt x="0" y="395617"/>
                </a:lnTo>
                <a:lnTo>
                  <a:pt x="0" y="1202905"/>
                </a:lnTo>
                <a:lnTo>
                  <a:pt x="1313929" y="1598498"/>
                </a:lnTo>
                <a:lnTo>
                  <a:pt x="1313929" y="0"/>
                </a:lnTo>
                <a:close/>
              </a:path>
            </a:pathLst>
          </a:custGeom>
          <a:solidFill>
            <a:srgbClr val="00308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2656358" y="5216280"/>
            <a:ext cx="1314450" cy="1598930"/>
          </a:xfrm>
          <a:custGeom>
            <a:avLst/>
            <a:gdLst/>
            <a:ahLst/>
            <a:cxnLst/>
            <a:rect l="l" t="t" r="r" b="b"/>
            <a:pathLst>
              <a:path w="1314450" h="1598929">
                <a:moveTo>
                  <a:pt x="0" y="0"/>
                </a:moveTo>
                <a:lnTo>
                  <a:pt x="0" y="1598485"/>
                </a:lnTo>
                <a:lnTo>
                  <a:pt x="1313942" y="1202905"/>
                </a:lnTo>
                <a:lnTo>
                  <a:pt x="1313942" y="395630"/>
                </a:lnTo>
                <a:lnTo>
                  <a:pt x="0" y="0"/>
                </a:lnTo>
                <a:close/>
              </a:path>
            </a:pathLst>
          </a:custGeom>
          <a:solidFill>
            <a:srgbClr val="33007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264260" y="4617734"/>
            <a:ext cx="1314450" cy="1598930"/>
          </a:xfrm>
          <a:custGeom>
            <a:avLst/>
            <a:gdLst/>
            <a:ahLst/>
            <a:cxnLst/>
            <a:rect l="l" t="t" r="r" b="b"/>
            <a:pathLst>
              <a:path w="1314450" h="1598929">
                <a:moveTo>
                  <a:pt x="1313942" y="0"/>
                </a:moveTo>
                <a:lnTo>
                  <a:pt x="0" y="395617"/>
                </a:lnTo>
                <a:lnTo>
                  <a:pt x="0" y="1202905"/>
                </a:lnTo>
                <a:lnTo>
                  <a:pt x="1313942" y="1598485"/>
                </a:lnTo>
                <a:lnTo>
                  <a:pt x="1313942" y="0"/>
                </a:lnTo>
                <a:close/>
              </a:path>
            </a:pathLst>
          </a:custGeom>
          <a:solidFill>
            <a:srgbClr val="0072C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10737616" y="4877051"/>
            <a:ext cx="1456055" cy="1981200"/>
          </a:xfrm>
          <a:custGeom>
            <a:avLst/>
            <a:gdLst/>
            <a:ahLst/>
            <a:cxnLst/>
            <a:rect l="l" t="t" r="r" b="b"/>
            <a:pathLst>
              <a:path w="1456054" h="1981200">
                <a:moveTo>
                  <a:pt x="1455585" y="0"/>
                </a:moveTo>
                <a:lnTo>
                  <a:pt x="0" y="438264"/>
                </a:lnTo>
                <a:lnTo>
                  <a:pt x="0" y="1560398"/>
                </a:lnTo>
                <a:lnTo>
                  <a:pt x="1396923" y="1980945"/>
                </a:lnTo>
                <a:lnTo>
                  <a:pt x="1455585" y="1980945"/>
                </a:lnTo>
                <a:lnTo>
                  <a:pt x="1455585" y="0"/>
                </a:lnTo>
                <a:close/>
              </a:path>
            </a:pathLst>
          </a:custGeom>
          <a:solidFill>
            <a:srgbClr val="00308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8487996" y="5916166"/>
            <a:ext cx="657225" cy="812800"/>
          </a:xfrm>
          <a:custGeom>
            <a:avLst/>
            <a:gdLst/>
            <a:ahLst/>
            <a:cxnLst/>
            <a:rect l="l" t="t" r="r" b="b"/>
            <a:pathLst>
              <a:path w="657225" h="812800">
                <a:moveTo>
                  <a:pt x="657098" y="0"/>
                </a:moveTo>
                <a:lnTo>
                  <a:pt x="0" y="201028"/>
                </a:lnTo>
                <a:lnTo>
                  <a:pt x="0" y="611212"/>
                </a:lnTo>
                <a:lnTo>
                  <a:pt x="657098" y="812228"/>
                </a:lnTo>
                <a:lnTo>
                  <a:pt x="657098" y="0"/>
                </a:lnTo>
                <a:close/>
              </a:path>
            </a:pathLst>
          </a:custGeom>
          <a:solidFill>
            <a:srgbClr val="0072C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5167355" y="2563849"/>
            <a:ext cx="657225" cy="812800"/>
          </a:xfrm>
          <a:custGeom>
            <a:avLst/>
            <a:gdLst/>
            <a:ahLst/>
            <a:cxnLst/>
            <a:rect l="l" t="t" r="r" b="b"/>
            <a:pathLst>
              <a:path w="657225" h="812800">
                <a:moveTo>
                  <a:pt x="0" y="0"/>
                </a:moveTo>
                <a:lnTo>
                  <a:pt x="0" y="812228"/>
                </a:lnTo>
                <a:lnTo>
                  <a:pt x="657098" y="611225"/>
                </a:lnTo>
                <a:lnTo>
                  <a:pt x="657098" y="201028"/>
                </a:lnTo>
                <a:lnTo>
                  <a:pt x="0" y="0"/>
                </a:lnTo>
                <a:close/>
              </a:path>
            </a:pathLst>
          </a:custGeom>
          <a:solidFill>
            <a:srgbClr val="0072C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11376958" y="2181317"/>
            <a:ext cx="657225" cy="812800"/>
          </a:xfrm>
          <a:custGeom>
            <a:avLst/>
            <a:gdLst/>
            <a:ahLst/>
            <a:cxnLst/>
            <a:rect l="l" t="t" r="r" b="b"/>
            <a:pathLst>
              <a:path w="657225" h="812800">
                <a:moveTo>
                  <a:pt x="0" y="0"/>
                </a:moveTo>
                <a:lnTo>
                  <a:pt x="0" y="812241"/>
                </a:lnTo>
                <a:lnTo>
                  <a:pt x="657110" y="611225"/>
                </a:lnTo>
                <a:lnTo>
                  <a:pt x="657110" y="201041"/>
                </a:lnTo>
                <a:lnTo>
                  <a:pt x="0" y="0"/>
                </a:lnTo>
                <a:close/>
              </a:path>
            </a:pathLst>
          </a:custGeom>
          <a:solidFill>
            <a:srgbClr val="0072C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550933" y="5470165"/>
            <a:ext cx="657225" cy="812800"/>
          </a:xfrm>
          <a:custGeom>
            <a:avLst/>
            <a:gdLst/>
            <a:ahLst/>
            <a:cxnLst/>
            <a:rect l="l" t="t" r="r" b="b"/>
            <a:pathLst>
              <a:path w="657225" h="812800">
                <a:moveTo>
                  <a:pt x="657098" y="0"/>
                </a:moveTo>
                <a:lnTo>
                  <a:pt x="0" y="201041"/>
                </a:lnTo>
                <a:lnTo>
                  <a:pt x="0" y="611225"/>
                </a:lnTo>
                <a:lnTo>
                  <a:pt x="657098" y="812241"/>
                </a:lnTo>
                <a:lnTo>
                  <a:pt x="657098" y="0"/>
                </a:lnTo>
                <a:close/>
              </a:path>
            </a:pathLst>
          </a:custGeom>
          <a:solidFill>
            <a:srgbClr val="00308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139194" y="3404505"/>
            <a:ext cx="330200" cy="410209"/>
          </a:xfrm>
          <a:custGeom>
            <a:avLst/>
            <a:gdLst/>
            <a:ahLst/>
            <a:cxnLst/>
            <a:rect l="l" t="t" r="r" b="b"/>
            <a:pathLst>
              <a:path w="330200" h="410210">
                <a:moveTo>
                  <a:pt x="0" y="0"/>
                </a:moveTo>
                <a:lnTo>
                  <a:pt x="0" y="409956"/>
                </a:lnTo>
                <a:lnTo>
                  <a:pt x="330111" y="308508"/>
                </a:lnTo>
                <a:lnTo>
                  <a:pt x="330111" y="101460"/>
                </a:lnTo>
                <a:lnTo>
                  <a:pt x="0" y="0"/>
                </a:lnTo>
                <a:close/>
              </a:path>
            </a:pathLst>
          </a:custGeom>
          <a:solidFill>
            <a:srgbClr val="003087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2" name="object 1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965304" y="1941004"/>
            <a:ext cx="3876509" cy="4754994"/>
          </a:xfrm>
          <a:prstGeom prst="rect">
            <a:avLst/>
          </a:prstGeom>
        </p:spPr>
      </p:pic>
      <p:sp>
        <p:nvSpPr>
          <p:cNvPr id="13" name="object 13"/>
          <p:cNvSpPr/>
          <p:nvPr/>
        </p:nvSpPr>
        <p:spPr>
          <a:xfrm>
            <a:off x="669051" y="4470778"/>
            <a:ext cx="554990" cy="688975"/>
          </a:xfrm>
          <a:custGeom>
            <a:avLst/>
            <a:gdLst/>
            <a:ahLst/>
            <a:cxnLst/>
            <a:rect l="l" t="t" r="r" b="b"/>
            <a:pathLst>
              <a:path w="554990" h="688975">
                <a:moveTo>
                  <a:pt x="0" y="0"/>
                </a:moveTo>
                <a:lnTo>
                  <a:pt x="0" y="688593"/>
                </a:lnTo>
                <a:lnTo>
                  <a:pt x="554469" y="518185"/>
                </a:lnTo>
                <a:lnTo>
                  <a:pt x="554469" y="170421"/>
                </a:lnTo>
                <a:lnTo>
                  <a:pt x="0" y="0"/>
                </a:lnTo>
                <a:close/>
              </a:path>
            </a:pathLst>
          </a:custGeom>
          <a:solidFill>
            <a:srgbClr val="7C285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0" y="5690979"/>
            <a:ext cx="497840" cy="812800"/>
          </a:xfrm>
          <a:custGeom>
            <a:avLst/>
            <a:gdLst/>
            <a:ahLst/>
            <a:cxnLst/>
            <a:rect l="l" t="t" r="r" b="b"/>
            <a:pathLst>
              <a:path w="497840" h="812800">
                <a:moveTo>
                  <a:pt x="497751" y="0"/>
                </a:moveTo>
                <a:lnTo>
                  <a:pt x="0" y="152272"/>
                </a:lnTo>
                <a:lnTo>
                  <a:pt x="0" y="659968"/>
                </a:lnTo>
                <a:lnTo>
                  <a:pt x="497751" y="812228"/>
                </a:lnTo>
                <a:lnTo>
                  <a:pt x="497751" y="0"/>
                </a:lnTo>
                <a:close/>
              </a:path>
            </a:pathLst>
          </a:custGeom>
          <a:solidFill>
            <a:srgbClr val="AD267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2654901" y="4512208"/>
            <a:ext cx="657225" cy="812800"/>
          </a:xfrm>
          <a:custGeom>
            <a:avLst/>
            <a:gdLst/>
            <a:ahLst/>
            <a:cxnLst/>
            <a:rect l="l" t="t" r="r" b="b"/>
            <a:pathLst>
              <a:path w="657225" h="812800">
                <a:moveTo>
                  <a:pt x="657098" y="0"/>
                </a:moveTo>
                <a:lnTo>
                  <a:pt x="0" y="201028"/>
                </a:lnTo>
                <a:lnTo>
                  <a:pt x="0" y="611225"/>
                </a:lnTo>
                <a:lnTo>
                  <a:pt x="657098" y="812241"/>
                </a:lnTo>
                <a:lnTo>
                  <a:pt x="657098" y="0"/>
                </a:lnTo>
                <a:close/>
              </a:path>
            </a:pathLst>
          </a:custGeom>
          <a:solidFill>
            <a:srgbClr val="AD2672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6" name="object 16"/>
          <p:cNvGrpSpPr/>
          <p:nvPr/>
        </p:nvGrpSpPr>
        <p:grpSpPr>
          <a:xfrm>
            <a:off x="3012983" y="5741222"/>
            <a:ext cx="571500" cy="569595"/>
            <a:chOff x="3012983" y="5741222"/>
            <a:chExt cx="571500" cy="569595"/>
          </a:xfrm>
        </p:grpSpPr>
        <p:sp>
          <p:nvSpPr>
            <p:cNvPr id="17" name="object 17"/>
            <p:cNvSpPr/>
            <p:nvPr/>
          </p:nvSpPr>
          <p:spPr>
            <a:xfrm>
              <a:off x="3012983" y="5741222"/>
              <a:ext cx="571500" cy="569595"/>
            </a:xfrm>
            <a:custGeom>
              <a:avLst/>
              <a:gdLst/>
              <a:ahLst/>
              <a:cxnLst/>
              <a:rect l="l" t="t" r="r" b="b"/>
              <a:pathLst>
                <a:path w="571500" h="569595">
                  <a:moveTo>
                    <a:pt x="67368" y="501109"/>
                  </a:moveTo>
                  <a:lnTo>
                    <a:pt x="42608" y="525653"/>
                  </a:lnTo>
                  <a:lnTo>
                    <a:pt x="65755" y="544665"/>
                  </a:lnTo>
                  <a:lnTo>
                    <a:pt x="91525" y="558258"/>
                  </a:lnTo>
                  <a:lnTo>
                    <a:pt x="119025" y="566420"/>
                  </a:lnTo>
                  <a:lnTo>
                    <a:pt x="147358" y="569137"/>
                  </a:lnTo>
                  <a:lnTo>
                    <a:pt x="175376" y="566484"/>
                  </a:lnTo>
                  <a:lnTo>
                    <a:pt x="202599" y="558504"/>
                  </a:lnTo>
                  <a:lnTo>
                    <a:pt x="228161" y="545195"/>
                  </a:lnTo>
                  <a:lnTo>
                    <a:pt x="241668" y="534263"/>
                  </a:lnTo>
                  <a:lnTo>
                    <a:pt x="147358" y="534263"/>
                  </a:lnTo>
                  <a:lnTo>
                    <a:pt x="125655" y="532180"/>
                  </a:lnTo>
                  <a:lnTo>
                    <a:pt x="104659" y="525956"/>
                  </a:lnTo>
                  <a:lnTo>
                    <a:pt x="85012" y="515595"/>
                  </a:lnTo>
                  <a:lnTo>
                    <a:pt x="67368" y="501109"/>
                  </a:lnTo>
                  <a:close/>
                </a:path>
                <a:path w="571500" h="569595">
                  <a:moveTo>
                    <a:pt x="518408" y="34874"/>
                  </a:moveTo>
                  <a:lnTo>
                    <a:pt x="424154" y="34874"/>
                  </a:lnTo>
                  <a:lnTo>
                    <a:pt x="445853" y="36953"/>
                  </a:lnTo>
                  <a:lnTo>
                    <a:pt x="466842" y="43175"/>
                  </a:lnTo>
                  <a:lnTo>
                    <a:pt x="504139" y="68059"/>
                  </a:lnTo>
                  <a:lnTo>
                    <a:pt x="528507" y="105102"/>
                  </a:lnTo>
                  <a:lnTo>
                    <a:pt x="536625" y="147345"/>
                  </a:lnTo>
                  <a:lnTo>
                    <a:pt x="534544" y="169046"/>
                  </a:lnTo>
                  <a:lnTo>
                    <a:pt x="517957" y="209690"/>
                  </a:lnTo>
                  <a:lnTo>
                    <a:pt x="226656" y="501777"/>
                  </a:lnTo>
                  <a:lnTo>
                    <a:pt x="189607" y="526140"/>
                  </a:lnTo>
                  <a:lnTo>
                    <a:pt x="147358" y="534263"/>
                  </a:lnTo>
                  <a:lnTo>
                    <a:pt x="241668" y="534263"/>
                  </a:lnTo>
                  <a:lnTo>
                    <a:pt x="528015" y="252107"/>
                  </a:lnTo>
                  <a:lnTo>
                    <a:pt x="560625" y="203169"/>
                  </a:lnTo>
                  <a:lnTo>
                    <a:pt x="571500" y="147345"/>
                  </a:lnTo>
                  <a:lnTo>
                    <a:pt x="568844" y="119331"/>
                  </a:lnTo>
                  <a:lnTo>
                    <a:pt x="560860" y="92106"/>
                  </a:lnTo>
                  <a:lnTo>
                    <a:pt x="547547" y="66538"/>
                  </a:lnTo>
                  <a:lnTo>
                    <a:pt x="528904" y="43497"/>
                  </a:lnTo>
                  <a:lnTo>
                    <a:pt x="518408" y="34874"/>
                  </a:lnTo>
                  <a:close/>
                </a:path>
                <a:path w="571500" h="569595">
                  <a:moveTo>
                    <a:pt x="424154" y="0"/>
                  </a:moveTo>
                  <a:lnTo>
                    <a:pt x="368906" y="10645"/>
                  </a:lnTo>
                  <a:lnTo>
                    <a:pt x="320306" y="42608"/>
                  </a:lnTo>
                  <a:lnTo>
                    <a:pt x="43497" y="317055"/>
                  </a:lnTo>
                  <a:lnTo>
                    <a:pt x="10875" y="365961"/>
                  </a:lnTo>
                  <a:lnTo>
                    <a:pt x="0" y="421792"/>
                  </a:lnTo>
                  <a:lnTo>
                    <a:pt x="2655" y="449813"/>
                  </a:lnTo>
                  <a:lnTo>
                    <a:pt x="10641" y="477042"/>
                  </a:lnTo>
                  <a:lnTo>
                    <a:pt x="23958" y="502611"/>
                  </a:lnTo>
                  <a:lnTo>
                    <a:pt x="42608" y="525653"/>
                  </a:lnTo>
                  <a:lnTo>
                    <a:pt x="67363" y="501103"/>
                  </a:lnTo>
                  <a:lnTo>
                    <a:pt x="53153" y="483541"/>
                  </a:lnTo>
                  <a:lnTo>
                    <a:pt x="43003" y="464050"/>
                  </a:lnTo>
                  <a:lnTo>
                    <a:pt x="36914" y="443261"/>
                  </a:lnTo>
                  <a:lnTo>
                    <a:pt x="34874" y="421792"/>
                  </a:lnTo>
                  <a:lnTo>
                    <a:pt x="36960" y="400085"/>
                  </a:lnTo>
                  <a:lnTo>
                    <a:pt x="53544" y="359461"/>
                  </a:lnTo>
                  <a:lnTo>
                    <a:pt x="344855" y="67373"/>
                  </a:lnTo>
                  <a:lnTo>
                    <a:pt x="381904" y="42999"/>
                  </a:lnTo>
                  <a:lnTo>
                    <a:pt x="424154" y="34874"/>
                  </a:lnTo>
                  <a:lnTo>
                    <a:pt x="518408" y="34874"/>
                  </a:lnTo>
                  <a:lnTo>
                    <a:pt x="505748" y="24472"/>
                  </a:lnTo>
                  <a:lnTo>
                    <a:pt x="479972" y="10875"/>
                  </a:lnTo>
                  <a:lnTo>
                    <a:pt x="452475" y="2715"/>
                  </a:lnTo>
                  <a:lnTo>
                    <a:pt x="424154" y="0"/>
                  </a:lnTo>
                  <a:close/>
                </a:path>
                <a:path w="571500" h="569595">
                  <a:moveTo>
                    <a:pt x="67360" y="501103"/>
                  </a:moveTo>
                  <a:lnTo>
                    <a:pt x="42608" y="525653"/>
                  </a:lnTo>
                  <a:lnTo>
                    <a:pt x="67373" y="501116"/>
                  </a:lnTo>
                  <a:close/>
                </a:path>
                <a:path w="571500" h="569595">
                  <a:moveTo>
                    <a:pt x="67363" y="501103"/>
                  </a:moveTo>
                  <a:close/>
                </a:path>
              </a:pathLst>
            </a:custGeom>
            <a:solidFill>
              <a:srgbClr val="FFB71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8" name="object 1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199230" y="5835435"/>
              <a:ext cx="217081" cy="290558"/>
            </a:xfrm>
            <a:prstGeom prst="rect">
              <a:avLst/>
            </a:prstGeom>
          </p:spPr>
        </p:pic>
      </p:grpSp>
      <p:sp>
        <p:nvSpPr>
          <p:cNvPr id="19" name="object 19"/>
          <p:cNvSpPr/>
          <p:nvPr/>
        </p:nvSpPr>
        <p:spPr>
          <a:xfrm>
            <a:off x="11163770" y="5395899"/>
            <a:ext cx="555625" cy="655955"/>
          </a:xfrm>
          <a:custGeom>
            <a:avLst/>
            <a:gdLst/>
            <a:ahLst/>
            <a:cxnLst/>
            <a:rect l="l" t="t" r="r" b="b"/>
            <a:pathLst>
              <a:path w="555625" h="655954">
                <a:moveTo>
                  <a:pt x="416687" y="181851"/>
                </a:moveTo>
                <a:lnTo>
                  <a:pt x="388010" y="121539"/>
                </a:lnTo>
                <a:lnTo>
                  <a:pt x="353847" y="98501"/>
                </a:lnTo>
                <a:lnTo>
                  <a:pt x="307962" y="83299"/>
                </a:lnTo>
                <a:lnTo>
                  <a:pt x="251447" y="78244"/>
                </a:lnTo>
                <a:lnTo>
                  <a:pt x="195961" y="86461"/>
                </a:lnTo>
                <a:lnTo>
                  <a:pt x="150202" y="107835"/>
                </a:lnTo>
                <a:lnTo>
                  <a:pt x="115671" y="139738"/>
                </a:lnTo>
                <a:lnTo>
                  <a:pt x="93853" y="179603"/>
                </a:lnTo>
                <a:lnTo>
                  <a:pt x="86258" y="224802"/>
                </a:lnTo>
                <a:lnTo>
                  <a:pt x="89179" y="253555"/>
                </a:lnTo>
                <a:lnTo>
                  <a:pt x="110782" y="304507"/>
                </a:lnTo>
                <a:lnTo>
                  <a:pt x="139166" y="336245"/>
                </a:lnTo>
                <a:lnTo>
                  <a:pt x="182206" y="350431"/>
                </a:lnTo>
                <a:lnTo>
                  <a:pt x="206425" y="346290"/>
                </a:lnTo>
                <a:lnTo>
                  <a:pt x="227101" y="334784"/>
                </a:lnTo>
                <a:lnTo>
                  <a:pt x="242798" y="317322"/>
                </a:lnTo>
                <a:lnTo>
                  <a:pt x="252044" y="295300"/>
                </a:lnTo>
                <a:lnTo>
                  <a:pt x="265023" y="274104"/>
                </a:lnTo>
                <a:lnTo>
                  <a:pt x="290207" y="259016"/>
                </a:lnTo>
                <a:lnTo>
                  <a:pt x="321411" y="249758"/>
                </a:lnTo>
                <a:lnTo>
                  <a:pt x="352488" y="246049"/>
                </a:lnTo>
                <a:lnTo>
                  <a:pt x="377482" y="241007"/>
                </a:lnTo>
                <a:lnTo>
                  <a:pt x="397878" y="227253"/>
                </a:lnTo>
                <a:lnTo>
                  <a:pt x="411645" y="206844"/>
                </a:lnTo>
                <a:lnTo>
                  <a:pt x="416687" y="181851"/>
                </a:lnTo>
                <a:close/>
              </a:path>
              <a:path w="555625" h="655954">
                <a:moveTo>
                  <a:pt x="555485" y="362064"/>
                </a:moveTo>
                <a:lnTo>
                  <a:pt x="553567" y="354926"/>
                </a:lnTo>
                <a:lnTo>
                  <a:pt x="520598" y="302183"/>
                </a:lnTo>
                <a:lnTo>
                  <a:pt x="520598" y="368947"/>
                </a:lnTo>
                <a:lnTo>
                  <a:pt x="518312" y="372275"/>
                </a:lnTo>
                <a:lnTo>
                  <a:pt x="486778" y="384213"/>
                </a:lnTo>
                <a:lnTo>
                  <a:pt x="482307" y="390690"/>
                </a:lnTo>
                <a:lnTo>
                  <a:pt x="482307" y="506056"/>
                </a:lnTo>
                <a:lnTo>
                  <a:pt x="480021" y="517359"/>
                </a:lnTo>
                <a:lnTo>
                  <a:pt x="473798" y="526580"/>
                </a:lnTo>
                <a:lnTo>
                  <a:pt x="464566" y="532803"/>
                </a:lnTo>
                <a:lnTo>
                  <a:pt x="453263" y="535101"/>
                </a:lnTo>
                <a:lnTo>
                  <a:pt x="347091" y="535101"/>
                </a:lnTo>
                <a:lnTo>
                  <a:pt x="342595" y="536968"/>
                </a:lnTo>
                <a:lnTo>
                  <a:pt x="336105" y="543458"/>
                </a:lnTo>
                <a:lnTo>
                  <a:pt x="334251" y="547941"/>
                </a:lnTo>
                <a:lnTo>
                  <a:pt x="334251" y="591489"/>
                </a:lnTo>
                <a:lnTo>
                  <a:pt x="331965" y="602792"/>
                </a:lnTo>
                <a:lnTo>
                  <a:pt x="325729" y="612013"/>
                </a:lnTo>
                <a:lnTo>
                  <a:pt x="316496" y="618236"/>
                </a:lnTo>
                <a:lnTo>
                  <a:pt x="305193" y="620534"/>
                </a:lnTo>
                <a:lnTo>
                  <a:pt x="173888" y="620534"/>
                </a:lnTo>
                <a:lnTo>
                  <a:pt x="144830" y="591489"/>
                </a:lnTo>
                <a:lnTo>
                  <a:pt x="144729" y="472465"/>
                </a:lnTo>
                <a:lnTo>
                  <a:pt x="144132" y="464934"/>
                </a:lnTo>
                <a:lnTo>
                  <a:pt x="134239" y="424903"/>
                </a:lnTo>
                <a:lnTo>
                  <a:pt x="123596" y="404406"/>
                </a:lnTo>
                <a:lnTo>
                  <a:pt x="115290" y="392226"/>
                </a:lnTo>
                <a:lnTo>
                  <a:pt x="113538" y="390448"/>
                </a:lnTo>
                <a:lnTo>
                  <a:pt x="100279" y="377024"/>
                </a:lnTo>
                <a:lnTo>
                  <a:pt x="99593" y="376478"/>
                </a:lnTo>
                <a:lnTo>
                  <a:pt x="73126" y="349796"/>
                </a:lnTo>
                <a:lnTo>
                  <a:pt x="52641" y="314452"/>
                </a:lnTo>
                <a:lnTo>
                  <a:pt x="39458" y="273113"/>
                </a:lnTo>
                <a:lnTo>
                  <a:pt x="34861" y="228460"/>
                </a:lnTo>
                <a:lnTo>
                  <a:pt x="37909" y="192709"/>
                </a:lnTo>
                <a:lnTo>
                  <a:pt x="63195" y="125577"/>
                </a:lnTo>
                <a:lnTo>
                  <a:pt x="116916" y="71666"/>
                </a:lnTo>
                <a:lnTo>
                  <a:pt x="156121" y="52209"/>
                </a:lnTo>
                <a:lnTo>
                  <a:pt x="204673" y="39471"/>
                </a:lnTo>
                <a:lnTo>
                  <a:pt x="263359" y="34874"/>
                </a:lnTo>
                <a:lnTo>
                  <a:pt x="301663" y="36779"/>
                </a:lnTo>
                <a:lnTo>
                  <a:pt x="373189" y="53073"/>
                </a:lnTo>
                <a:lnTo>
                  <a:pt x="431241" y="87934"/>
                </a:lnTo>
                <a:lnTo>
                  <a:pt x="469785" y="144284"/>
                </a:lnTo>
                <a:lnTo>
                  <a:pt x="480034" y="182473"/>
                </a:lnTo>
                <a:lnTo>
                  <a:pt x="482447" y="208508"/>
                </a:lnTo>
                <a:lnTo>
                  <a:pt x="482092" y="217830"/>
                </a:lnTo>
                <a:lnTo>
                  <a:pt x="480872" y="228028"/>
                </a:lnTo>
                <a:lnTo>
                  <a:pt x="478586" y="239242"/>
                </a:lnTo>
                <a:lnTo>
                  <a:pt x="475005" y="251650"/>
                </a:lnTo>
                <a:lnTo>
                  <a:pt x="472782" y="258305"/>
                </a:lnTo>
                <a:lnTo>
                  <a:pt x="471563" y="265341"/>
                </a:lnTo>
                <a:lnTo>
                  <a:pt x="480314" y="303530"/>
                </a:lnTo>
                <a:lnTo>
                  <a:pt x="520065" y="367131"/>
                </a:lnTo>
                <a:lnTo>
                  <a:pt x="520598" y="368947"/>
                </a:lnTo>
                <a:lnTo>
                  <a:pt x="520598" y="302183"/>
                </a:lnTo>
                <a:lnTo>
                  <a:pt x="509892" y="285051"/>
                </a:lnTo>
                <a:lnTo>
                  <a:pt x="507580" y="281317"/>
                </a:lnTo>
                <a:lnTo>
                  <a:pt x="506450" y="277177"/>
                </a:lnTo>
                <a:lnTo>
                  <a:pt x="506437" y="269316"/>
                </a:lnTo>
                <a:lnTo>
                  <a:pt x="506971" y="265988"/>
                </a:lnTo>
                <a:lnTo>
                  <a:pt x="508088" y="262636"/>
                </a:lnTo>
                <a:lnTo>
                  <a:pt x="512445" y="247573"/>
                </a:lnTo>
                <a:lnTo>
                  <a:pt x="515302" y="233540"/>
                </a:lnTo>
                <a:lnTo>
                  <a:pt x="516851" y="220522"/>
                </a:lnTo>
                <a:lnTo>
                  <a:pt x="517309" y="208508"/>
                </a:lnTo>
                <a:lnTo>
                  <a:pt x="517080" y="199669"/>
                </a:lnTo>
                <a:lnTo>
                  <a:pt x="502272" y="131508"/>
                </a:lnTo>
                <a:lnTo>
                  <a:pt x="481926" y="93268"/>
                </a:lnTo>
                <a:lnTo>
                  <a:pt x="454774" y="62153"/>
                </a:lnTo>
                <a:lnTo>
                  <a:pt x="422186" y="38087"/>
                </a:lnTo>
                <a:lnTo>
                  <a:pt x="385622" y="20497"/>
                </a:lnTo>
                <a:lnTo>
                  <a:pt x="346290" y="8712"/>
                </a:lnTo>
                <a:lnTo>
                  <a:pt x="305206" y="2095"/>
                </a:lnTo>
                <a:lnTo>
                  <a:pt x="263359" y="0"/>
                </a:lnTo>
                <a:lnTo>
                  <a:pt x="198945" y="5067"/>
                </a:lnTo>
                <a:lnTo>
                  <a:pt x="143903" y="19570"/>
                </a:lnTo>
                <a:lnTo>
                  <a:pt x="98107" y="42303"/>
                </a:lnTo>
                <a:lnTo>
                  <a:pt x="61379" y="71983"/>
                </a:lnTo>
                <a:lnTo>
                  <a:pt x="33655" y="107061"/>
                </a:lnTo>
                <a:lnTo>
                  <a:pt x="14554" y="145821"/>
                </a:lnTo>
                <a:lnTo>
                  <a:pt x="3530" y="186791"/>
                </a:lnTo>
                <a:lnTo>
                  <a:pt x="0" y="228460"/>
                </a:lnTo>
                <a:lnTo>
                  <a:pt x="5346" y="280187"/>
                </a:lnTo>
                <a:lnTo>
                  <a:pt x="20675" y="328523"/>
                </a:lnTo>
                <a:lnTo>
                  <a:pt x="45339" y="370814"/>
                </a:lnTo>
                <a:lnTo>
                  <a:pt x="78092" y="403783"/>
                </a:lnTo>
                <a:lnTo>
                  <a:pt x="101841" y="437807"/>
                </a:lnTo>
                <a:lnTo>
                  <a:pt x="109969" y="591489"/>
                </a:lnTo>
                <a:lnTo>
                  <a:pt x="114998" y="616369"/>
                </a:lnTo>
                <a:lnTo>
                  <a:pt x="128689" y="636689"/>
                </a:lnTo>
                <a:lnTo>
                  <a:pt x="149009" y="650379"/>
                </a:lnTo>
                <a:lnTo>
                  <a:pt x="173888" y="655408"/>
                </a:lnTo>
                <a:lnTo>
                  <a:pt x="305193" y="655408"/>
                </a:lnTo>
                <a:lnTo>
                  <a:pt x="330073" y="650379"/>
                </a:lnTo>
                <a:lnTo>
                  <a:pt x="350393" y="636689"/>
                </a:lnTo>
                <a:lnTo>
                  <a:pt x="361276" y="620534"/>
                </a:lnTo>
                <a:lnTo>
                  <a:pt x="364096" y="616369"/>
                </a:lnTo>
                <a:lnTo>
                  <a:pt x="369112" y="591489"/>
                </a:lnTo>
                <a:lnTo>
                  <a:pt x="369112" y="569963"/>
                </a:lnTo>
                <a:lnTo>
                  <a:pt x="453326" y="569963"/>
                </a:lnTo>
                <a:lnTo>
                  <a:pt x="478142" y="564946"/>
                </a:lnTo>
                <a:lnTo>
                  <a:pt x="498462" y="551256"/>
                </a:lnTo>
                <a:lnTo>
                  <a:pt x="512165" y="530936"/>
                </a:lnTo>
                <a:lnTo>
                  <a:pt x="517182" y="506056"/>
                </a:lnTo>
                <a:lnTo>
                  <a:pt x="517182" y="409994"/>
                </a:lnTo>
                <a:lnTo>
                  <a:pt x="530669" y="404888"/>
                </a:lnTo>
                <a:lnTo>
                  <a:pt x="541121" y="398919"/>
                </a:lnTo>
                <a:lnTo>
                  <a:pt x="548932" y="390423"/>
                </a:lnTo>
                <a:lnTo>
                  <a:pt x="553808" y="380174"/>
                </a:lnTo>
                <a:lnTo>
                  <a:pt x="555472" y="368947"/>
                </a:lnTo>
                <a:lnTo>
                  <a:pt x="555485" y="36206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0" name="object 20"/>
          <p:cNvGrpSpPr/>
          <p:nvPr/>
        </p:nvGrpSpPr>
        <p:grpSpPr>
          <a:xfrm>
            <a:off x="1606411" y="5051369"/>
            <a:ext cx="657225" cy="657225"/>
            <a:chOff x="1606411" y="5051369"/>
            <a:chExt cx="657225" cy="657225"/>
          </a:xfrm>
        </p:grpSpPr>
        <p:sp>
          <p:nvSpPr>
            <p:cNvPr id="21" name="object 21"/>
            <p:cNvSpPr/>
            <p:nvPr/>
          </p:nvSpPr>
          <p:spPr>
            <a:xfrm>
              <a:off x="1606410" y="5051374"/>
              <a:ext cx="657225" cy="657225"/>
            </a:xfrm>
            <a:custGeom>
              <a:avLst/>
              <a:gdLst/>
              <a:ahLst/>
              <a:cxnLst/>
              <a:rect l="l" t="t" r="r" b="b"/>
              <a:pathLst>
                <a:path w="657225" h="657225">
                  <a:moveTo>
                    <a:pt x="656805" y="174879"/>
                  </a:moveTo>
                  <a:lnTo>
                    <a:pt x="655523" y="168313"/>
                  </a:lnTo>
                  <a:lnTo>
                    <a:pt x="651700" y="162547"/>
                  </a:lnTo>
                  <a:lnTo>
                    <a:pt x="645922" y="158724"/>
                  </a:lnTo>
                  <a:lnTo>
                    <a:pt x="639368" y="157454"/>
                  </a:lnTo>
                  <a:lnTo>
                    <a:pt x="632815" y="158724"/>
                  </a:lnTo>
                  <a:lnTo>
                    <a:pt x="627049" y="162560"/>
                  </a:lnTo>
                  <a:lnTo>
                    <a:pt x="548462" y="241134"/>
                  </a:lnTo>
                  <a:lnTo>
                    <a:pt x="532345" y="254546"/>
                  </a:lnTo>
                  <a:lnTo>
                    <a:pt x="486194" y="279615"/>
                  </a:lnTo>
                  <a:lnTo>
                    <a:pt x="428129" y="298907"/>
                  </a:lnTo>
                  <a:lnTo>
                    <a:pt x="365899" y="309626"/>
                  </a:lnTo>
                  <a:lnTo>
                    <a:pt x="346252" y="310553"/>
                  </a:lnTo>
                  <a:lnTo>
                    <a:pt x="347179" y="290880"/>
                  </a:lnTo>
                  <a:lnTo>
                    <a:pt x="357886" y="228650"/>
                  </a:lnTo>
                  <a:lnTo>
                    <a:pt x="377177" y="170586"/>
                  </a:lnTo>
                  <a:lnTo>
                    <a:pt x="402247" y="124460"/>
                  </a:lnTo>
                  <a:lnTo>
                    <a:pt x="494258" y="29756"/>
                  </a:lnTo>
                  <a:lnTo>
                    <a:pt x="498081" y="23990"/>
                  </a:lnTo>
                  <a:lnTo>
                    <a:pt x="499364" y="17424"/>
                  </a:lnTo>
                  <a:lnTo>
                    <a:pt x="498081" y="10871"/>
                  </a:lnTo>
                  <a:lnTo>
                    <a:pt x="494258" y="5105"/>
                  </a:lnTo>
                  <a:lnTo>
                    <a:pt x="488492" y="1282"/>
                  </a:lnTo>
                  <a:lnTo>
                    <a:pt x="481926" y="0"/>
                  </a:lnTo>
                  <a:lnTo>
                    <a:pt x="475373" y="1282"/>
                  </a:lnTo>
                  <a:lnTo>
                    <a:pt x="391007" y="83705"/>
                  </a:lnTo>
                  <a:lnTo>
                    <a:pt x="358559" y="128892"/>
                  </a:lnTo>
                  <a:lnTo>
                    <a:pt x="333540" y="187617"/>
                  </a:lnTo>
                  <a:lnTo>
                    <a:pt x="316953" y="253784"/>
                  </a:lnTo>
                  <a:lnTo>
                    <a:pt x="311340" y="311327"/>
                  </a:lnTo>
                  <a:lnTo>
                    <a:pt x="287718" y="312445"/>
                  </a:lnTo>
                  <a:lnTo>
                    <a:pt x="220179" y="324065"/>
                  </a:lnTo>
                  <a:lnTo>
                    <a:pt x="156933" y="345109"/>
                  </a:lnTo>
                  <a:lnTo>
                    <a:pt x="104228" y="373862"/>
                  </a:lnTo>
                  <a:lnTo>
                    <a:pt x="5118" y="469607"/>
                  </a:lnTo>
                  <a:lnTo>
                    <a:pt x="0" y="481939"/>
                  </a:lnTo>
                  <a:lnTo>
                    <a:pt x="1270" y="488492"/>
                  </a:lnTo>
                  <a:lnTo>
                    <a:pt x="5105" y="494258"/>
                  </a:lnTo>
                  <a:lnTo>
                    <a:pt x="10883" y="498094"/>
                  </a:lnTo>
                  <a:lnTo>
                    <a:pt x="17437" y="499364"/>
                  </a:lnTo>
                  <a:lnTo>
                    <a:pt x="24003" y="498094"/>
                  </a:lnTo>
                  <a:lnTo>
                    <a:pt x="29768" y="494258"/>
                  </a:lnTo>
                  <a:lnTo>
                    <a:pt x="108356" y="415671"/>
                  </a:lnTo>
                  <a:lnTo>
                    <a:pt x="124460" y="402247"/>
                  </a:lnTo>
                  <a:lnTo>
                    <a:pt x="170599" y="377164"/>
                  </a:lnTo>
                  <a:lnTo>
                    <a:pt x="228676" y="357873"/>
                  </a:lnTo>
                  <a:lnTo>
                    <a:pt x="290893" y="347167"/>
                  </a:lnTo>
                  <a:lnTo>
                    <a:pt x="310540" y="346240"/>
                  </a:lnTo>
                  <a:lnTo>
                    <a:pt x="309613" y="365899"/>
                  </a:lnTo>
                  <a:lnTo>
                    <a:pt x="298907" y="428129"/>
                  </a:lnTo>
                  <a:lnTo>
                    <a:pt x="279615" y="486194"/>
                  </a:lnTo>
                  <a:lnTo>
                    <a:pt x="254546" y="532345"/>
                  </a:lnTo>
                  <a:lnTo>
                    <a:pt x="162547" y="627049"/>
                  </a:lnTo>
                  <a:lnTo>
                    <a:pt x="158711" y="632815"/>
                  </a:lnTo>
                  <a:lnTo>
                    <a:pt x="157441" y="639368"/>
                  </a:lnTo>
                  <a:lnTo>
                    <a:pt x="158711" y="645934"/>
                  </a:lnTo>
                  <a:lnTo>
                    <a:pt x="162547" y="651700"/>
                  </a:lnTo>
                  <a:lnTo>
                    <a:pt x="168313" y="655535"/>
                  </a:lnTo>
                  <a:lnTo>
                    <a:pt x="174866" y="656818"/>
                  </a:lnTo>
                  <a:lnTo>
                    <a:pt x="181432" y="655535"/>
                  </a:lnTo>
                  <a:lnTo>
                    <a:pt x="265798" y="573112"/>
                  </a:lnTo>
                  <a:lnTo>
                    <a:pt x="298234" y="527900"/>
                  </a:lnTo>
                  <a:lnTo>
                    <a:pt x="323265" y="469163"/>
                  </a:lnTo>
                  <a:lnTo>
                    <a:pt x="339852" y="402996"/>
                  </a:lnTo>
                  <a:lnTo>
                    <a:pt x="345452" y="345465"/>
                  </a:lnTo>
                  <a:lnTo>
                    <a:pt x="369074" y="344347"/>
                  </a:lnTo>
                  <a:lnTo>
                    <a:pt x="402996" y="339852"/>
                  </a:lnTo>
                  <a:lnTo>
                    <a:pt x="436613" y="332727"/>
                  </a:lnTo>
                  <a:lnTo>
                    <a:pt x="451459" y="328409"/>
                  </a:lnTo>
                  <a:lnTo>
                    <a:pt x="469163" y="323265"/>
                  </a:lnTo>
                  <a:lnTo>
                    <a:pt x="499846" y="311683"/>
                  </a:lnTo>
                  <a:lnTo>
                    <a:pt x="501167" y="311048"/>
                  </a:lnTo>
                  <a:lnTo>
                    <a:pt x="527900" y="298234"/>
                  </a:lnTo>
                  <a:lnTo>
                    <a:pt x="552564" y="282930"/>
                  </a:lnTo>
                  <a:lnTo>
                    <a:pt x="573100" y="265785"/>
                  </a:lnTo>
                  <a:lnTo>
                    <a:pt x="651700" y="187198"/>
                  </a:lnTo>
                  <a:lnTo>
                    <a:pt x="655523" y="181432"/>
                  </a:lnTo>
                  <a:lnTo>
                    <a:pt x="656805" y="17487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2" name="object 22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654396" y="5397441"/>
              <a:ext cx="264185" cy="262757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952744" y="5096222"/>
              <a:ext cx="265623" cy="264194"/>
            </a:xfrm>
            <a:prstGeom prst="rect">
              <a:avLst/>
            </a:prstGeom>
          </p:spPr>
        </p:pic>
        <p:sp>
          <p:nvSpPr>
            <p:cNvPr id="24" name="object 24"/>
            <p:cNvSpPr/>
            <p:nvPr/>
          </p:nvSpPr>
          <p:spPr>
            <a:xfrm>
              <a:off x="1611528" y="5056479"/>
              <a:ext cx="647065" cy="647065"/>
            </a:xfrm>
            <a:custGeom>
              <a:avLst/>
              <a:gdLst/>
              <a:ahLst/>
              <a:cxnLst/>
              <a:rect l="l" t="t" r="r" b="b"/>
              <a:pathLst>
                <a:path w="647064" h="647064">
                  <a:moveTo>
                    <a:pt x="646582" y="182092"/>
                  </a:moveTo>
                  <a:lnTo>
                    <a:pt x="621931" y="157454"/>
                  </a:lnTo>
                  <a:lnTo>
                    <a:pt x="543344" y="236029"/>
                  </a:lnTo>
                  <a:lnTo>
                    <a:pt x="527227" y="249440"/>
                  </a:lnTo>
                  <a:lnTo>
                    <a:pt x="481076" y="274510"/>
                  </a:lnTo>
                  <a:lnTo>
                    <a:pt x="423011" y="293801"/>
                  </a:lnTo>
                  <a:lnTo>
                    <a:pt x="360781" y="304520"/>
                  </a:lnTo>
                  <a:lnTo>
                    <a:pt x="341134" y="305447"/>
                  </a:lnTo>
                  <a:lnTo>
                    <a:pt x="342061" y="285775"/>
                  </a:lnTo>
                  <a:lnTo>
                    <a:pt x="352767" y="223545"/>
                  </a:lnTo>
                  <a:lnTo>
                    <a:pt x="372059" y="165481"/>
                  </a:lnTo>
                  <a:lnTo>
                    <a:pt x="397129" y="119354"/>
                  </a:lnTo>
                  <a:lnTo>
                    <a:pt x="489140" y="24650"/>
                  </a:lnTo>
                  <a:lnTo>
                    <a:pt x="464489" y="12"/>
                  </a:lnTo>
                  <a:lnTo>
                    <a:pt x="385889" y="78600"/>
                  </a:lnTo>
                  <a:lnTo>
                    <a:pt x="353441" y="123786"/>
                  </a:lnTo>
                  <a:lnTo>
                    <a:pt x="328422" y="182511"/>
                  </a:lnTo>
                  <a:lnTo>
                    <a:pt x="311835" y="248678"/>
                  </a:lnTo>
                  <a:lnTo>
                    <a:pt x="306222" y="306222"/>
                  </a:lnTo>
                  <a:lnTo>
                    <a:pt x="282600" y="307340"/>
                  </a:lnTo>
                  <a:lnTo>
                    <a:pt x="215061" y="318960"/>
                  </a:lnTo>
                  <a:lnTo>
                    <a:pt x="151815" y="340004"/>
                  </a:lnTo>
                  <a:lnTo>
                    <a:pt x="99110" y="368757"/>
                  </a:lnTo>
                  <a:lnTo>
                    <a:pt x="0" y="464502"/>
                  </a:lnTo>
                  <a:lnTo>
                    <a:pt x="24650" y="489153"/>
                  </a:lnTo>
                  <a:lnTo>
                    <a:pt x="103238" y="410565"/>
                  </a:lnTo>
                  <a:lnTo>
                    <a:pt x="119341" y="397141"/>
                  </a:lnTo>
                  <a:lnTo>
                    <a:pt x="165481" y="372059"/>
                  </a:lnTo>
                  <a:lnTo>
                    <a:pt x="223558" y="352767"/>
                  </a:lnTo>
                  <a:lnTo>
                    <a:pt x="285775" y="342061"/>
                  </a:lnTo>
                  <a:lnTo>
                    <a:pt x="305422" y="341134"/>
                  </a:lnTo>
                  <a:lnTo>
                    <a:pt x="304495" y="360794"/>
                  </a:lnTo>
                  <a:lnTo>
                    <a:pt x="293789" y="423024"/>
                  </a:lnTo>
                  <a:lnTo>
                    <a:pt x="274497" y="481088"/>
                  </a:lnTo>
                  <a:lnTo>
                    <a:pt x="249428" y="527240"/>
                  </a:lnTo>
                  <a:lnTo>
                    <a:pt x="157429" y="621944"/>
                  </a:lnTo>
                  <a:lnTo>
                    <a:pt x="182092" y="646607"/>
                  </a:lnTo>
                  <a:lnTo>
                    <a:pt x="260680" y="568007"/>
                  </a:lnTo>
                  <a:lnTo>
                    <a:pt x="293116" y="522795"/>
                  </a:lnTo>
                  <a:lnTo>
                    <a:pt x="318147" y="464058"/>
                  </a:lnTo>
                  <a:lnTo>
                    <a:pt x="334733" y="397891"/>
                  </a:lnTo>
                  <a:lnTo>
                    <a:pt x="340334" y="340360"/>
                  </a:lnTo>
                  <a:lnTo>
                    <a:pt x="363956" y="339242"/>
                  </a:lnTo>
                  <a:lnTo>
                    <a:pt x="397878" y="334746"/>
                  </a:lnTo>
                  <a:lnTo>
                    <a:pt x="431495" y="327621"/>
                  </a:lnTo>
                  <a:lnTo>
                    <a:pt x="446341" y="323303"/>
                  </a:lnTo>
                  <a:lnTo>
                    <a:pt x="464045" y="318160"/>
                  </a:lnTo>
                  <a:lnTo>
                    <a:pt x="494728" y="306578"/>
                  </a:lnTo>
                  <a:lnTo>
                    <a:pt x="496049" y="305943"/>
                  </a:lnTo>
                  <a:lnTo>
                    <a:pt x="522782" y="293128"/>
                  </a:lnTo>
                  <a:lnTo>
                    <a:pt x="547446" y="277825"/>
                  </a:lnTo>
                  <a:lnTo>
                    <a:pt x="567982" y="260680"/>
                  </a:lnTo>
                  <a:lnTo>
                    <a:pt x="646582" y="182092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5" name="object 25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659501" y="5402547"/>
              <a:ext cx="253974" cy="252547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957849" y="5101337"/>
              <a:ext cx="255412" cy="253974"/>
            </a:xfrm>
            <a:prstGeom prst="rect">
              <a:avLst/>
            </a:prstGeom>
          </p:spPr>
        </p:pic>
        <p:pic>
          <p:nvPicPr>
            <p:cNvPr id="27" name="object 27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858953" y="5132210"/>
              <a:ext cx="65236" cy="65246"/>
            </a:xfrm>
            <a:prstGeom prst="rect">
              <a:avLst/>
            </a:prstGeom>
          </p:spPr>
        </p:pic>
        <p:sp>
          <p:nvSpPr>
            <p:cNvPr id="28" name="object 28"/>
            <p:cNvSpPr/>
            <p:nvPr/>
          </p:nvSpPr>
          <p:spPr>
            <a:xfrm>
              <a:off x="1845519" y="5259091"/>
              <a:ext cx="45720" cy="45720"/>
            </a:xfrm>
            <a:custGeom>
              <a:avLst/>
              <a:gdLst/>
              <a:ahLst/>
              <a:cxnLst/>
              <a:rect l="l" t="t" r="r" b="b"/>
              <a:pathLst>
                <a:path w="45719" h="45720">
                  <a:moveTo>
                    <a:pt x="22828" y="0"/>
                  </a:moveTo>
                  <a:lnTo>
                    <a:pt x="14238" y="1674"/>
                  </a:lnTo>
                  <a:lnTo>
                    <a:pt x="6686" y="6696"/>
                  </a:lnTo>
                  <a:lnTo>
                    <a:pt x="1671" y="14247"/>
                  </a:lnTo>
                  <a:lnTo>
                    <a:pt x="0" y="22837"/>
                  </a:lnTo>
                  <a:lnTo>
                    <a:pt x="1671" y="31427"/>
                  </a:lnTo>
                  <a:lnTo>
                    <a:pt x="6686" y="38979"/>
                  </a:lnTo>
                  <a:lnTo>
                    <a:pt x="14238" y="44001"/>
                  </a:lnTo>
                  <a:lnTo>
                    <a:pt x="22828" y="45675"/>
                  </a:lnTo>
                  <a:lnTo>
                    <a:pt x="31418" y="44001"/>
                  </a:lnTo>
                  <a:lnTo>
                    <a:pt x="38969" y="38979"/>
                  </a:lnTo>
                  <a:lnTo>
                    <a:pt x="43984" y="31427"/>
                  </a:lnTo>
                  <a:lnTo>
                    <a:pt x="45656" y="22837"/>
                  </a:lnTo>
                  <a:lnTo>
                    <a:pt x="43984" y="14247"/>
                  </a:lnTo>
                  <a:lnTo>
                    <a:pt x="38969" y="6696"/>
                  </a:lnTo>
                  <a:lnTo>
                    <a:pt x="31418" y="1674"/>
                  </a:lnTo>
                  <a:lnTo>
                    <a:pt x="2282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9" name="object 29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960808" y="5563849"/>
              <a:ext cx="65233" cy="65233"/>
            </a:xfrm>
            <a:prstGeom prst="rect">
              <a:avLst/>
            </a:prstGeom>
          </p:spPr>
        </p:pic>
        <p:sp>
          <p:nvSpPr>
            <p:cNvPr id="30" name="object 30"/>
            <p:cNvSpPr/>
            <p:nvPr/>
          </p:nvSpPr>
          <p:spPr>
            <a:xfrm>
              <a:off x="1981861" y="5455126"/>
              <a:ext cx="45720" cy="45720"/>
            </a:xfrm>
            <a:custGeom>
              <a:avLst/>
              <a:gdLst/>
              <a:ahLst/>
              <a:cxnLst/>
              <a:rect l="l" t="t" r="r" b="b"/>
              <a:pathLst>
                <a:path w="45719" h="45720">
                  <a:moveTo>
                    <a:pt x="22839" y="0"/>
                  </a:moveTo>
                  <a:lnTo>
                    <a:pt x="14245" y="1671"/>
                  </a:lnTo>
                  <a:lnTo>
                    <a:pt x="6686" y="6686"/>
                  </a:lnTo>
                  <a:lnTo>
                    <a:pt x="1671" y="14243"/>
                  </a:lnTo>
                  <a:lnTo>
                    <a:pt x="0" y="22834"/>
                  </a:lnTo>
                  <a:lnTo>
                    <a:pt x="1671" y="31425"/>
                  </a:lnTo>
                  <a:lnTo>
                    <a:pt x="6686" y="38982"/>
                  </a:lnTo>
                  <a:lnTo>
                    <a:pt x="14245" y="43997"/>
                  </a:lnTo>
                  <a:lnTo>
                    <a:pt x="22839" y="45669"/>
                  </a:lnTo>
                  <a:lnTo>
                    <a:pt x="31430" y="43997"/>
                  </a:lnTo>
                  <a:lnTo>
                    <a:pt x="38982" y="38982"/>
                  </a:lnTo>
                  <a:lnTo>
                    <a:pt x="43997" y="31425"/>
                  </a:lnTo>
                  <a:lnTo>
                    <a:pt x="45669" y="22834"/>
                  </a:lnTo>
                  <a:lnTo>
                    <a:pt x="43997" y="14243"/>
                  </a:lnTo>
                  <a:lnTo>
                    <a:pt x="38982" y="6686"/>
                  </a:lnTo>
                  <a:lnTo>
                    <a:pt x="31430" y="1671"/>
                  </a:lnTo>
                  <a:lnTo>
                    <a:pt x="2283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31" name="object 31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10120731" y="2896463"/>
            <a:ext cx="2072462" cy="2613583"/>
          </a:xfrm>
          <a:prstGeom prst="rect">
            <a:avLst/>
          </a:prstGeom>
        </p:spPr>
      </p:pic>
      <p:pic>
        <p:nvPicPr>
          <p:cNvPr id="32" name="object 32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9074595" y="2366472"/>
            <a:ext cx="912088" cy="1127404"/>
          </a:xfrm>
          <a:prstGeom prst="rect">
            <a:avLst/>
          </a:prstGeom>
        </p:spPr>
      </p:pic>
      <p:sp>
        <p:nvSpPr>
          <p:cNvPr id="33" name="object 33"/>
          <p:cNvSpPr txBox="1">
            <a:spLocks noGrp="1"/>
          </p:cNvSpPr>
          <p:nvPr>
            <p:ph type="title"/>
          </p:nvPr>
        </p:nvSpPr>
        <p:spPr>
          <a:xfrm>
            <a:off x="527300" y="1316770"/>
            <a:ext cx="9028430" cy="513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spc="-50" dirty="0">
                <a:solidFill>
                  <a:srgbClr val="003087"/>
                </a:solidFill>
              </a:rPr>
              <a:t>Topic</a:t>
            </a:r>
            <a:r>
              <a:rPr sz="3200" spc="-15" dirty="0">
                <a:solidFill>
                  <a:srgbClr val="003087"/>
                </a:solidFill>
              </a:rPr>
              <a:t> </a:t>
            </a:r>
            <a:r>
              <a:rPr sz="3200" spc="-5" dirty="0">
                <a:solidFill>
                  <a:srgbClr val="003087"/>
                </a:solidFill>
              </a:rPr>
              <a:t>3:</a:t>
            </a:r>
            <a:r>
              <a:rPr sz="3200" spc="-20" dirty="0">
                <a:solidFill>
                  <a:srgbClr val="003087"/>
                </a:solidFill>
              </a:rPr>
              <a:t> </a:t>
            </a:r>
            <a:r>
              <a:rPr sz="3200" spc="-35" dirty="0">
                <a:solidFill>
                  <a:srgbClr val="003087"/>
                </a:solidFill>
              </a:rPr>
              <a:t>Verbal</a:t>
            </a:r>
            <a:r>
              <a:rPr sz="3200" spc="-15" dirty="0">
                <a:solidFill>
                  <a:srgbClr val="003087"/>
                </a:solidFill>
              </a:rPr>
              <a:t> </a:t>
            </a:r>
            <a:r>
              <a:rPr sz="3200" spc="-5" dirty="0">
                <a:solidFill>
                  <a:srgbClr val="003087"/>
                </a:solidFill>
              </a:rPr>
              <a:t>and</a:t>
            </a:r>
            <a:r>
              <a:rPr sz="3200" spc="-20" dirty="0">
                <a:solidFill>
                  <a:srgbClr val="003087"/>
                </a:solidFill>
              </a:rPr>
              <a:t> </a:t>
            </a:r>
            <a:r>
              <a:rPr sz="3200" dirty="0">
                <a:solidFill>
                  <a:srgbClr val="003087"/>
                </a:solidFill>
              </a:rPr>
              <a:t>non-verbal</a:t>
            </a:r>
            <a:r>
              <a:rPr sz="3200" spc="-15" dirty="0">
                <a:solidFill>
                  <a:srgbClr val="003087"/>
                </a:solidFill>
              </a:rPr>
              <a:t> </a:t>
            </a:r>
            <a:r>
              <a:rPr sz="3200" spc="-5" dirty="0">
                <a:solidFill>
                  <a:srgbClr val="003087"/>
                </a:solidFill>
              </a:rPr>
              <a:t>communication</a:t>
            </a:r>
            <a:endParaRPr sz="3200"/>
          </a:p>
        </p:txBody>
      </p:sp>
      <p:pic>
        <p:nvPicPr>
          <p:cNvPr id="34" name="object 34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4608906" y="3097707"/>
            <a:ext cx="1934095" cy="2352723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781192" y="180086"/>
            <a:ext cx="8616950" cy="6137910"/>
            <a:chOff x="1781192" y="180086"/>
            <a:chExt cx="8616950" cy="613791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707648" y="180086"/>
              <a:ext cx="5690146" cy="6137910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1781192" y="1489589"/>
              <a:ext cx="3262629" cy="3519170"/>
            </a:xfrm>
            <a:custGeom>
              <a:avLst/>
              <a:gdLst/>
              <a:ahLst/>
              <a:cxnLst/>
              <a:rect l="l" t="t" r="r" b="b"/>
              <a:pathLst>
                <a:path w="3262629" h="3519170">
                  <a:moveTo>
                    <a:pt x="3262198" y="0"/>
                  </a:moveTo>
                  <a:lnTo>
                    <a:pt x="0" y="870902"/>
                  </a:lnTo>
                  <a:lnTo>
                    <a:pt x="0" y="2648038"/>
                  </a:lnTo>
                  <a:lnTo>
                    <a:pt x="3262198" y="3518916"/>
                  </a:lnTo>
                  <a:lnTo>
                    <a:pt x="3262198" y="0"/>
                  </a:lnTo>
                  <a:close/>
                </a:path>
              </a:pathLst>
            </a:custGeom>
            <a:solidFill>
              <a:srgbClr val="33007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2090009" y="2568544"/>
            <a:ext cx="2572385" cy="133540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just">
              <a:lnSpc>
                <a:spcPct val="100499"/>
              </a:lnSpc>
              <a:spcBef>
                <a:spcPts val="95"/>
              </a:spcBef>
            </a:pPr>
            <a:r>
              <a:rPr dirty="0"/>
              <a:t>Are</a:t>
            </a:r>
            <a:r>
              <a:rPr spc="-35" dirty="0"/>
              <a:t> </a:t>
            </a:r>
            <a:r>
              <a:rPr spc="5" dirty="0"/>
              <a:t>they</a:t>
            </a:r>
            <a:r>
              <a:rPr spc="-30" dirty="0"/>
              <a:t> </a:t>
            </a:r>
            <a:r>
              <a:rPr spc="5" dirty="0"/>
              <a:t>doing </a:t>
            </a:r>
            <a:r>
              <a:rPr spc="-780" dirty="0"/>
              <a:t> </a:t>
            </a:r>
            <a:r>
              <a:rPr spc="5" dirty="0"/>
              <a:t>and</a:t>
            </a:r>
            <a:r>
              <a:rPr spc="-40" dirty="0"/>
              <a:t> </a:t>
            </a:r>
            <a:r>
              <a:rPr dirty="0"/>
              <a:t>saying</a:t>
            </a:r>
            <a:r>
              <a:rPr spc="-35" dirty="0"/>
              <a:t> </a:t>
            </a:r>
            <a:r>
              <a:rPr spc="5" dirty="0"/>
              <a:t>the </a:t>
            </a:r>
            <a:r>
              <a:rPr spc="-780" dirty="0"/>
              <a:t> </a:t>
            </a:r>
            <a:r>
              <a:rPr spc="5" dirty="0"/>
              <a:t>same</a:t>
            </a:r>
            <a:r>
              <a:rPr spc="-20" dirty="0"/>
              <a:t> </a:t>
            </a:r>
            <a:r>
              <a:rPr spc="5" dirty="0"/>
              <a:t>thing?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6251421" y="5947941"/>
            <a:ext cx="5535295" cy="462280"/>
          </a:xfrm>
          <a:prstGeom prst="rect">
            <a:avLst/>
          </a:prstGeom>
        </p:spPr>
        <p:txBody>
          <a:bodyPr vert="horz" wrap="square" lIns="0" tIns="146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5"/>
              </a:spcBef>
            </a:pPr>
            <a:r>
              <a:rPr sz="2850" b="1" spc="-5" dirty="0">
                <a:solidFill>
                  <a:srgbClr val="231F20"/>
                </a:solidFill>
                <a:latin typeface="Arial"/>
                <a:cs typeface="Arial"/>
              </a:rPr>
              <a:t>“We’re</a:t>
            </a:r>
            <a:r>
              <a:rPr sz="2850" b="1" spc="-2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850" b="1" spc="5" dirty="0">
                <a:solidFill>
                  <a:srgbClr val="231F20"/>
                </a:solidFill>
                <a:latin typeface="Arial"/>
                <a:cs typeface="Arial"/>
              </a:rPr>
              <a:t>feeling</a:t>
            </a:r>
            <a:r>
              <a:rPr sz="2850" b="1" spc="-1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850" b="1" dirty="0">
                <a:solidFill>
                  <a:srgbClr val="231F20"/>
                </a:solidFill>
                <a:latin typeface="Arial"/>
                <a:cs typeface="Arial"/>
              </a:rPr>
              <a:t>really</a:t>
            </a:r>
            <a:r>
              <a:rPr sz="2850" b="1" spc="-2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850" b="1" dirty="0">
                <a:solidFill>
                  <a:srgbClr val="231F20"/>
                </a:solidFill>
                <a:latin typeface="Arial"/>
                <a:cs typeface="Arial"/>
              </a:rPr>
              <a:t>confident.”</a:t>
            </a:r>
            <a:endParaRPr sz="285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27282" y="1316770"/>
            <a:ext cx="8834120" cy="14884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3200" dirty="0">
                <a:solidFill>
                  <a:srgbClr val="003087"/>
                </a:solidFill>
              </a:rPr>
              <a:t>Why is it important </a:t>
            </a:r>
            <a:r>
              <a:rPr sz="3200" spc="-5" dirty="0">
                <a:solidFill>
                  <a:srgbClr val="003087"/>
                </a:solidFill>
              </a:rPr>
              <a:t>to </a:t>
            </a:r>
            <a:r>
              <a:rPr sz="3200" dirty="0">
                <a:solidFill>
                  <a:srgbClr val="003087"/>
                </a:solidFill>
              </a:rPr>
              <a:t>be </a:t>
            </a:r>
            <a:r>
              <a:rPr sz="3200" spc="-5" dirty="0">
                <a:solidFill>
                  <a:srgbClr val="003087"/>
                </a:solidFill>
              </a:rPr>
              <a:t>aware </a:t>
            </a:r>
            <a:r>
              <a:rPr sz="3200" dirty="0">
                <a:solidFill>
                  <a:srgbClr val="003087"/>
                </a:solidFill>
              </a:rPr>
              <a:t>of </a:t>
            </a:r>
            <a:r>
              <a:rPr sz="3200" spc="-5" dirty="0">
                <a:solidFill>
                  <a:srgbClr val="003087"/>
                </a:solidFill>
              </a:rPr>
              <a:t>your verbal </a:t>
            </a:r>
            <a:r>
              <a:rPr sz="3200" spc="-875" dirty="0">
                <a:solidFill>
                  <a:srgbClr val="003087"/>
                </a:solidFill>
              </a:rPr>
              <a:t> </a:t>
            </a:r>
            <a:r>
              <a:rPr sz="3200" spc="-5" dirty="0">
                <a:solidFill>
                  <a:srgbClr val="003087"/>
                </a:solidFill>
              </a:rPr>
              <a:t>and </a:t>
            </a:r>
            <a:r>
              <a:rPr sz="3200" dirty="0">
                <a:solidFill>
                  <a:srgbClr val="003087"/>
                </a:solidFill>
              </a:rPr>
              <a:t>non-verbal </a:t>
            </a:r>
            <a:r>
              <a:rPr sz="3200" spc="-5" dirty="0">
                <a:solidFill>
                  <a:srgbClr val="003087"/>
                </a:solidFill>
              </a:rPr>
              <a:t>communication </a:t>
            </a:r>
            <a:r>
              <a:rPr sz="3200" dirty="0">
                <a:solidFill>
                  <a:srgbClr val="003087"/>
                </a:solidFill>
              </a:rPr>
              <a:t>when going </a:t>
            </a:r>
            <a:r>
              <a:rPr sz="3200" spc="5" dirty="0">
                <a:solidFill>
                  <a:srgbClr val="003087"/>
                </a:solidFill>
              </a:rPr>
              <a:t> </a:t>
            </a:r>
            <a:r>
              <a:rPr sz="3200" spc="-5" dirty="0">
                <a:solidFill>
                  <a:srgbClr val="003087"/>
                </a:solidFill>
              </a:rPr>
              <a:t>for </a:t>
            </a:r>
            <a:r>
              <a:rPr sz="3200" dirty="0">
                <a:solidFill>
                  <a:srgbClr val="003087"/>
                </a:solidFill>
              </a:rPr>
              <a:t>a</a:t>
            </a:r>
            <a:r>
              <a:rPr sz="3200" spc="-5" dirty="0">
                <a:solidFill>
                  <a:srgbClr val="003087"/>
                </a:solidFill>
              </a:rPr>
              <a:t> </a:t>
            </a:r>
            <a:r>
              <a:rPr sz="3200" dirty="0">
                <a:solidFill>
                  <a:srgbClr val="003087"/>
                </a:solidFill>
              </a:rPr>
              <a:t>job</a:t>
            </a:r>
            <a:r>
              <a:rPr sz="3200" spc="-5" dirty="0">
                <a:solidFill>
                  <a:srgbClr val="003087"/>
                </a:solidFill>
              </a:rPr>
              <a:t> </a:t>
            </a:r>
            <a:r>
              <a:rPr sz="3200" dirty="0">
                <a:solidFill>
                  <a:srgbClr val="003087"/>
                </a:solidFill>
              </a:rPr>
              <a:t>interview?</a:t>
            </a:r>
            <a:endParaRPr sz="3200"/>
          </a:p>
        </p:txBody>
      </p:sp>
      <p:grpSp>
        <p:nvGrpSpPr>
          <p:cNvPr id="3" name="object 3"/>
          <p:cNvGrpSpPr/>
          <p:nvPr/>
        </p:nvGrpSpPr>
        <p:grpSpPr>
          <a:xfrm>
            <a:off x="4032549" y="2735999"/>
            <a:ext cx="8161020" cy="4122420"/>
            <a:chOff x="4032549" y="2735999"/>
            <a:chExt cx="8161020" cy="4122420"/>
          </a:xfrm>
        </p:grpSpPr>
        <p:sp>
          <p:nvSpPr>
            <p:cNvPr id="4" name="object 4"/>
            <p:cNvSpPr/>
            <p:nvPr/>
          </p:nvSpPr>
          <p:spPr>
            <a:xfrm>
              <a:off x="9204967" y="6151270"/>
              <a:ext cx="1314450" cy="706755"/>
            </a:xfrm>
            <a:custGeom>
              <a:avLst/>
              <a:gdLst/>
              <a:ahLst/>
              <a:cxnLst/>
              <a:rect l="l" t="t" r="r" b="b"/>
              <a:pathLst>
                <a:path w="1314450" h="706754">
                  <a:moveTo>
                    <a:pt x="0" y="0"/>
                  </a:moveTo>
                  <a:lnTo>
                    <a:pt x="0" y="706729"/>
                  </a:lnTo>
                  <a:lnTo>
                    <a:pt x="1313942" y="706729"/>
                  </a:lnTo>
                  <a:lnTo>
                    <a:pt x="1313942" y="39563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15EA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8665102" y="6711162"/>
              <a:ext cx="480059" cy="147320"/>
            </a:xfrm>
            <a:custGeom>
              <a:avLst/>
              <a:gdLst/>
              <a:ahLst/>
              <a:cxnLst/>
              <a:rect l="l" t="t" r="r" b="b"/>
              <a:pathLst>
                <a:path w="480059" h="147320">
                  <a:moveTo>
                    <a:pt x="479971" y="0"/>
                  </a:moveTo>
                  <a:lnTo>
                    <a:pt x="0" y="146837"/>
                  </a:lnTo>
                  <a:lnTo>
                    <a:pt x="479971" y="146837"/>
                  </a:lnTo>
                  <a:lnTo>
                    <a:pt x="479971" y="0"/>
                  </a:lnTo>
                  <a:close/>
                </a:path>
              </a:pathLst>
            </a:custGeom>
            <a:solidFill>
              <a:srgbClr val="33007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965291" y="2735999"/>
              <a:ext cx="3876509" cy="4122000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10737604" y="5672053"/>
              <a:ext cx="1456055" cy="1186180"/>
            </a:xfrm>
            <a:custGeom>
              <a:avLst/>
              <a:gdLst/>
              <a:ahLst/>
              <a:cxnLst/>
              <a:rect l="l" t="t" r="r" b="b"/>
              <a:pathLst>
                <a:path w="1456054" h="1186179">
                  <a:moveTo>
                    <a:pt x="1455597" y="0"/>
                  </a:moveTo>
                  <a:lnTo>
                    <a:pt x="0" y="438264"/>
                  </a:lnTo>
                  <a:lnTo>
                    <a:pt x="0" y="1185951"/>
                  </a:lnTo>
                  <a:lnTo>
                    <a:pt x="1455597" y="1185951"/>
                  </a:lnTo>
                  <a:lnTo>
                    <a:pt x="1455597" y="0"/>
                  </a:lnTo>
                  <a:close/>
                </a:path>
              </a:pathLst>
            </a:custGeom>
            <a:solidFill>
              <a:srgbClr val="2A317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11163757" y="6190894"/>
              <a:ext cx="555625" cy="655955"/>
            </a:xfrm>
            <a:custGeom>
              <a:avLst/>
              <a:gdLst/>
              <a:ahLst/>
              <a:cxnLst/>
              <a:rect l="l" t="t" r="r" b="b"/>
              <a:pathLst>
                <a:path w="555625" h="655954">
                  <a:moveTo>
                    <a:pt x="416674" y="181851"/>
                  </a:moveTo>
                  <a:lnTo>
                    <a:pt x="388010" y="121539"/>
                  </a:lnTo>
                  <a:lnTo>
                    <a:pt x="353847" y="98501"/>
                  </a:lnTo>
                  <a:lnTo>
                    <a:pt x="307949" y="83299"/>
                  </a:lnTo>
                  <a:lnTo>
                    <a:pt x="251434" y="78244"/>
                  </a:lnTo>
                  <a:lnTo>
                    <a:pt x="195948" y="86461"/>
                  </a:lnTo>
                  <a:lnTo>
                    <a:pt x="150190" y="107835"/>
                  </a:lnTo>
                  <a:lnTo>
                    <a:pt x="115671" y="139750"/>
                  </a:lnTo>
                  <a:lnTo>
                    <a:pt x="93853" y="179603"/>
                  </a:lnTo>
                  <a:lnTo>
                    <a:pt x="86245" y="224802"/>
                  </a:lnTo>
                  <a:lnTo>
                    <a:pt x="89166" y="253555"/>
                  </a:lnTo>
                  <a:lnTo>
                    <a:pt x="110769" y="304507"/>
                  </a:lnTo>
                  <a:lnTo>
                    <a:pt x="139153" y="336245"/>
                  </a:lnTo>
                  <a:lnTo>
                    <a:pt x="182194" y="350431"/>
                  </a:lnTo>
                  <a:lnTo>
                    <a:pt x="206413" y="346290"/>
                  </a:lnTo>
                  <a:lnTo>
                    <a:pt x="227101" y="334784"/>
                  </a:lnTo>
                  <a:lnTo>
                    <a:pt x="242785" y="317322"/>
                  </a:lnTo>
                  <a:lnTo>
                    <a:pt x="252031" y="295300"/>
                  </a:lnTo>
                  <a:lnTo>
                    <a:pt x="265023" y="274104"/>
                  </a:lnTo>
                  <a:lnTo>
                    <a:pt x="290195" y="259016"/>
                  </a:lnTo>
                  <a:lnTo>
                    <a:pt x="321411" y="249758"/>
                  </a:lnTo>
                  <a:lnTo>
                    <a:pt x="352475" y="246049"/>
                  </a:lnTo>
                  <a:lnTo>
                    <a:pt x="377469" y="241007"/>
                  </a:lnTo>
                  <a:lnTo>
                    <a:pt x="397878" y="227253"/>
                  </a:lnTo>
                  <a:lnTo>
                    <a:pt x="411632" y="206844"/>
                  </a:lnTo>
                  <a:lnTo>
                    <a:pt x="416674" y="181851"/>
                  </a:lnTo>
                  <a:close/>
                </a:path>
                <a:path w="555625" h="655954">
                  <a:moveTo>
                    <a:pt x="555485" y="362064"/>
                  </a:moveTo>
                  <a:lnTo>
                    <a:pt x="553567" y="354926"/>
                  </a:lnTo>
                  <a:lnTo>
                    <a:pt x="520598" y="302183"/>
                  </a:lnTo>
                  <a:lnTo>
                    <a:pt x="520598" y="368947"/>
                  </a:lnTo>
                  <a:lnTo>
                    <a:pt x="518312" y="372275"/>
                  </a:lnTo>
                  <a:lnTo>
                    <a:pt x="486778" y="384213"/>
                  </a:lnTo>
                  <a:lnTo>
                    <a:pt x="482307" y="390690"/>
                  </a:lnTo>
                  <a:lnTo>
                    <a:pt x="482307" y="506056"/>
                  </a:lnTo>
                  <a:lnTo>
                    <a:pt x="480009" y="517359"/>
                  </a:lnTo>
                  <a:lnTo>
                    <a:pt x="473786" y="526580"/>
                  </a:lnTo>
                  <a:lnTo>
                    <a:pt x="464566" y="532803"/>
                  </a:lnTo>
                  <a:lnTo>
                    <a:pt x="453263" y="535101"/>
                  </a:lnTo>
                  <a:lnTo>
                    <a:pt x="347091" y="535101"/>
                  </a:lnTo>
                  <a:lnTo>
                    <a:pt x="342595" y="536968"/>
                  </a:lnTo>
                  <a:lnTo>
                    <a:pt x="336105" y="543458"/>
                  </a:lnTo>
                  <a:lnTo>
                    <a:pt x="334251" y="547941"/>
                  </a:lnTo>
                  <a:lnTo>
                    <a:pt x="334251" y="591489"/>
                  </a:lnTo>
                  <a:lnTo>
                    <a:pt x="331952" y="602792"/>
                  </a:lnTo>
                  <a:lnTo>
                    <a:pt x="325729" y="612013"/>
                  </a:lnTo>
                  <a:lnTo>
                    <a:pt x="316496" y="618236"/>
                  </a:lnTo>
                  <a:lnTo>
                    <a:pt x="305193" y="620534"/>
                  </a:lnTo>
                  <a:lnTo>
                    <a:pt x="173888" y="620534"/>
                  </a:lnTo>
                  <a:lnTo>
                    <a:pt x="144830" y="591489"/>
                  </a:lnTo>
                  <a:lnTo>
                    <a:pt x="144729" y="472465"/>
                  </a:lnTo>
                  <a:lnTo>
                    <a:pt x="144119" y="464934"/>
                  </a:lnTo>
                  <a:lnTo>
                    <a:pt x="134239" y="424903"/>
                  </a:lnTo>
                  <a:lnTo>
                    <a:pt x="113538" y="390448"/>
                  </a:lnTo>
                  <a:lnTo>
                    <a:pt x="99593" y="376478"/>
                  </a:lnTo>
                  <a:lnTo>
                    <a:pt x="73126" y="349808"/>
                  </a:lnTo>
                  <a:lnTo>
                    <a:pt x="52641" y="314452"/>
                  </a:lnTo>
                  <a:lnTo>
                    <a:pt x="39446" y="273113"/>
                  </a:lnTo>
                  <a:lnTo>
                    <a:pt x="34861" y="228460"/>
                  </a:lnTo>
                  <a:lnTo>
                    <a:pt x="37896" y="192709"/>
                  </a:lnTo>
                  <a:lnTo>
                    <a:pt x="63195" y="125577"/>
                  </a:lnTo>
                  <a:lnTo>
                    <a:pt x="116903" y="71666"/>
                  </a:lnTo>
                  <a:lnTo>
                    <a:pt x="156121" y="52209"/>
                  </a:lnTo>
                  <a:lnTo>
                    <a:pt x="204660" y="39484"/>
                  </a:lnTo>
                  <a:lnTo>
                    <a:pt x="263359" y="34874"/>
                  </a:lnTo>
                  <a:lnTo>
                    <a:pt x="301650" y="36779"/>
                  </a:lnTo>
                  <a:lnTo>
                    <a:pt x="373176" y="53073"/>
                  </a:lnTo>
                  <a:lnTo>
                    <a:pt x="431228" y="87934"/>
                  </a:lnTo>
                  <a:lnTo>
                    <a:pt x="469785" y="144284"/>
                  </a:lnTo>
                  <a:lnTo>
                    <a:pt x="480034" y="182473"/>
                  </a:lnTo>
                  <a:lnTo>
                    <a:pt x="482447" y="208508"/>
                  </a:lnTo>
                  <a:lnTo>
                    <a:pt x="482079" y="217830"/>
                  </a:lnTo>
                  <a:lnTo>
                    <a:pt x="480872" y="228028"/>
                  </a:lnTo>
                  <a:lnTo>
                    <a:pt x="478586" y="239242"/>
                  </a:lnTo>
                  <a:lnTo>
                    <a:pt x="475005" y="251650"/>
                  </a:lnTo>
                  <a:lnTo>
                    <a:pt x="472782" y="258305"/>
                  </a:lnTo>
                  <a:lnTo>
                    <a:pt x="471563" y="265341"/>
                  </a:lnTo>
                  <a:lnTo>
                    <a:pt x="480314" y="303530"/>
                  </a:lnTo>
                  <a:lnTo>
                    <a:pt x="520065" y="367131"/>
                  </a:lnTo>
                  <a:lnTo>
                    <a:pt x="520598" y="368947"/>
                  </a:lnTo>
                  <a:lnTo>
                    <a:pt x="520598" y="302183"/>
                  </a:lnTo>
                  <a:lnTo>
                    <a:pt x="509892" y="285051"/>
                  </a:lnTo>
                  <a:lnTo>
                    <a:pt x="507580" y="281317"/>
                  </a:lnTo>
                  <a:lnTo>
                    <a:pt x="506450" y="277177"/>
                  </a:lnTo>
                  <a:lnTo>
                    <a:pt x="506437" y="269316"/>
                  </a:lnTo>
                  <a:lnTo>
                    <a:pt x="506971" y="265988"/>
                  </a:lnTo>
                  <a:lnTo>
                    <a:pt x="508088" y="262636"/>
                  </a:lnTo>
                  <a:lnTo>
                    <a:pt x="512445" y="247573"/>
                  </a:lnTo>
                  <a:lnTo>
                    <a:pt x="515289" y="233540"/>
                  </a:lnTo>
                  <a:lnTo>
                    <a:pt x="516839" y="220522"/>
                  </a:lnTo>
                  <a:lnTo>
                    <a:pt x="517309" y="208508"/>
                  </a:lnTo>
                  <a:lnTo>
                    <a:pt x="517067" y="199669"/>
                  </a:lnTo>
                  <a:lnTo>
                    <a:pt x="502259" y="131508"/>
                  </a:lnTo>
                  <a:lnTo>
                    <a:pt x="481914" y="93268"/>
                  </a:lnTo>
                  <a:lnTo>
                    <a:pt x="454774" y="62153"/>
                  </a:lnTo>
                  <a:lnTo>
                    <a:pt x="422186" y="38087"/>
                  </a:lnTo>
                  <a:lnTo>
                    <a:pt x="385622" y="20497"/>
                  </a:lnTo>
                  <a:lnTo>
                    <a:pt x="346290" y="8712"/>
                  </a:lnTo>
                  <a:lnTo>
                    <a:pt x="305193" y="2095"/>
                  </a:lnTo>
                  <a:lnTo>
                    <a:pt x="263359" y="0"/>
                  </a:lnTo>
                  <a:lnTo>
                    <a:pt x="198932" y="5067"/>
                  </a:lnTo>
                  <a:lnTo>
                    <a:pt x="143903" y="19583"/>
                  </a:lnTo>
                  <a:lnTo>
                    <a:pt x="98094" y="42303"/>
                  </a:lnTo>
                  <a:lnTo>
                    <a:pt x="61379" y="71983"/>
                  </a:lnTo>
                  <a:lnTo>
                    <a:pt x="33642" y="107061"/>
                  </a:lnTo>
                  <a:lnTo>
                    <a:pt x="14554" y="145821"/>
                  </a:lnTo>
                  <a:lnTo>
                    <a:pt x="3530" y="186791"/>
                  </a:lnTo>
                  <a:lnTo>
                    <a:pt x="0" y="228460"/>
                  </a:lnTo>
                  <a:lnTo>
                    <a:pt x="5334" y="280187"/>
                  </a:lnTo>
                  <a:lnTo>
                    <a:pt x="20662" y="328523"/>
                  </a:lnTo>
                  <a:lnTo>
                    <a:pt x="45339" y="370827"/>
                  </a:lnTo>
                  <a:lnTo>
                    <a:pt x="78079" y="403783"/>
                  </a:lnTo>
                  <a:lnTo>
                    <a:pt x="101841" y="437807"/>
                  </a:lnTo>
                  <a:lnTo>
                    <a:pt x="109969" y="591489"/>
                  </a:lnTo>
                  <a:lnTo>
                    <a:pt x="114985" y="616369"/>
                  </a:lnTo>
                  <a:lnTo>
                    <a:pt x="128689" y="636689"/>
                  </a:lnTo>
                  <a:lnTo>
                    <a:pt x="149009" y="650379"/>
                  </a:lnTo>
                  <a:lnTo>
                    <a:pt x="173888" y="655408"/>
                  </a:lnTo>
                  <a:lnTo>
                    <a:pt x="305193" y="655408"/>
                  </a:lnTo>
                  <a:lnTo>
                    <a:pt x="330073" y="650379"/>
                  </a:lnTo>
                  <a:lnTo>
                    <a:pt x="350393" y="636689"/>
                  </a:lnTo>
                  <a:lnTo>
                    <a:pt x="361276" y="620534"/>
                  </a:lnTo>
                  <a:lnTo>
                    <a:pt x="364083" y="616369"/>
                  </a:lnTo>
                  <a:lnTo>
                    <a:pt x="369112" y="591489"/>
                  </a:lnTo>
                  <a:lnTo>
                    <a:pt x="369112" y="569963"/>
                  </a:lnTo>
                  <a:lnTo>
                    <a:pt x="453326" y="569963"/>
                  </a:lnTo>
                  <a:lnTo>
                    <a:pt x="478142" y="564946"/>
                  </a:lnTo>
                  <a:lnTo>
                    <a:pt x="498462" y="551256"/>
                  </a:lnTo>
                  <a:lnTo>
                    <a:pt x="512152" y="530936"/>
                  </a:lnTo>
                  <a:lnTo>
                    <a:pt x="517182" y="506056"/>
                  </a:lnTo>
                  <a:lnTo>
                    <a:pt x="517182" y="409994"/>
                  </a:lnTo>
                  <a:lnTo>
                    <a:pt x="530669" y="404888"/>
                  </a:lnTo>
                  <a:lnTo>
                    <a:pt x="541108" y="398919"/>
                  </a:lnTo>
                  <a:lnTo>
                    <a:pt x="548919" y="390423"/>
                  </a:lnTo>
                  <a:lnTo>
                    <a:pt x="553808" y="380174"/>
                  </a:lnTo>
                  <a:lnTo>
                    <a:pt x="555472" y="368947"/>
                  </a:lnTo>
                  <a:lnTo>
                    <a:pt x="555485" y="362064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11376939" y="2976314"/>
              <a:ext cx="657225" cy="812800"/>
            </a:xfrm>
            <a:custGeom>
              <a:avLst/>
              <a:gdLst/>
              <a:ahLst/>
              <a:cxnLst/>
              <a:rect l="l" t="t" r="r" b="b"/>
              <a:pathLst>
                <a:path w="657225" h="812800">
                  <a:moveTo>
                    <a:pt x="0" y="0"/>
                  </a:moveTo>
                  <a:lnTo>
                    <a:pt x="0" y="812241"/>
                  </a:lnTo>
                  <a:lnTo>
                    <a:pt x="657110" y="611225"/>
                  </a:lnTo>
                  <a:lnTo>
                    <a:pt x="657110" y="2010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33007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" name="object 10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120718" y="3691458"/>
              <a:ext cx="2072474" cy="2606535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9074577" y="3161469"/>
              <a:ext cx="912088" cy="1127404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4032549" y="5453294"/>
              <a:ext cx="1314450" cy="1405255"/>
            </a:xfrm>
            <a:custGeom>
              <a:avLst/>
              <a:gdLst/>
              <a:ahLst/>
              <a:cxnLst/>
              <a:rect l="l" t="t" r="r" b="b"/>
              <a:pathLst>
                <a:path w="1314450" h="1405254">
                  <a:moveTo>
                    <a:pt x="1313942" y="0"/>
                  </a:moveTo>
                  <a:lnTo>
                    <a:pt x="0" y="395630"/>
                  </a:lnTo>
                  <a:lnTo>
                    <a:pt x="0" y="1202905"/>
                  </a:lnTo>
                  <a:lnTo>
                    <a:pt x="670229" y="1404708"/>
                  </a:lnTo>
                  <a:lnTo>
                    <a:pt x="1313942" y="1404708"/>
                  </a:lnTo>
                  <a:lnTo>
                    <a:pt x="1313942" y="0"/>
                  </a:lnTo>
                  <a:close/>
                </a:path>
              </a:pathLst>
            </a:custGeom>
            <a:solidFill>
              <a:srgbClr val="2A317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5167337" y="3358846"/>
              <a:ext cx="657225" cy="812800"/>
            </a:xfrm>
            <a:custGeom>
              <a:avLst/>
              <a:gdLst/>
              <a:ahLst/>
              <a:cxnLst/>
              <a:rect l="l" t="t" r="r" b="b"/>
              <a:pathLst>
                <a:path w="657225" h="812800">
                  <a:moveTo>
                    <a:pt x="0" y="0"/>
                  </a:moveTo>
                  <a:lnTo>
                    <a:pt x="0" y="812228"/>
                  </a:lnTo>
                  <a:lnTo>
                    <a:pt x="657098" y="611225"/>
                  </a:lnTo>
                  <a:lnTo>
                    <a:pt x="657098" y="20102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308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4" name="object 14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608893" y="3892702"/>
              <a:ext cx="1934095" cy="2352967"/>
            </a:xfrm>
            <a:prstGeom prst="rect">
              <a:avLst/>
            </a:prstGeom>
          </p:spPr>
        </p:pic>
        <p:sp>
          <p:nvSpPr>
            <p:cNvPr id="15" name="object 15"/>
            <p:cNvSpPr/>
            <p:nvPr/>
          </p:nvSpPr>
          <p:spPr>
            <a:xfrm>
              <a:off x="5708393" y="6323063"/>
              <a:ext cx="1314450" cy="535305"/>
            </a:xfrm>
            <a:custGeom>
              <a:avLst/>
              <a:gdLst/>
              <a:ahLst/>
              <a:cxnLst/>
              <a:rect l="l" t="t" r="r" b="b"/>
              <a:pathLst>
                <a:path w="1314450" h="535304">
                  <a:moveTo>
                    <a:pt x="0" y="0"/>
                  </a:moveTo>
                  <a:lnTo>
                    <a:pt x="0" y="534936"/>
                  </a:lnTo>
                  <a:lnTo>
                    <a:pt x="1313942" y="534936"/>
                  </a:lnTo>
                  <a:lnTo>
                    <a:pt x="1313942" y="39561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15EA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6" name="object 16"/>
          <p:cNvGrpSpPr/>
          <p:nvPr/>
        </p:nvGrpSpPr>
        <p:grpSpPr>
          <a:xfrm>
            <a:off x="2654882" y="5307204"/>
            <a:ext cx="1315720" cy="1551305"/>
            <a:chOff x="2654882" y="5307204"/>
            <a:chExt cx="1315720" cy="1551305"/>
          </a:xfrm>
        </p:grpSpPr>
        <p:sp>
          <p:nvSpPr>
            <p:cNvPr id="17" name="object 17"/>
            <p:cNvSpPr/>
            <p:nvPr/>
          </p:nvSpPr>
          <p:spPr>
            <a:xfrm>
              <a:off x="2656343" y="6011278"/>
              <a:ext cx="1314450" cy="847090"/>
            </a:xfrm>
            <a:custGeom>
              <a:avLst/>
              <a:gdLst/>
              <a:ahLst/>
              <a:cxnLst/>
              <a:rect l="l" t="t" r="r" b="b"/>
              <a:pathLst>
                <a:path w="1314450" h="847090">
                  <a:moveTo>
                    <a:pt x="0" y="0"/>
                  </a:moveTo>
                  <a:lnTo>
                    <a:pt x="0" y="846721"/>
                  </a:lnTo>
                  <a:lnTo>
                    <a:pt x="1313942" y="846721"/>
                  </a:lnTo>
                  <a:lnTo>
                    <a:pt x="1313942" y="39563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B71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2654871" y="5307215"/>
              <a:ext cx="929640" cy="1551305"/>
            </a:xfrm>
            <a:custGeom>
              <a:avLst/>
              <a:gdLst/>
              <a:ahLst/>
              <a:cxnLst/>
              <a:rect l="l" t="t" r="r" b="b"/>
              <a:pathLst>
                <a:path w="929639" h="1551304">
                  <a:moveTo>
                    <a:pt x="657098" y="0"/>
                  </a:moveTo>
                  <a:lnTo>
                    <a:pt x="0" y="201028"/>
                  </a:lnTo>
                  <a:lnTo>
                    <a:pt x="0" y="611225"/>
                  </a:lnTo>
                  <a:lnTo>
                    <a:pt x="657098" y="812241"/>
                  </a:lnTo>
                  <a:lnTo>
                    <a:pt x="657098" y="0"/>
                  </a:lnTo>
                  <a:close/>
                </a:path>
                <a:path w="929639" h="1551304">
                  <a:moveTo>
                    <a:pt x="929589" y="1376349"/>
                  </a:moveTo>
                  <a:lnTo>
                    <a:pt x="918946" y="1321117"/>
                  </a:lnTo>
                  <a:lnTo>
                    <a:pt x="886993" y="1272501"/>
                  </a:lnTo>
                  <a:lnTo>
                    <a:pt x="876490" y="1263878"/>
                  </a:lnTo>
                  <a:lnTo>
                    <a:pt x="863841" y="1253477"/>
                  </a:lnTo>
                  <a:lnTo>
                    <a:pt x="838060" y="1239888"/>
                  </a:lnTo>
                  <a:lnTo>
                    <a:pt x="810564" y="1231722"/>
                  </a:lnTo>
                  <a:lnTo>
                    <a:pt x="782243" y="1229004"/>
                  </a:lnTo>
                  <a:lnTo>
                    <a:pt x="754214" y="1231671"/>
                  </a:lnTo>
                  <a:lnTo>
                    <a:pt x="701433" y="1252969"/>
                  </a:lnTo>
                  <a:lnTo>
                    <a:pt x="401586" y="1546059"/>
                  </a:lnTo>
                  <a:lnTo>
                    <a:pt x="397700" y="1550784"/>
                  </a:lnTo>
                  <a:lnTo>
                    <a:pt x="446354" y="1550784"/>
                  </a:lnTo>
                  <a:lnTo>
                    <a:pt x="702945" y="1296377"/>
                  </a:lnTo>
                  <a:lnTo>
                    <a:pt x="720509" y="1282166"/>
                  </a:lnTo>
                  <a:lnTo>
                    <a:pt x="739990" y="1272006"/>
                  </a:lnTo>
                  <a:lnTo>
                    <a:pt x="760780" y="1265923"/>
                  </a:lnTo>
                  <a:lnTo>
                    <a:pt x="782243" y="1263878"/>
                  </a:lnTo>
                  <a:lnTo>
                    <a:pt x="803935" y="1265961"/>
                  </a:lnTo>
                  <a:lnTo>
                    <a:pt x="844575" y="1282547"/>
                  </a:lnTo>
                  <a:lnTo>
                    <a:pt x="876439" y="1314627"/>
                  </a:lnTo>
                  <a:lnTo>
                    <a:pt x="892683" y="1354899"/>
                  </a:lnTo>
                  <a:lnTo>
                    <a:pt x="894715" y="1376349"/>
                  </a:lnTo>
                  <a:lnTo>
                    <a:pt x="892632" y="1398054"/>
                  </a:lnTo>
                  <a:lnTo>
                    <a:pt x="886409" y="1419047"/>
                  </a:lnTo>
                  <a:lnTo>
                    <a:pt x="876046" y="1438694"/>
                  </a:lnTo>
                  <a:lnTo>
                    <a:pt x="861542" y="1456359"/>
                  </a:lnTo>
                  <a:lnTo>
                    <a:pt x="766292" y="1550784"/>
                  </a:lnTo>
                  <a:lnTo>
                    <a:pt x="815822" y="1550784"/>
                  </a:lnTo>
                  <a:lnTo>
                    <a:pt x="886104" y="1481112"/>
                  </a:lnTo>
                  <a:lnTo>
                    <a:pt x="905116" y="1457960"/>
                  </a:lnTo>
                  <a:lnTo>
                    <a:pt x="918718" y="1432179"/>
                  </a:lnTo>
                  <a:lnTo>
                    <a:pt x="926871" y="1404683"/>
                  </a:lnTo>
                  <a:lnTo>
                    <a:pt x="929589" y="1376349"/>
                  </a:lnTo>
                  <a:close/>
                </a:path>
              </a:pathLst>
            </a:custGeom>
            <a:solidFill>
              <a:srgbClr val="215EA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9" name="object 19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199211" y="6630432"/>
              <a:ext cx="217082" cy="227564"/>
            </a:xfrm>
            <a:prstGeom prst="rect">
              <a:avLst/>
            </a:prstGeom>
          </p:spPr>
        </p:pic>
      </p:grpSp>
      <p:grpSp>
        <p:nvGrpSpPr>
          <p:cNvPr id="20" name="object 20"/>
          <p:cNvGrpSpPr/>
          <p:nvPr/>
        </p:nvGrpSpPr>
        <p:grpSpPr>
          <a:xfrm>
            <a:off x="669032" y="5265774"/>
            <a:ext cx="1909445" cy="1592580"/>
            <a:chOff x="669032" y="5265774"/>
            <a:chExt cx="1909445" cy="1592580"/>
          </a:xfrm>
        </p:grpSpPr>
        <p:sp>
          <p:nvSpPr>
            <p:cNvPr id="21" name="object 21"/>
            <p:cNvSpPr/>
            <p:nvPr/>
          </p:nvSpPr>
          <p:spPr>
            <a:xfrm>
              <a:off x="1264237" y="5412731"/>
              <a:ext cx="1314450" cy="1445895"/>
            </a:xfrm>
            <a:custGeom>
              <a:avLst/>
              <a:gdLst/>
              <a:ahLst/>
              <a:cxnLst/>
              <a:rect l="l" t="t" r="r" b="b"/>
              <a:pathLst>
                <a:path w="1314450" h="1445895">
                  <a:moveTo>
                    <a:pt x="1313942" y="0"/>
                  </a:moveTo>
                  <a:lnTo>
                    <a:pt x="0" y="395617"/>
                  </a:lnTo>
                  <a:lnTo>
                    <a:pt x="0" y="1202905"/>
                  </a:lnTo>
                  <a:lnTo>
                    <a:pt x="805014" y="1445272"/>
                  </a:lnTo>
                  <a:lnTo>
                    <a:pt x="1313942" y="1445272"/>
                  </a:lnTo>
                  <a:lnTo>
                    <a:pt x="1313942" y="0"/>
                  </a:lnTo>
                  <a:close/>
                </a:path>
              </a:pathLst>
            </a:custGeom>
            <a:solidFill>
              <a:srgbClr val="00308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669032" y="5265774"/>
              <a:ext cx="554990" cy="688975"/>
            </a:xfrm>
            <a:custGeom>
              <a:avLst/>
              <a:gdLst/>
              <a:ahLst/>
              <a:cxnLst/>
              <a:rect l="l" t="t" r="r" b="b"/>
              <a:pathLst>
                <a:path w="554990" h="688975">
                  <a:moveTo>
                    <a:pt x="0" y="0"/>
                  </a:moveTo>
                  <a:lnTo>
                    <a:pt x="0" y="688593"/>
                  </a:lnTo>
                  <a:lnTo>
                    <a:pt x="554469" y="518185"/>
                  </a:lnTo>
                  <a:lnTo>
                    <a:pt x="554469" y="17042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33007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1606384" y="5846368"/>
              <a:ext cx="657225" cy="657225"/>
            </a:xfrm>
            <a:custGeom>
              <a:avLst/>
              <a:gdLst/>
              <a:ahLst/>
              <a:cxnLst/>
              <a:rect l="l" t="t" r="r" b="b"/>
              <a:pathLst>
                <a:path w="657225" h="657225">
                  <a:moveTo>
                    <a:pt x="656805" y="174879"/>
                  </a:moveTo>
                  <a:lnTo>
                    <a:pt x="655535" y="168313"/>
                  </a:lnTo>
                  <a:lnTo>
                    <a:pt x="651700" y="162547"/>
                  </a:lnTo>
                  <a:lnTo>
                    <a:pt x="645934" y="158724"/>
                  </a:lnTo>
                  <a:lnTo>
                    <a:pt x="639381" y="157454"/>
                  </a:lnTo>
                  <a:lnTo>
                    <a:pt x="632815" y="158737"/>
                  </a:lnTo>
                  <a:lnTo>
                    <a:pt x="627049" y="162560"/>
                  </a:lnTo>
                  <a:lnTo>
                    <a:pt x="548462" y="241134"/>
                  </a:lnTo>
                  <a:lnTo>
                    <a:pt x="532358" y="254546"/>
                  </a:lnTo>
                  <a:lnTo>
                    <a:pt x="486206" y="279615"/>
                  </a:lnTo>
                  <a:lnTo>
                    <a:pt x="428129" y="298907"/>
                  </a:lnTo>
                  <a:lnTo>
                    <a:pt x="365912" y="309626"/>
                  </a:lnTo>
                  <a:lnTo>
                    <a:pt x="346252" y="310553"/>
                  </a:lnTo>
                  <a:lnTo>
                    <a:pt x="347179" y="290880"/>
                  </a:lnTo>
                  <a:lnTo>
                    <a:pt x="357898" y="228650"/>
                  </a:lnTo>
                  <a:lnTo>
                    <a:pt x="377177" y="170586"/>
                  </a:lnTo>
                  <a:lnTo>
                    <a:pt x="402259" y="124460"/>
                  </a:lnTo>
                  <a:lnTo>
                    <a:pt x="494258" y="29756"/>
                  </a:lnTo>
                  <a:lnTo>
                    <a:pt x="498094" y="23990"/>
                  </a:lnTo>
                  <a:lnTo>
                    <a:pt x="499364" y="17437"/>
                  </a:lnTo>
                  <a:lnTo>
                    <a:pt x="498094" y="10871"/>
                  </a:lnTo>
                  <a:lnTo>
                    <a:pt x="494258" y="5105"/>
                  </a:lnTo>
                  <a:lnTo>
                    <a:pt x="488492" y="1282"/>
                  </a:lnTo>
                  <a:lnTo>
                    <a:pt x="481939" y="0"/>
                  </a:lnTo>
                  <a:lnTo>
                    <a:pt x="475373" y="1282"/>
                  </a:lnTo>
                  <a:lnTo>
                    <a:pt x="391007" y="83705"/>
                  </a:lnTo>
                  <a:lnTo>
                    <a:pt x="358559" y="128892"/>
                  </a:lnTo>
                  <a:lnTo>
                    <a:pt x="333540" y="187617"/>
                  </a:lnTo>
                  <a:lnTo>
                    <a:pt x="316953" y="253784"/>
                  </a:lnTo>
                  <a:lnTo>
                    <a:pt x="311340" y="311327"/>
                  </a:lnTo>
                  <a:lnTo>
                    <a:pt x="287731" y="312445"/>
                  </a:lnTo>
                  <a:lnTo>
                    <a:pt x="220179" y="324065"/>
                  </a:lnTo>
                  <a:lnTo>
                    <a:pt x="156946" y="345109"/>
                  </a:lnTo>
                  <a:lnTo>
                    <a:pt x="104228" y="373862"/>
                  </a:lnTo>
                  <a:lnTo>
                    <a:pt x="5118" y="469607"/>
                  </a:lnTo>
                  <a:lnTo>
                    <a:pt x="0" y="481939"/>
                  </a:lnTo>
                  <a:lnTo>
                    <a:pt x="1282" y="488492"/>
                  </a:lnTo>
                  <a:lnTo>
                    <a:pt x="5105" y="494258"/>
                  </a:lnTo>
                  <a:lnTo>
                    <a:pt x="10896" y="498094"/>
                  </a:lnTo>
                  <a:lnTo>
                    <a:pt x="17437" y="499376"/>
                  </a:lnTo>
                  <a:lnTo>
                    <a:pt x="24003" y="498094"/>
                  </a:lnTo>
                  <a:lnTo>
                    <a:pt x="29768" y="494258"/>
                  </a:lnTo>
                  <a:lnTo>
                    <a:pt x="108356" y="415671"/>
                  </a:lnTo>
                  <a:lnTo>
                    <a:pt x="124460" y="402247"/>
                  </a:lnTo>
                  <a:lnTo>
                    <a:pt x="170599" y="377164"/>
                  </a:lnTo>
                  <a:lnTo>
                    <a:pt x="228676" y="357873"/>
                  </a:lnTo>
                  <a:lnTo>
                    <a:pt x="290906" y="347167"/>
                  </a:lnTo>
                  <a:lnTo>
                    <a:pt x="310540" y="346240"/>
                  </a:lnTo>
                  <a:lnTo>
                    <a:pt x="309626" y="365912"/>
                  </a:lnTo>
                  <a:lnTo>
                    <a:pt x="298919" y="428129"/>
                  </a:lnTo>
                  <a:lnTo>
                    <a:pt x="279628" y="486194"/>
                  </a:lnTo>
                  <a:lnTo>
                    <a:pt x="254546" y="532345"/>
                  </a:lnTo>
                  <a:lnTo>
                    <a:pt x="162547" y="627049"/>
                  </a:lnTo>
                  <a:lnTo>
                    <a:pt x="158724" y="632815"/>
                  </a:lnTo>
                  <a:lnTo>
                    <a:pt x="157441" y="639381"/>
                  </a:lnTo>
                  <a:lnTo>
                    <a:pt x="158724" y="645934"/>
                  </a:lnTo>
                  <a:lnTo>
                    <a:pt x="162547" y="651700"/>
                  </a:lnTo>
                  <a:lnTo>
                    <a:pt x="168313" y="655535"/>
                  </a:lnTo>
                  <a:lnTo>
                    <a:pt x="174879" y="656818"/>
                  </a:lnTo>
                  <a:lnTo>
                    <a:pt x="181432" y="655548"/>
                  </a:lnTo>
                  <a:lnTo>
                    <a:pt x="265798" y="573112"/>
                  </a:lnTo>
                  <a:lnTo>
                    <a:pt x="298246" y="527900"/>
                  </a:lnTo>
                  <a:lnTo>
                    <a:pt x="323265" y="469163"/>
                  </a:lnTo>
                  <a:lnTo>
                    <a:pt x="339852" y="402996"/>
                  </a:lnTo>
                  <a:lnTo>
                    <a:pt x="345452" y="345465"/>
                  </a:lnTo>
                  <a:lnTo>
                    <a:pt x="369074" y="344347"/>
                  </a:lnTo>
                  <a:lnTo>
                    <a:pt x="436613" y="332727"/>
                  </a:lnTo>
                  <a:lnTo>
                    <a:pt x="499859" y="311683"/>
                  </a:lnTo>
                  <a:lnTo>
                    <a:pt x="501180" y="311048"/>
                  </a:lnTo>
                  <a:lnTo>
                    <a:pt x="527913" y="298234"/>
                  </a:lnTo>
                  <a:lnTo>
                    <a:pt x="552577" y="282930"/>
                  </a:lnTo>
                  <a:lnTo>
                    <a:pt x="573100" y="265785"/>
                  </a:lnTo>
                  <a:lnTo>
                    <a:pt x="651700" y="187198"/>
                  </a:lnTo>
                  <a:lnTo>
                    <a:pt x="655535" y="181444"/>
                  </a:lnTo>
                  <a:lnTo>
                    <a:pt x="656805" y="17487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4" name="object 24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654378" y="6192437"/>
              <a:ext cx="264185" cy="262757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952725" y="5891218"/>
              <a:ext cx="265623" cy="264194"/>
            </a:xfrm>
            <a:prstGeom prst="rect">
              <a:avLst/>
            </a:prstGeom>
          </p:spPr>
        </p:pic>
        <p:sp>
          <p:nvSpPr>
            <p:cNvPr id="26" name="object 26"/>
            <p:cNvSpPr/>
            <p:nvPr/>
          </p:nvSpPr>
          <p:spPr>
            <a:xfrm>
              <a:off x="1611503" y="5851474"/>
              <a:ext cx="647065" cy="647065"/>
            </a:xfrm>
            <a:custGeom>
              <a:avLst/>
              <a:gdLst/>
              <a:ahLst/>
              <a:cxnLst/>
              <a:rect l="l" t="t" r="r" b="b"/>
              <a:pathLst>
                <a:path w="647064" h="647064">
                  <a:moveTo>
                    <a:pt x="646582" y="182092"/>
                  </a:moveTo>
                  <a:lnTo>
                    <a:pt x="621931" y="157454"/>
                  </a:lnTo>
                  <a:lnTo>
                    <a:pt x="543344" y="236029"/>
                  </a:lnTo>
                  <a:lnTo>
                    <a:pt x="527240" y="249440"/>
                  </a:lnTo>
                  <a:lnTo>
                    <a:pt x="481088" y="274510"/>
                  </a:lnTo>
                  <a:lnTo>
                    <a:pt x="423011" y="293801"/>
                  </a:lnTo>
                  <a:lnTo>
                    <a:pt x="360794" y="304520"/>
                  </a:lnTo>
                  <a:lnTo>
                    <a:pt x="341134" y="305447"/>
                  </a:lnTo>
                  <a:lnTo>
                    <a:pt x="342061" y="285775"/>
                  </a:lnTo>
                  <a:lnTo>
                    <a:pt x="352780" y="223545"/>
                  </a:lnTo>
                  <a:lnTo>
                    <a:pt x="372059" y="165481"/>
                  </a:lnTo>
                  <a:lnTo>
                    <a:pt x="397141" y="119354"/>
                  </a:lnTo>
                  <a:lnTo>
                    <a:pt x="489140" y="24650"/>
                  </a:lnTo>
                  <a:lnTo>
                    <a:pt x="464489" y="12"/>
                  </a:lnTo>
                  <a:lnTo>
                    <a:pt x="385889" y="78600"/>
                  </a:lnTo>
                  <a:lnTo>
                    <a:pt x="353441" y="123786"/>
                  </a:lnTo>
                  <a:lnTo>
                    <a:pt x="328422" y="182511"/>
                  </a:lnTo>
                  <a:lnTo>
                    <a:pt x="311835" y="248678"/>
                  </a:lnTo>
                  <a:lnTo>
                    <a:pt x="306222" y="306222"/>
                  </a:lnTo>
                  <a:lnTo>
                    <a:pt x="282613" y="307340"/>
                  </a:lnTo>
                  <a:lnTo>
                    <a:pt x="215061" y="318960"/>
                  </a:lnTo>
                  <a:lnTo>
                    <a:pt x="151828" y="340004"/>
                  </a:lnTo>
                  <a:lnTo>
                    <a:pt x="99110" y="368757"/>
                  </a:lnTo>
                  <a:lnTo>
                    <a:pt x="0" y="464502"/>
                  </a:lnTo>
                  <a:lnTo>
                    <a:pt x="24650" y="489153"/>
                  </a:lnTo>
                  <a:lnTo>
                    <a:pt x="103238" y="410565"/>
                  </a:lnTo>
                  <a:lnTo>
                    <a:pt x="119341" y="397141"/>
                  </a:lnTo>
                  <a:lnTo>
                    <a:pt x="165481" y="372059"/>
                  </a:lnTo>
                  <a:lnTo>
                    <a:pt x="223558" y="352767"/>
                  </a:lnTo>
                  <a:lnTo>
                    <a:pt x="285788" y="342061"/>
                  </a:lnTo>
                  <a:lnTo>
                    <a:pt x="305422" y="341134"/>
                  </a:lnTo>
                  <a:lnTo>
                    <a:pt x="304507" y="360807"/>
                  </a:lnTo>
                  <a:lnTo>
                    <a:pt x="293801" y="423024"/>
                  </a:lnTo>
                  <a:lnTo>
                    <a:pt x="274510" y="481088"/>
                  </a:lnTo>
                  <a:lnTo>
                    <a:pt x="249428" y="527240"/>
                  </a:lnTo>
                  <a:lnTo>
                    <a:pt x="157429" y="621944"/>
                  </a:lnTo>
                  <a:lnTo>
                    <a:pt x="182092" y="646607"/>
                  </a:lnTo>
                  <a:lnTo>
                    <a:pt x="260680" y="568007"/>
                  </a:lnTo>
                  <a:lnTo>
                    <a:pt x="293128" y="522795"/>
                  </a:lnTo>
                  <a:lnTo>
                    <a:pt x="318147" y="464058"/>
                  </a:lnTo>
                  <a:lnTo>
                    <a:pt x="334733" y="397891"/>
                  </a:lnTo>
                  <a:lnTo>
                    <a:pt x="340334" y="340360"/>
                  </a:lnTo>
                  <a:lnTo>
                    <a:pt x="363956" y="339242"/>
                  </a:lnTo>
                  <a:lnTo>
                    <a:pt x="431495" y="327621"/>
                  </a:lnTo>
                  <a:lnTo>
                    <a:pt x="494741" y="306578"/>
                  </a:lnTo>
                  <a:lnTo>
                    <a:pt x="496062" y="305943"/>
                  </a:lnTo>
                  <a:lnTo>
                    <a:pt x="522795" y="293128"/>
                  </a:lnTo>
                  <a:lnTo>
                    <a:pt x="547458" y="277825"/>
                  </a:lnTo>
                  <a:lnTo>
                    <a:pt x="567982" y="260680"/>
                  </a:lnTo>
                  <a:lnTo>
                    <a:pt x="646582" y="182092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7" name="object 27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659483" y="6197542"/>
              <a:ext cx="253974" cy="252547"/>
            </a:xfrm>
            <a:prstGeom prst="rect">
              <a:avLst/>
            </a:prstGeom>
          </p:spPr>
        </p:pic>
        <p:pic>
          <p:nvPicPr>
            <p:cNvPr id="28" name="object 28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957830" y="5896333"/>
              <a:ext cx="255412" cy="253974"/>
            </a:xfrm>
            <a:prstGeom prst="rect">
              <a:avLst/>
            </a:prstGeom>
          </p:spPr>
        </p:pic>
        <p:pic>
          <p:nvPicPr>
            <p:cNvPr id="29" name="object 29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858934" y="5927206"/>
              <a:ext cx="65236" cy="65246"/>
            </a:xfrm>
            <a:prstGeom prst="rect">
              <a:avLst/>
            </a:prstGeom>
          </p:spPr>
        </p:pic>
        <p:sp>
          <p:nvSpPr>
            <p:cNvPr id="30" name="object 30"/>
            <p:cNvSpPr/>
            <p:nvPr/>
          </p:nvSpPr>
          <p:spPr>
            <a:xfrm>
              <a:off x="1845500" y="6054088"/>
              <a:ext cx="45720" cy="45720"/>
            </a:xfrm>
            <a:custGeom>
              <a:avLst/>
              <a:gdLst/>
              <a:ahLst/>
              <a:cxnLst/>
              <a:rect l="l" t="t" r="r" b="b"/>
              <a:pathLst>
                <a:path w="45719" h="45720">
                  <a:moveTo>
                    <a:pt x="22828" y="0"/>
                  </a:moveTo>
                  <a:lnTo>
                    <a:pt x="14238" y="1674"/>
                  </a:lnTo>
                  <a:lnTo>
                    <a:pt x="6686" y="6696"/>
                  </a:lnTo>
                  <a:lnTo>
                    <a:pt x="1671" y="14247"/>
                  </a:lnTo>
                  <a:lnTo>
                    <a:pt x="0" y="22837"/>
                  </a:lnTo>
                  <a:lnTo>
                    <a:pt x="1671" y="31427"/>
                  </a:lnTo>
                  <a:lnTo>
                    <a:pt x="6686" y="38979"/>
                  </a:lnTo>
                  <a:lnTo>
                    <a:pt x="14238" y="44001"/>
                  </a:lnTo>
                  <a:lnTo>
                    <a:pt x="22828" y="45675"/>
                  </a:lnTo>
                  <a:lnTo>
                    <a:pt x="31418" y="44001"/>
                  </a:lnTo>
                  <a:lnTo>
                    <a:pt x="38969" y="38979"/>
                  </a:lnTo>
                  <a:lnTo>
                    <a:pt x="43984" y="31427"/>
                  </a:lnTo>
                  <a:lnTo>
                    <a:pt x="45656" y="22837"/>
                  </a:lnTo>
                  <a:lnTo>
                    <a:pt x="43984" y="14247"/>
                  </a:lnTo>
                  <a:lnTo>
                    <a:pt x="38969" y="6696"/>
                  </a:lnTo>
                  <a:lnTo>
                    <a:pt x="31418" y="1674"/>
                  </a:lnTo>
                  <a:lnTo>
                    <a:pt x="2282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1" name="object 31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960789" y="6358844"/>
              <a:ext cx="65233" cy="65233"/>
            </a:xfrm>
            <a:prstGeom prst="rect">
              <a:avLst/>
            </a:prstGeom>
          </p:spPr>
        </p:pic>
        <p:sp>
          <p:nvSpPr>
            <p:cNvPr id="32" name="object 32"/>
            <p:cNvSpPr/>
            <p:nvPr/>
          </p:nvSpPr>
          <p:spPr>
            <a:xfrm>
              <a:off x="1981842" y="6250122"/>
              <a:ext cx="45720" cy="45720"/>
            </a:xfrm>
            <a:custGeom>
              <a:avLst/>
              <a:gdLst/>
              <a:ahLst/>
              <a:cxnLst/>
              <a:rect l="l" t="t" r="r" b="b"/>
              <a:pathLst>
                <a:path w="45719" h="45720">
                  <a:moveTo>
                    <a:pt x="22839" y="0"/>
                  </a:moveTo>
                  <a:lnTo>
                    <a:pt x="14245" y="1671"/>
                  </a:lnTo>
                  <a:lnTo>
                    <a:pt x="6686" y="6686"/>
                  </a:lnTo>
                  <a:lnTo>
                    <a:pt x="1671" y="14243"/>
                  </a:lnTo>
                  <a:lnTo>
                    <a:pt x="0" y="22834"/>
                  </a:lnTo>
                  <a:lnTo>
                    <a:pt x="1671" y="31425"/>
                  </a:lnTo>
                  <a:lnTo>
                    <a:pt x="6686" y="38982"/>
                  </a:lnTo>
                  <a:lnTo>
                    <a:pt x="14245" y="43997"/>
                  </a:lnTo>
                  <a:lnTo>
                    <a:pt x="22839" y="45669"/>
                  </a:lnTo>
                  <a:lnTo>
                    <a:pt x="31430" y="43997"/>
                  </a:lnTo>
                  <a:lnTo>
                    <a:pt x="38982" y="38982"/>
                  </a:lnTo>
                  <a:lnTo>
                    <a:pt x="43997" y="31425"/>
                  </a:lnTo>
                  <a:lnTo>
                    <a:pt x="45669" y="22834"/>
                  </a:lnTo>
                  <a:lnTo>
                    <a:pt x="43997" y="14243"/>
                  </a:lnTo>
                  <a:lnTo>
                    <a:pt x="38982" y="6686"/>
                  </a:lnTo>
                  <a:lnTo>
                    <a:pt x="31430" y="1671"/>
                  </a:lnTo>
                  <a:lnTo>
                    <a:pt x="2283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3" name="object 33"/>
          <p:cNvSpPr/>
          <p:nvPr/>
        </p:nvSpPr>
        <p:spPr>
          <a:xfrm>
            <a:off x="550914" y="6265161"/>
            <a:ext cx="657225" cy="593090"/>
          </a:xfrm>
          <a:custGeom>
            <a:avLst/>
            <a:gdLst/>
            <a:ahLst/>
            <a:cxnLst/>
            <a:rect l="l" t="t" r="r" b="b"/>
            <a:pathLst>
              <a:path w="657225" h="593090">
                <a:moveTo>
                  <a:pt x="657098" y="0"/>
                </a:moveTo>
                <a:lnTo>
                  <a:pt x="0" y="201041"/>
                </a:lnTo>
                <a:lnTo>
                  <a:pt x="0" y="592836"/>
                </a:lnTo>
                <a:lnTo>
                  <a:pt x="657098" y="592836"/>
                </a:lnTo>
                <a:lnTo>
                  <a:pt x="657098" y="0"/>
                </a:lnTo>
                <a:close/>
              </a:path>
            </a:pathLst>
          </a:custGeom>
          <a:solidFill>
            <a:srgbClr val="2A317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139175" y="4199501"/>
            <a:ext cx="330200" cy="410209"/>
          </a:xfrm>
          <a:custGeom>
            <a:avLst/>
            <a:gdLst/>
            <a:ahLst/>
            <a:cxnLst/>
            <a:rect l="l" t="t" r="r" b="b"/>
            <a:pathLst>
              <a:path w="330200" h="410210">
                <a:moveTo>
                  <a:pt x="0" y="0"/>
                </a:moveTo>
                <a:lnTo>
                  <a:pt x="0" y="409956"/>
                </a:lnTo>
                <a:lnTo>
                  <a:pt x="330111" y="308508"/>
                </a:lnTo>
                <a:lnTo>
                  <a:pt x="330111" y="101460"/>
                </a:lnTo>
                <a:lnTo>
                  <a:pt x="0" y="0"/>
                </a:lnTo>
                <a:close/>
              </a:path>
            </a:pathLst>
          </a:custGeom>
          <a:solidFill>
            <a:srgbClr val="FFB71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0" y="6485962"/>
            <a:ext cx="497840" cy="372110"/>
          </a:xfrm>
          <a:custGeom>
            <a:avLst/>
            <a:gdLst/>
            <a:ahLst/>
            <a:cxnLst/>
            <a:rect l="l" t="t" r="r" b="b"/>
            <a:pathLst>
              <a:path w="497840" h="372109">
                <a:moveTo>
                  <a:pt x="497725" y="0"/>
                </a:moveTo>
                <a:lnTo>
                  <a:pt x="0" y="152285"/>
                </a:lnTo>
                <a:lnTo>
                  <a:pt x="0" y="372033"/>
                </a:lnTo>
                <a:lnTo>
                  <a:pt x="497725" y="372033"/>
                </a:lnTo>
                <a:lnTo>
                  <a:pt x="497725" y="0"/>
                </a:lnTo>
                <a:close/>
              </a:path>
            </a:pathLst>
          </a:custGeom>
          <a:solidFill>
            <a:srgbClr val="003087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27282" y="1316770"/>
            <a:ext cx="5178425" cy="513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spc="-5" dirty="0">
                <a:solidFill>
                  <a:srgbClr val="003087"/>
                </a:solidFill>
              </a:rPr>
              <a:t>Job</a:t>
            </a:r>
            <a:r>
              <a:rPr sz="3200" spc="-90" dirty="0">
                <a:solidFill>
                  <a:srgbClr val="003087"/>
                </a:solidFill>
              </a:rPr>
              <a:t> </a:t>
            </a:r>
            <a:r>
              <a:rPr sz="3200" dirty="0">
                <a:solidFill>
                  <a:srgbClr val="003087"/>
                </a:solidFill>
              </a:rPr>
              <a:t>interview</a:t>
            </a:r>
            <a:endParaRPr sz="3200" dirty="0"/>
          </a:p>
        </p:txBody>
      </p:sp>
      <p:sp>
        <p:nvSpPr>
          <p:cNvPr id="3" name="object 3"/>
          <p:cNvSpPr txBox="1"/>
          <p:nvPr/>
        </p:nvSpPr>
        <p:spPr>
          <a:xfrm>
            <a:off x="527282" y="2025970"/>
            <a:ext cx="5178425" cy="2768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739140" algn="just">
              <a:lnSpc>
                <a:spcPct val="100000"/>
              </a:lnSpc>
              <a:spcBef>
                <a:spcPts val="100"/>
              </a:spcBef>
            </a:pPr>
            <a:r>
              <a:rPr sz="2000" spc="-50" dirty="0">
                <a:solidFill>
                  <a:srgbClr val="231F20"/>
                </a:solidFill>
                <a:latin typeface="Arial"/>
                <a:cs typeface="Arial"/>
              </a:rPr>
              <a:t>Your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CV and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covering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letter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can secure </a:t>
            </a:r>
            <a:r>
              <a:rPr sz="2000" spc="-54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you</a:t>
            </a:r>
            <a:r>
              <a:rPr sz="2000" spc="-1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a</a:t>
            </a:r>
            <a:r>
              <a:rPr sz="2000" spc="-2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job</a:t>
            </a:r>
            <a:r>
              <a:rPr sz="2000" spc="-2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spc="-15" dirty="0">
                <a:solidFill>
                  <a:srgbClr val="231F20"/>
                </a:solidFill>
                <a:latin typeface="Arial"/>
                <a:cs typeface="Arial"/>
              </a:rPr>
              <a:t>interview,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but</a:t>
            </a:r>
            <a:r>
              <a:rPr sz="2000" spc="-2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your</a:t>
            </a:r>
            <a:r>
              <a:rPr sz="2000" spc="-1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non-verbal</a:t>
            </a:r>
            <a:endParaRPr sz="2000">
              <a:latin typeface="Arial"/>
              <a:cs typeface="Arial"/>
            </a:endParaRPr>
          </a:p>
          <a:p>
            <a:pPr marL="12700" marR="5080" algn="just">
              <a:lnSpc>
                <a:spcPct val="100000"/>
              </a:lnSpc>
            </a:pP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communication can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let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you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down on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the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day if </a:t>
            </a:r>
            <a:r>
              <a:rPr sz="2000" spc="-54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you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are not aware of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the messages your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body </a:t>
            </a:r>
            <a:r>
              <a:rPr sz="2000" spc="-55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language</a:t>
            </a:r>
            <a:r>
              <a:rPr sz="2000" spc="-1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is portraying.</a:t>
            </a:r>
            <a:endParaRPr sz="2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2050">
              <a:latin typeface="Arial"/>
              <a:cs typeface="Arial"/>
            </a:endParaRPr>
          </a:p>
          <a:p>
            <a:pPr marL="12700" marR="144780">
              <a:lnSpc>
                <a:spcPct val="100000"/>
              </a:lnSpc>
            </a:pP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For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example, if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you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are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saying you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are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 confident, then your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body language needs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to </a:t>
            </a:r>
            <a:r>
              <a:rPr sz="2000" spc="-55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say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the same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thing.</a:t>
            </a:r>
            <a:endParaRPr sz="2000">
              <a:latin typeface="Arial"/>
              <a:cs typeface="Arial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548716" y="959501"/>
            <a:ext cx="5644476" cy="5898498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27300" y="1424770"/>
            <a:ext cx="4375150" cy="513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b="1" spc="-5" dirty="0">
                <a:solidFill>
                  <a:srgbClr val="003087"/>
                </a:solidFill>
                <a:latin typeface="Arial"/>
                <a:cs typeface="Arial"/>
              </a:rPr>
              <a:t>Job</a:t>
            </a:r>
            <a:r>
              <a:rPr sz="3200" b="1" spc="-90" dirty="0">
                <a:solidFill>
                  <a:srgbClr val="003087"/>
                </a:solidFill>
                <a:latin typeface="Arial"/>
                <a:cs typeface="Arial"/>
              </a:rPr>
              <a:t> </a:t>
            </a:r>
            <a:r>
              <a:rPr sz="3200" b="1" dirty="0">
                <a:solidFill>
                  <a:srgbClr val="003087"/>
                </a:solidFill>
                <a:latin typeface="Arial"/>
                <a:cs typeface="Arial"/>
              </a:rPr>
              <a:t>interview</a:t>
            </a:r>
            <a:endParaRPr sz="3200" dirty="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27300" y="2133970"/>
            <a:ext cx="4375150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What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does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the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body language of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these </a:t>
            </a:r>
            <a:r>
              <a:rPr sz="2000" spc="-54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candidates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tell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you?</a:t>
            </a:r>
            <a:endParaRPr sz="2000">
              <a:latin typeface="Arial"/>
              <a:cs typeface="Arial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548716" y="959501"/>
            <a:ext cx="5644476" cy="5898498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27282" y="1316770"/>
            <a:ext cx="4984115" cy="513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spc="-5" dirty="0">
                <a:solidFill>
                  <a:srgbClr val="003087"/>
                </a:solidFill>
              </a:rPr>
              <a:t>Job</a:t>
            </a:r>
            <a:r>
              <a:rPr sz="3200" spc="-90" dirty="0">
                <a:solidFill>
                  <a:srgbClr val="003087"/>
                </a:solidFill>
              </a:rPr>
              <a:t> </a:t>
            </a:r>
            <a:r>
              <a:rPr sz="3200" dirty="0">
                <a:solidFill>
                  <a:srgbClr val="003087"/>
                </a:solidFill>
              </a:rPr>
              <a:t>interview</a:t>
            </a:r>
            <a:endParaRPr sz="3200" dirty="0"/>
          </a:p>
        </p:txBody>
      </p:sp>
      <p:sp>
        <p:nvSpPr>
          <p:cNvPr id="3" name="object 3"/>
          <p:cNvSpPr txBox="1"/>
          <p:nvPr/>
        </p:nvSpPr>
        <p:spPr>
          <a:xfrm>
            <a:off x="527282" y="2025970"/>
            <a:ext cx="4984115" cy="36131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416559">
              <a:lnSpc>
                <a:spcPct val="100000"/>
              </a:lnSpc>
              <a:spcBef>
                <a:spcPts val="100"/>
              </a:spcBef>
            </a:pP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What</a:t>
            </a:r>
            <a:r>
              <a:rPr sz="2000" spc="-2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would</a:t>
            </a:r>
            <a:r>
              <a:rPr sz="2000" spc="-2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the</a:t>
            </a:r>
            <a:r>
              <a:rPr sz="2000" spc="-2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following</a:t>
            </a:r>
            <a:r>
              <a:rPr sz="2000" spc="-1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body</a:t>
            </a:r>
            <a:r>
              <a:rPr sz="2000" spc="-2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language </a:t>
            </a:r>
            <a:r>
              <a:rPr sz="2000" spc="-54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communicate</a:t>
            </a:r>
            <a:r>
              <a:rPr sz="2000" spc="-1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to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 an</a:t>
            </a:r>
            <a:r>
              <a:rPr sz="2000" spc="-1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interviewer:</a:t>
            </a:r>
            <a:endParaRPr sz="2000">
              <a:latin typeface="Arial"/>
              <a:cs typeface="Arial"/>
            </a:endParaRPr>
          </a:p>
          <a:p>
            <a:pPr marL="300355" indent="-288290">
              <a:lnSpc>
                <a:spcPct val="100000"/>
              </a:lnSpc>
              <a:spcBef>
                <a:spcPts val="850"/>
              </a:spcBef>
              <a:buChar char="•"/>
              <a:tabLst>
                <a:tab pos="300355" algn="l"/>
                <a:tab pos="300990" algn="l"/>
              </a:tabLst>
            </a:pP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Crossed</a:t>
            </a:r>
            <a:r>
              <a:rPr sz="2000" spc="-10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arms</a:t>
            </a:r>
            <a:endParaRPr sz="2000">
              <a:latin typeface="Arial"/>
              <a:cs typeface="Arial"/>
            </a:endParaRPr>
          </a:p>
          <a:p>
            <a:pPr marL="300355" indent="-288290">
              <a:lnSpc>
                <a:spcPct val="100000"/>
              </a:lnSpc>
              <a:spcBef>
                <a:spcPts val="850"/>
              </a:spcBef>
              <a:buChar char="•"/>
              <a:tabLst>
                <a:tab pos="300355" algn="l"/>
                <a:tab pos="300990" algn="l"/>
              </a:tabLst>
            </a:pP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Frowning</a:t>
            </a:r>
            <a:r>
              <a:rPr sz="2000" spc="-10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face</a:t>
            </a:r>
            <a:endParaRPr sz="2000">
              <a:latin typeface="Arial"/>
              <a:cs typeface="Arial"/>
            </a:endParaRPr>
          </a:p>
          <a:p>
            <a:pPr marL="300355" indent="-288290">
              <a:lnSpc>
                <a:spcPct val="100000"/>
              </a:lnSpc>
              <a:spcBef>
                <a:spcPts val="850"/>
              </a:spcBef>
              <a:buChar char="•"/>
              <a:tabLst>
                <a:tab pos="300355" algn="l"/>
                <a:tab pos="300990" algn="l"/>
              </a:tabLst>
            </a:pP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Looking</a:t>
            </a:r>
            <a:r>
              <a:rPr sz="2000" spc="-3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at</a:t>
            </a:r>
            <a:r>
              <a:rPr sz="2000" spc="-2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the</a:t>
            </a:r>
            <a:r>
              <a:rPr sz="2000" spc="-2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floor</a:t>
            </a:r>
            <a:endParaRPr sz="2000">
              <a:latin typeface="Arial"/>
              <a:cs typeface="Arial"/>
            </a:endParaRPr>
          </a:p>
          <a:p>
            <a:pPr marL="300355" indent="-288290">
              <a:lnSpc>
                <a:spcPct val="100000"/>
              </a:lnSpc>
              <a:spcBef>
                <a:spcPts val="850"/>
              </a:spcBef>
              <a:buChar char="•"/>
              <a:tabLst>
                <a:tab pos="300355" algn="l"/>
                <a:tab pos="300990" algn="l"/>
              </a:tabLst>
            </a:pP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Dressed</a:t>
            </a:r>
            <a:r>
              <a:rPr sz="2000" spc="-3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in</a:t>
            </a:r>
            <a:r>
              <a:rPr sz="2000" spc="-2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scruffy</a:t>
            </a:r>
            <a:r>
              <a:rPr sz="2000" spc="-2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clothes</a:t>
            </a:r>
            <a:endParaRPr sz="2000">
              <a:latin typeface="Arial"/>
              <a:cs typeface="Arial"/>
            </a:endParaRPr>
          </a:p>
          <a:p>
            <a:pPr marL="300355" indent="-288290">
              <a:lnSpc>
                <a:spcPct val="100000"/>
              </a:lnSpc>
              <a:spcBef>
                <a:spcPts val="850"/>
              </a:spcBef>
              <a:buChar char="•"/>
              <a:tabLst>
                <a:tab pos="300355" algn="l"/>
                <a:tab pos="300990" algn="l"/>
              </a:tabLst>
            </a:pPr>
            <a:r>
              <a:rPr sz="2000" spc="-40" dirty="0">
                <a:solidFill>
                  <a:srgbClr val="231F20"/>
                </a:solidFill>
                <a:latin typeface="Arial"/>
                <a:cs typeface="Arial"/>
              </a:rPr>
              <a:t>Tapping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foot</a:t>
            </a:r>
            <a:endParaRPr sz="2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2050">
              <a:latin typeface="Arial"/>
              <a:cs typeface="Arial"/>
            </a:endParaRPr>
          </a:p>
          <a:p>
            <a:pPr marL="71755" marR="5080">
              <a:lnSpc>
                <a:spcPct val="100000"/>
              </a:lnSpc>
            </a:pP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Do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you think this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body language would help </a:t>
            </a:r>
            <a:r>
              <a:rPr sz="2000" spc="-54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someone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to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secure a</a:t>
            </a:r>
            <a:r>
              <a:rPr sz="2000" spc="-1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job?</a:t>
            </a:r>
            <a:endParaRPr sz="2000">
              <a:latin typeface="Arial"/>
              <a:cs typeface="Arial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548716" y="959501"/>
            <a:ext cx="5644476" cy="5898498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27282" y="1316770"/>
            <a:ext cx="10092690" cy="513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spc="-5" dirty="0">
                <a:solidFill>
                  <a:srgbClr val="003087"/>
                </a:solidFill>
              </a:rPr>
              <a:t>Job</a:t>
            </a:r>
            <a:r>
              <a:rPr sz="3200" spc="-90" dirty="0">
                <a:solidFill>
                  <a:srgbClr val="003087"/>
                </a:solidFill>
              </a:rPr>
              <a:t> </a:t>
            </a:r>
            <a:r>
              <a:rPr sz="3200" dirty="0">
                <a:solidFill>
                  <a:srgbClr val="003087"/>
                </a:solidFill>
              </a:rPr>
              <a:t>interview</a:t>
            </a:r>
            <a:endParaRPr sz="3200" dirty="0"/>
          </a:p>
        </p:txBody>
      </p:sp>
      <p:sp>
        <p:nvSpPr>
          <p:cNvPr id="3" name="object 3"/>
          <p:cNvSpPr txBox="1"/>
          <p:nvPr/>
        </p:nvSpPr>
        <p:spPr>
          <a:xfrm>
            <a:off x="527282" y="2025970"/>
            <a:ext cx="10092690" cy="1244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000" spc="-20" dirty="0">
                <a:solidFill>
                  <a:srgbClr val="231F20"/>
                </a:solidFill>
                <a:latin typeface="Arial"/>
                <a:cs typeface="Arial"/>
              </a:rPr>
              <a:t>Remember,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 first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impressions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 count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and an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interviewer’s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decision will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be largely influenced </a:t>
            </a:r>
            <a:r>
              <a:rPr sz="2000" spc="-54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by</a:t>
            </a:r>
            <a:r>
              <a:rPr sz="2000" spc="-1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‘what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you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don’t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say’.</a:t>
            </a:r>
            <a:endParaRPr sz="2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205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So</a:t>
            </a:r>
            <a:r>
              <a:rPr sz="2000" spc="-1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make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sure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you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 polish</a:t>
            </a:r>
            <a:r>
              <a:rPr sz="2000" spc="-1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your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 non-verbal</a:t>
            </a:r>
            <a:r>
              <a:rPr sz="2000" spc="-1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presentation</a:t>
            </a:r>
            <a:r>
              <a:rPr sz="2000" spc="-1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as</a:t>
            </a:r>
            <a:r>
              <a:rPr sz="2000" spc="-1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much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 as</a:t>
            </a:r>
            <a:r>
              <a:rPr sz="2000" spc="-1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your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verbal.</a:t>
            </a:r>
            <a:endParaRPr sz="2000">
              <a:latin typeface="Arial"/>
              <a:cs typeface="Arial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0" y="6088392"/>
            <a:ext cx="12193270" cy="769620"/>
            <a:chOff x="0" y="6088392"/>
            <a:chExt cx="12193270" cy="769620"/>
          </a:xfrm>
        </p:grpSpPr>
        <p:sp>
          <p:nvSpPr>
            <p:cNvPr id="5" name="object 5"/>
            <p:cNvSpPr/>
            <p:nvPr/>
          </p:nvSpPr>
          <p:spPr>
            <a:xfrm>
              <a:off x="1464960" y="6088401"/>
              <a:ext cx="1544320" cy="769620"/>
            </a:xfrm>
            <a:custGeom>
              <a:avLst/>
              <a:gdLst/>
              <a:ahLst/>
              <a:cxnLst/>
              <a:rect l="l" t="t" r="r" b="b"/>
              <a:pathLst>
                <a:path w="1544320" h="769620">
                  <a:moveTo>
                    <a:pt x="1544027" y="0"/>
                  </a:moveTo>
                  <a:lnTo>
                    <a:pt x="0" y="453250"/>
                  </a:lnTo>
                  <a:lnTo>
                    <a:pt x="0" y="769594"/>
                  </a:lnTo>
                  <a:lnTo>
                    <a:pt x="1544027" y="769594"/>
                  </a:lnTo>
                  <a:lnTo>
                    <a:pt x="1544027" y="0"/>
                  </a:lnTo>
                  <a:close/>
                </a:path>
              </a:pathLst>
            </a:custGeom>
            <a:solidFill>
              <a:srgbClr val="AD267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0" y="6111595"/>
              <a:ext cx="1465580" cy="746760"/>
            </a:xfrm>
            <a:custGeom>
              <a:avLst/>
              <a:gdLst/>
              <a:ahLst/>
              <a:cxnLst/>
              <a:rect l="l" t="t" r="r" b="b"/>
              <a:pathLst>
                <a:path w="1465580" h="746759">
                  <a:moveTo>
                    <a:pt x="0" y="0"/>
                  </a:moveTo>
                  <a:lnTo>
                    <a:pt x="0" y="746404"/>
                  </a:lnTo>
                  <a:lnTo>
                    <a:pt x="1464957" y="746404"/>
                  </a:lnTo>
                  <a:lnTo>
                    <a:pt x="1464957" y="43006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72C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4553003" y="6088401"/>
              <a:ext cx="1544320" cy="769620"/>
            </a:xfrm>
            <a:custGeom>
              <a:avLst/>
              <a:gdLst/>
              <a:ahLst/>
              <a:cxnLst/>
              <a:rect l="l" t="t" r="r" b="b"/>
              <a:pathLst>
                <a:path w="1544320" h="769620">
                  <a:moveTo>
                    <a:pt x="1544040" y="0"/>
                  </a:moveTo>
                  <a:lnTo>
                    <a:pt x="0" y="453250"/>
                  </a:lnTo>
                  <a:lnTo>
                    <a:pt x="0" y="769594"/>
                  </a:lnTo>
                  <a:lnTo>
                    <a:pt x="1544040" y="769594"/>
                  </a:lnTo>
                  <a:lnTo>
                    <a:pt x="1544040" y="0"/>
                  </a:lnTo>
                  <a:close/>
                </a:path>
              </a:pathLst>
            </a:custGeom>
            <a:solidFill>
              <a:srgbClr val="00308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3008981" y="6088392"/>
              <a:ext cx="1544320" cy="769620"/>
            </a:xfrm>
            <a:custGeom>
              <a:avLst/>
              <a:gdLst/>
              <a:ahLst/>
              <a:cxnLst/>
              <a:rect l="l" t="t" r="r" b="b"/>
              <a:pathLst>
                <a:path w="1544320" h="769620">
                  <a:moveTo>
                    <a:pt x="0" y="0"/>
                  </a:moveTo>
                  <a:lnTo>
                    <a:pt x="0" y="769607"/>
                  </a:lnTo>
                  <a:lnTo>
                    <a:pt x="1544027" y="769607"/>
                  </a:lnTo>
                  <a:lnTo>
                    <a:pt x="1544027" y="45327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33007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7640166" y="6088653"/>
              <a:ext cx="1544320" cy="769620"/>
            </a:xfrm>
            <a:custGeom>
              <a:avLst/>
              <a:gdLst/>
              <a:ahLst/>
              <a:cxnLst/>
              <a:rect l="l" t="t" r="r" b="b"/>
              <a:pathLst>
                <a:path w="1544320" h="769620">
                  <a:moveTo>
                    <a:pt x="1544015" y="0"/>
                  </a:moveTo>
                  <a:lnTo>
                    <a:pt x="0" y="453250"/>
                  </a:lnTo>
                  <a:lnTo>
                    <a:pt x="0" y="769340"/>
                  </a:lnTo>
                  <a:lnTo>
                    <a:pt x="1544015" y="769340"/>
                  </a:lnTo>
                  <a:lnTo>
                    <a:pt x="1544015" y="0"/>
                  </a:lnTo>
                  <a:close/>
                </a:path>
              </a:pathLst>
            </a:custGeom>
            <a:solidFill>
              <a:srgbClr val="7C285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6097047" y="6088926"/>
              <a:ext cx="1543685" cy="769620"/>
            </a:xfrm>
            <a:custGeom>
              <a:avLst/>
              <a:gdLst/>
              <a:ahLst/>
              <a:cxnLst/>
              <a:rect l="l" t="t" r="r" b="b"/>
              <a:pathLst>
                <a:path w="1543684" h="769620">
                  <a:moveTo>
                    <a:pt x="0" y="0"/>
                  </a:moveTo>
                  <a:lnTo>
                    <a:pt x="0" y="769073"/>
                  </a:lnTo>
                  <a:lnTo>
                    <a:pt x="1543113" y="769073"/>
                  </a:lnTo>
                  <a:lnTo>
                    <a:pt x="1543113" y="45298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B71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" name="object 11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096139" y="6088659"/>
              <a:ext cx="901" cy="769340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10728209" y="6111854"/>
              <a:ext cx="1465580" cy="746760"/>
            </a:xfrm>
            <a:custGeom>
              <a:avLst/>
              <a:gdLst/>
              <a:ahLst/>
              <a:cxnLst/>
              <a:rect l="l" t="t" r="r" b="b"/>
              <a:pathLst>
                <a:path w="1465579" h="746759">
                  <a:moveTo>
                    <a:pt x="1464995" y="0"/>
                  </a:moveTo>
                  <a:lnTo>
                    <a:pt x="0" y="430060"/>
                  </a:lnTo>
                  <a:lnTo>
                    <a:pt x="0" y="746150"/>
                  </a:lnTo>
                  <a:lnTo>
                    <a:pt x="1464995" y="746150"/>
                  </a:lnTo>
                  <a:lnTo>
                    <a:pt x="1464995" y="0"/>
                  </a:lnTo>
                  <a:close/>
                </a:path>
              </a:pathLst>
            </a:custGeom>
            <a:solidFill>
              <a:srgbClr val="AD267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9184188" y="6088659"/>
              <a:ext cx="1544320" cy="769620"/>
            </a:xfrm>
            <a:custGeom>
              <a:avLst/>
              <a:gdLst/>
              <a:ahLst/>
              <a:cxnLst/>
              <a:rect l="l" t="t" r="r" b="b"/>
              <a:pathLst>
                <a:path w="1544320" h="769620">
                  <a:moveTo>
                    <a:pt x="0" y="0"/>
                  </a:moveTo>
                  <a:lnTo>
                    <a:pt x="0" y="769340"/>
                  </a:lnTo>
                  <a:lnTo>
                    <a:pt x="1544027" y="769340"/>
                  </a:lnTo>
                  <a:lnTo>
                    <a:pt x="1544027" y="45325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33007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27282" y="1316770"/>
            <a:ext cx="10916285" cy="513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spc="-5" dirty="0">
                <a:solidFill>
                  <a:srgbClr val="003087"/>
                </a:solidFill>
              </a:rPr>
              <a:t>Job</a:t>
            </a:r>
            <a:r>
              <a:rPr sz="3200" spc="-90" dirty="0">
                <a:solidFill>
                  <a:srgbClr val="003087"/>
                </a:solidFill>
              </a:rPr>
              <a:t> </a:t>
            </a:r>
            <a:r>
              <a:rPr sz="3200" dirty="0">
                <a:solidFill>
                  <a:srgbClr val="003087"/>
                </a:solidFill>
              </a:rPr>
              <a:t>interview</a:t>
            </a:r>
            <a:endParaRPr sz="3200" dirty="0"/>
          </a:p>
        </p:txBody>
      </p:sp>
      <p:sp>
        <p:nvSpPr>
          <p:cNvPr id="3" name="object 3"/>
          <p:cNvSpPr txBox="1"/>
          <p:nvPr/>
        </p:nvSpPr>
        <p:spPr>
          <a:xfrm>
            <a:off x="527282" y="1918020"/>
            <a:ext cx="10916285" cy="3003550"/>
          </a:xfrm>
          <a:prstGeom prst="rect">
            <a:avLst/>
          </a:prstGeom>
        </p:spPr>
        <p:txBody>
          <a:bodyPr vert="horz" wrap="square" lIns="0" tIns="12065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0"/>
              </a:spcBef>
            </a:pP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Here</a:t>
            </a:r>
            <a:r>
              <a:rPr sz="2000" spc="-1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are</a:t>
            </a:r>
            <a:r>
              <a:rPr sz="2000" spc="-1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some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 ‘unwritten</a:t>
            </a:r>
            <a:r>
              <a:rPr sz="2000" spc="-1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rules’</a:t>
            </a:r>
            <a:r>
              <a:rPr sz="2000" spc="-8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to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follow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 when</a:t>
            </a:r>
            <a:r>
              <a:rPr sz="2000" spc="-1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going</a:t>
            </a:r>
            <a:r>
              <a:rPr sz="2000" spc="-1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to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 an</a:t>
            </a:r>
            <a:r>
              <a:rPr sz="2000" spc="-1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interview:</a:t>
            </a:r>
            <a:endParaRPr sz="2000">
              <a:latin typeface="Arial"/>
              <a:cs typeface="Arial"/>
            </a:endParaRPr>
          </a:p>
          <a:p>
            <a:pPr marL="300355" marR="62865" indent="-288290">
              <a:lnSpc>
                <a:spcPct val="100000"/>
              </a:lnSpc>
              <a:spcBef>
                <a:spcPts val="850"/>
              </a:spcBef>
              <a:buChar char="•"/>
              <a:tabLst>
                <a:tab pos="300355" algn="l"/>
                <a:tab pos="300990" algn="l"/>
              </a:tabLst>
            </a:pP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Greet the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interviewer </a:t>
            </a:r>
            <a:r>
              <a:rPr sz="2000" spc="-15" dirty="0">
                <a:solidFill>
                  <a:srgbClr val="231F20"/>
                </a:solidFill>
                <a:latin typeface="Arial"/>
                <a:cs typeface="Arial"/>
              </a:rPr>
              <a:t>professionally.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E.g.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‘Good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morning [first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name], how are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you?’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or ‘Nice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to </a:t>
            </a:r>
            <a:r>
              <a:rPr sz="2000" spc="-54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meet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you’. Smile!</a:t>
            </a:r>
            <a:endParaRPr sz="2000">
              <a:latin typeface="Arial"/>
              <a:cs typeface="Arial"/>
            </a:endParaRPr>
          </a:p>
          <a:p>
            <a:pPr marL="300355" marR="756920" indent="-288290">
              <a:lnSpc>
                <a:spcPct val="100000"/>
              </a:lnSpc>
              <a:spcBef>
                <a:spcPts val="850"/>
              </a:spcBef>
              <a:buChar char="•"/>
              <a:tabLst>
                <a:tab pos="300355" algn="l"/>
                <a:tab pos="300990" algn="l"/>
              </a:tabLst>
            </a:pPr>
            <a:r>
              <a:rPr sz="2000" spc="-10" dirty="0">
                <a:solidFill>
                  <a:srgbClr val="231F20"/>
                </a:solidFill>
                <a:latin typeface="Arial"/>
                <a:cs typeface="Arial"/>
              </a:rPr>
              <a:t>Avoid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terms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of endearment or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slang!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Can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you think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of any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you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use with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your friends that </a:t>
            </a:r>
            <a:r>
              <a:rPr sz="2000" spc="-54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wouldn’t</a:t>
            </a:r>
            <a:r>
              <a:rPr sz="2000" spc="-1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be appropriate at an interview?</a:t>
            </a:r>
            <a:endParaRPr sz="2000">
              <a:latin typeface="Arial"/>
              <a:cs typeface="Arial"/>
            </a:endParaRPr>
          </a:p>
          <a:p>
            <a:pPr marL="300355" marR="5080" indent="-288290">
              <a:lnSpc>
                <a:spcPct val="100000"/>
              </a:lnSpc>
              <a:spcBef>
                <a:spcPts val="850"/>
              </a:spcBef>
              <a:buChar char="•"/>
              <a:tabLst>
                <a:tab pos="300355" algn="l"/>
                <a:tab pos="300990" algn="l"/>
              </a:tabLst>
            </a:pP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Show that you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are paying attention.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Maintain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eye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contact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where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you can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and nod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to show your </a:t>
            </a:r>
            <a:r>
              <a:rPr sz="2000" spc="-54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understanding.</a:t>
            </a:r>
            <a:endParaRPr sz="2000">
              <a:latin typeface="Arial"/>
              <a:cs typeface="Arial"/>
            </a:endParaRPr>
          </a:p>
          <a:p>
            <a:pPr marL="300355" indent="-288290">
              <a:lnSpc>
                <a:spcPct val="100000"/>
              </a:lnSpc>
              <a:spcBef>
                <a:spcPts val="850"/>
              </a:spcBef>
              <a:buChar char="•"/>
              <a:tabLst>
                <a:tab pos="300355" algn="l"/>
                <a:tab pos="300990" algn="l"/>
              </a:tabLst>
            </a:pP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Put</a:t>
            </a:r>
            <a:r>
              <a:rPr sz="2000" spc="-1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your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mobile</a:t>
            </a:r>
            <a:r>
              <a:rPr sz="2000" spc="-1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phone</a:t>
            </a:r>
            <a:r>
              <a:rPr sz="2000" spc="-1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away</a:t>
            </a:r>
            <a:r>
              <a:rPr sz="2000" spc="-1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and</a:t>
            </a:r>
            <a:r>
              <a:rPr sz="2000" spc="-1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on</a:t>
            </a:r>
            <a:r>
              <a:rPr sz="2000" spc="-1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silent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 or</a:t>
            </a:r>
            <a:r>
              <a:rPr sz="2000" spc="-1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switched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spc="-10" dirty="0">
                <a:solidFill>
                  <a:srgbClr val="231F20"/>
                </a:solidFill>
                <a:latin typeface="Arial"/>
                <a:cs typeface="Arial"/>
              </a:rPr>
              <a:t>off.</a:t>
            </a:r>
            <a:endParaRPr sz="2000">
              <a:latin typeface="Arial"/>
              <a:cs typeface="Arial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0" y="6088392"/>
            <a:ext cx="12193270" cy="769620"/>
            <a:chOff x="0" y="6088392"/>
            <a:chExt cx="12193270" cy="769620"/>
          </a:xfrm>
        </p:grpSpPr>
        <p:sp>
          <p:nvSpPr>
            <p:cNvPr id="5" name="object 5"/>
            <p:cNvSpPr/>
            <p:nvPr/>
          </p:nvSpPr>
          <p:spPr>
            <a:xfrm>
              <a:off x="1464960" y="6088401"/>
              <a:ext cx="1544320" cy="769620"/>
            </a:xfrm>
            <a:custGeom>
              <a:avLst/>
              <a:gdLst/>
              <a:ahLst/>
              <a:cxnLst/>
              <a:rect l="l" t="t" r="r" b="b"/>
              <a:pathLst>
                <a:path w="1544320" h="769620">
                  <a:moveTo>
                    <a:pt x="1544027" y="0"/>
                  </a:moveTo>
                  <a:lnTo>
                    <a:pt x="0" y="453250"/>
                  </a:lnTo>
                  <a:lnTo>
                    <a:pt x="0" y="769594"/>
                  </a:lnTo>
                  <a:lnTo>
                    <a:pt x="1544027" y="769594"/>
                  </a:lnTo>
                  <a:lnTo>
                    <a:pt x="1544027" y="0"/>
                  </a:lnTo>
                  <a:close/>
                </a:path>
              </a:pathLst>
            </a:custGeom>
            <a:solidFill>
              <a:srgbClr val="AD267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0" y="6111595"/>
              <a:ext cx="1465580" cy="746760"/>
            </a:xfrm>
            <a:custGeom>
              <a:avLst/>
              <a:gdLst/>
              <a:ahLst/>
              <a:cxnLst/>
              <a:rect l="l" t="t" r="r" b="b"/>
              <a:pathLst>
                <a:path w="1465580" h="746759">
                  <a:moveTo>
                    <a:pt x="0" y="0"/>
                  </a:moveTo>
                  <a:lnTo>
                    <a:pt x="0" y="746404"/>
                  </a:lnTo>
                  <a:lnTo>
                    <a:pt x="1464957" y="746404"/>
                  </a:lnTo>
                  <a:lnTo>
                    <a:pt x="1464957" y="43006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72C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4553003" y="6088401"/>
              <a:ext cx="1544320" cy="769620"/>
            </a:xfrm>
            <a:custGeom>
              <a:avLst/>
              <a:gdLst/>
              <a:ahLst/>
              <a:cxnLst/>
              <a:rect l="l" t="t" r="r" b="b"/>
              <a:pathLst>
                <a:path w="1544320" h="769620">
                  <a:moveTo>
                    <a:pt x="1544040" y="0"/>
                  </a:moveTo>
                  <a:lnTo>
                    <a:pt x="0" y="453250"/>
                  </a:lnTo>
                  <a:lnTo>
                    <a:pt x="0" y="769594"/>
                  </a:lnTo>
                  <a:lnTo>
                    <a:pt x="1544040" y="769594"/>
                  </a:lnTo>
                  <a:lnTo>
                    <a:pt x="1544040" y="0"/>
                  </a:lnTo>
                  <a:close/>
                </a:path>
              </a:pathLst>
            </a:custGeom>
            <a:solidFill>
              <a:srgbClr val="00308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3008981" y="6088392"/>
              <a:ext cx="1544320" cy="769620"/>
            </a:xfrm>
            <a:custGeom>
              <a:avLst/>
              <a:gdLst/>
              <a:ahLst/>
              <a:cxnLst/>
              <a:rect l="l" t="t" r="r" b="b"/>
              <a:pathLst>
                <a:path w="1544320" h="769620">
                  <a:moveTo>
                    <a:pt x="0" y="0"/>
                  </a:moveTo>
                  <a:lnTo>
                    <a:pt x="0" y="769607"/>
                  </a:lnTo>
                  <a:lnTo>
                    <a:pt x="1544027" y="769607"/>
                  </a:lnTo>
                  <a:lnTo>
                    <a:pt x="1544027" y="45327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33007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7640166" y="6088653"/>
              <a:ext cx="1544320" cy="769620"/>
            </a:xfrm>
            <a:custGeom>
              <a:avLst/>
              <a:gdLst/>
              <a:ahLst/>
              <a:cxnLst/>
              <a:rect l="l" t="t" r="r" b="b"/>
              <a:pathLst>
                <a:path w="1544320" h="769620">
                  <a:moveTo>
                    <a:pt x="1544015" y="0"/>
                  </a:moveTo>
                  <a:lnTo>
                    <a:pt x="0" y="453250"/>
                  </a:lnTo>
                  <a:lnTo>
                    <a:pt x="0" y="769340"/>
                  </a:lnTo>
                  <a:lnTo>
                    <a:pt x="1544015" y="769340"/>
                  </a:lnTo>
                  <a:lnTo>
                    <a:pt x="1544015" y="0"/>
                  </a:lnTo>
                  <a:close/>
                </a:path>
              </a:pathLst>
            </a:custGeom>
            <a:solidFill>
              <a:srgbClr val="7C285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6097047" y="6088926"/>
              <a:ext cx="1543685" cy="769620"/>
            </a:xfrm>
            <a:custGeom>
              <a:avLst/>
              <a:gdLst/>
              <a:ahLst/>
              <a:cxnLst/>
              <a:rect l="l" t="t" r="r" b="b"/>
              <a:pathLst>
                <a:path w="1543684" h="769620">
                  <a:moveTo>
                    <a:pt x="0" y="0"/>
                  </a:moveTo>
                  <a:lnTo>
                    <a:pt x="0" y="769073"/>
                  </a:lnTo>
                  <a:lnTo>
                    <a:pt x="1543113" y="769073"/>
                  </a:lnTo>
                  <a:lnTo>
                    <a:pt x="1543113" y="45298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B71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" name="object 11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096139" y="6088659"/>
              <a:ext cx="901" cy="769340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10728209" y="6111854"/>
              <a:ext cx="1465580" cy="746760"/>
            </a:xfrm>
            <a:custGeom>
              <a:avLst/>
              <a:gdLst/>
              <a:ahLst/>
              <a:cxnLst/>
              <a:rect l="l" t="t" r="r" b="b"/>
              <a:pathLst>
                <a:path w="1465579" h="746759">
                  <a:moveTo>
                    <a:pt x="1464995" y="0"/>
                  </a:moveTo>
                  <a:lnTo>
                    <a:pt x="0" y="430060"/>
                  </a:lnTo>
                  <a:lnTo>
                    <a:pt x="0" y="746150"/>
                  </a:lnTo>
                  <a:lnTo>
                    <a:pt x="1464995" y="746150"/>
                  </a:lnTo>
                  <a:lnTo>
                    <a:pt x="1464995" y="0"/>
                  </a:lnTo>
                  <a:close/>
                </a:path>
              </a:pathLst>
            </a:custGeom>
            <a:solidFill>
              <a:srgbClr val="AD267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9184188" y="6088659"/>
              <a:ext cx="1544320" cy="769620"/>
            </a:xfrm>
            <a:custGeom>
              <a:avLst/>
              <a:gdLst/>
              <a:ahLst/>
              <a:cxnLst/>
              <a:rect l="l" t="t" r="r" b="b"/>
              <a:pathLst>
                <a:path w="1544320" h="769620">
                  <a:moveTo>
                    <a:pt x="0" y="0"/>
                  </a:moveTo>
                  <a:lnTo>
                    <a:pt x="0" y="769340"/>
                  </a:lnTo>
                  <a:lnTo>
                    <a:pt x="1544027" y="769340"/>
                  </a:lnTo>
                  <a:lnTo>
                    <a:pt x="1544027" y="45325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33007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745922" y="0"/>
            <a:ext cx="5447271" cy="6846493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527300" y="1316770"/>
            <a:ext cx="5318760" cy="513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spc="-10" dirty="0">
                <a:solidFill>
                  <a:srgbClr val="003087"/>
                </a:solidFill>
              </a:rPr>
              <a:t>Virtual</a:t>
            </a:r>
            <a:r>
              <a:rPr sz="3200" spc="-45" dirty="0">
                <a:solidFill>
                  <a:srgbClr val="003087"/>
                </a:solidFill>
              </a:rPr>
              <a:t> </a:t>
            </a:r>
            <a:r>
              <a:rPr sz="3200" dirty="0">
                <a:solidFill>
                  <a:srgbClr val="003087"/>
                </a:solidFill>
              </a:rPr>
              <a:t>job</a:t>
            </a:r>
            <a:r>
              <a:rPr sz="3200" spc="-40" dirty="0">
                <a:solidFill>
                  <a:srgbClr val="003087"/>
                </a:solidFill>
              </a:rPr>
              <a:t> </a:t>
            </a:r>
            <a:r>
              <a:rPr sz="3200" dirty="0">
                <a:solidFill>
                  <a:srgbClr val="003087"/>
                </a:solidFill>
              </a:rPr>
              <a:t>interviews</a:t>
            </a:r>
            <a:endParaRPr sz="3200" dirty="0"/>
          </a:p>
        </p:txBody>
      </p:sp>
      <p:sp>
        <p:nvSpPr>
          <p:cNvPr id="4" name="object 4"/>
          <p:cNvSpPr txBox="1"/>
          <p:nvPr/>
        </p:nvSpPr>
        <p:spPr>
          <a:xfrm>
            <a:off x="527300" y="2025970"/>
            <a:ext cx="5318760" cy="15494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just">
              <a:lnSpc>
                <a:spcPct val="100000"/>
              </a:lnSpc>
              <a:spcBef>
                <a:spcPts val="100"/>
              </a:spcBef>
            </a:pPr>
            <a:r>
              <a:rPr sz="2000" spc="-65" dirty="0">
                <a:solidFill>
                  <a:srgbClr val="231F20"/>
                </a:solidFill>
                <a:latin typeface="Arial"/>
                <a:cs typeface="Arial"/>
              </a:rPr>
              <a:t>Today,</a:t>
            </a:r>
            <a:r>
              <a:rPr sz="2000" spc="-1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many</a:t>
            </a:r>
            <a:r>
              <a:rPr sz="2000" spc="-1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job</a:t>
            </a:r>
            <a:r>
              <a:rPr sz="2000" spc="-1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interviews</a:t>
            </a:r>
            <a:r>
              <a:rPr sz="2000" spc="-1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are</a:t>
            </a:r>
            <a:r>
              <a:rPr sz="2000" spc="-1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held</a:t>
            </a:r>
            <a:r>
              <a:rPr sz="2000" spc="-15" dirty="0">
                <a:solidFill>
                  <a:srgbClr val="231F20"/>
                </a:solidFill>
                <a:latin typeface="Arial"/>
                <a:cs typeface="Arial"/>
              </a:rPr>
              <a:t> virtually.</a:t>
            </a:r>
            <a:endParaRPr sz="2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2050">
              <a:latin typeface="Arial"/>
              <a:cs typeface="Arial"/>
            </a:endParaRPr>
          </a:p>
          <a:p>
            <a:pPr marL="12700" marR="5080" algn="just">
              <a:lnSpc>
                <a:spcPct val="100000"/>
              </a:lnSpc>
            </a:pP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How differently do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you think you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would have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to </a:t>
            </a:r>
            <a:r>
              <a:rPr sz="2000" spc="-54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prepare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for a virtual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interview?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What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would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you </a:t>
            </a:r>
            <a:r>
              <a:rPr sz="2000" spc="-54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have</a:t>
            </a:r>
            <a:r>
              <a:rPr sz="2000" spc="-1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to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 prepare</a:t>
            </a:r>
            <a:r>
              <a:rPr sz="2000" spc="-1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in</a:t>
            </a:r>
            <a:r>
              <a:rPr sz="2000" spc="-1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your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 environment?</a:t>
            </a:r>
            <a:endParaRPr sz="2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745922" y="0"/>
            <a:ext cx="5447271" cy="6846473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527300" y="1316770"/>
            <a:ext cx="5699125" cy="513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spc="-10" dirty="0">
                <a:solidFill>
                  <a:srgbClr val="003087"/>
                </a:solidFill>
              </a:rPr>
              <a:t>Virtual</a:t>
            </a:r>
            <a:r>
              <a:rPr sz="3200" spc="-45" dirty="0">
                <a:solidFill>
                  <a:srgbClr val="003087"/>
                </a:solidFill>
              </a:rPr>
              <a:t> </a:t>
            </a:r>
            <a:r>
              <a:rPr sz="3200" dirty="0">
                <a:solidFill>
                  <a:srgbClr val="003087"/>
                </a:solidFill>
              </a:rPr>
              <a:t>job</a:t>
            </a:r>
            <a:r>
              <a:rPr sz="3200" spc="-40" dirty="0">
                <a:solidFill>
                  <a:srgbClr val="003087"/>
                </a:solidFill>
              </a:rPr>
              <a:t> </a:t>
            </a:r>
            <a:r>
              <a:rPr sz="3200" dirty="0">
                <a:solidFill>
                  <a:srgbClr val="003087"/>
                </a:solidFill>
              </a:rPr>
              <a:t>interviews</a:t>
            </a:r>
            <a:endParaRPr sz="3200" dirty="0"/>
          </a:p>
        </p:txBody>
      </p:sp>
      <p:sp>
        <p:nvSpPr>
          <p:cNvPr id="4" name="object 4"/>
          <p:cNvSpPr txBox="1"/>
          <p:nvPr/>
        </p:nvSpPr>
        <p:spPr>
          <a:xfrm>
            <a:off x="527300" y="2025970"/>
            <a:ext cx="5699125" cy="39179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How</a:t>
            </a:r>
            <a:r>
              <a:rPr sz="2000" spc="-3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about</a:t>
            </a:r>
            <a:r>
              <a:rPr sz="2000" spc="-2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the</a:t>
            </a:r>
            <a:r>
              <a:rPr sz="2000" spc="-2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following?</a:t>
            </a:r>
            <a:endParaRPr sz="2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205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Making</a:t>
            </a:r>
            <a:r>
              <a:rPr sz="2000" spc="-5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sure:</a:t>
            </a:r>
            <a:endParaRPr sz="2000">
              <a:latin typeface="Arial"/>
              <a:cs typeface="Arial"/>
            </a:endParaRPr>
          </a:p>
          <a:p>
            <a:pPr marL="300355" marR="231775" indent="-288290">
              <a:lnSpc>
                <a:spcPct val="100000"/>
              </a:lnSpc>
              <a:spcBef>
                <a:spcPts val="850"/>
              </a:spcBef>
              <a:buChar char="•"/>
              <a:tabLst>
                <a:tab pos="300355" algn="l"/>
                <a:tab pos="300990" algn="l"/>
              </a:tabLst>
            </a:pPr>
            <a:r>
              <a:rPr sz="2000" spc="-50" dirty="0">
                <a:solidFill>
                  <a:srgbClr val="231F20"/>
                </a:solidFill>
                <a:latin typeface="Arial"/>
                <a:cs typeface="Arial"/>
              </a:rPr>
              <a:t>Your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head and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shoulders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are in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frame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and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the </a:t>
            </a:r>
            <a:r>
              <a:rPr sz="2000" spc="-54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camera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 is eye-level</a:t>
            </a:r>
            <a:endParaRPr sz="2000">
              <a:latin typeface="Arial"/>
              <a:cs typeface="Arial"/>
            </a:endParaRPr>
          </a:p>
          <a:p>
            <a:pPr marL="300355" indent="-288290">
              <a:lnSpc>
                <a:spcPct val="100000"/>
              </a:lnSpc>
              <a:spcBef>
                <a:spcPts val="850"/>
              </a:spcBef>
              <a:buChar char="•"/>
              <a:tabLst>
                <a:tab pos="300355" algn="l"/>
                <a:tab pos="300990" algn="l"/>
              </a:tabLst>
            </a:pPr>
            <a:r>
              <a:rPr sz="2000" spc="-65" dirty="0">
                <a:solidFill>
                  <a:srgbClr val="231F20"/>
                </a:solidFill>
                <a:latin typeface="Arial"/>
                <a:cs typeface="Arial"/>
              </a:rPr>
              <a:t>You</a:t>
            </a:r>
            <a:r>
              <a:rPr sz="2000" spc="-1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are</a:t>
            </a:r>
            <a:r>
              <a:rPr sz="2000" spc="-1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facing</a:t>
            </a:r>
            <a:r>
              <a:rPr sz="2000" spc="-1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the</a:t>
            </a:r>
            <a:r>
              <a:rPr sz="2000" spc="-1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camera</a:t>
            </a:r>
            <a:r>
              <a:rPr sz="2000" spc="-1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and</a:t>
            </a:r>
            <a:r>
              <a:rPr sz="2000" spc="-1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not</a:t>
            </a:r>
            <a:r>
              <a:rPr sz="2000" spc="-1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turning</a:t>
            </a:r>
            <a:r>
              <a:rPr sz="2000" spc="-1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away</a:t>
            </a:r>
            <a:endParaRPr sz="2000">
              <a:latin typeface="Arial"/>
              <a:cs typeface="Arial"/>
            </a:endParaRPr>
          </a:p>
          <a:p>
            <a:pPr marL="300355" marR="698500" indent="-288290">
              <a:lnSpc>
                <a:spcPct val="100000"/>
              </a:lnSpc>
              <a:spcBef>
                <a:spcPts val="850"/>
              </a:spcBef>
              <a:buChar char="•"/>
              <a:tabLst>
                <a:tab pos="300355" algn="l"/>
                <a:tab pos="300990" algn="l"/>
              </a:tabLst>
            </a:pPr>
            <a:r>
              <a:rPr sz="2000" spc="-65" dirty="0">
                <a:solidFill>
                  <a:srgbClr val="231F20"/>
                </a:solidFill>
                <a:latin typeface="Arial"/>
                <a:cs typeface="Arial"/>
              </a:rPr>
              <a:t>You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have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a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background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that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is as plain as </a:t>
            </a:r>
            <a:r>
              <a:rPr sz="2000" spc="-54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possible</a:t>
            </a:r>
            <a:endParaRPr sz="2000">
              <a:latin typeface="Arial"/>
              <a:cs typeface="Arial"/>
            </a:endParaRPr>
          </a:p>
          <a:p>
            <a:pPr marL="300355" indent="-288290">
              <a:lnSpc>
                <a:spcPct val="100000"/>
              </a:lnSpc>
              <a:spcBef>
                <a:spcPts val="850"/>
              </a:spcBef>
              <a:buChar char="•"/>
              <a:tabLst>
                <a:tab pos="300355" algn="l"/>
                <a:tab pos="300990" algn="l"/>
              </a:tabLst>
            </a:pP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There</a:t>
            </a:r>
            <a:r>
              <a:rPr sz="2000" spc="-2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is</a:t>
            </a:r>
            <a:r>
              <a:rPr sz="2000" spc="-2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no</a:t>
            </a:r>
            <a:r>
              <a:rPr sz="2000" spc="-2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background</a:t>
            </a:r>
            <a:r>
              <a:rPr sz="2000" spc="-2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noise</a:t>
            </a:r>
            <a:endParaRPr sz="2000">
              <a:latin typeface="Arial"/>
              <a:cs typeface="Arial"/>
            </a:endParaRPr>
          </a:p>
          <a:p>
            <a:pPr marL="300355" marR="601345" indent="-288290">
              <a:lnSpc>
                <a:spcPct val="100000"/>
              </a:lnSpc>
              <a:spcBef>
                <a:spcPts val="850"/>
              </a:spcBef>
              <a:buChar char="•"/>
              <a:tabLst>
                <a:tab pos="300355" algn="l"/>
                <a:tab pos="300990" algn="l"/>
              </a:tabLst>
            </a:pPr>
            <a:r>
              <a:rPr sz="2000" spc="-65" dirty="0">
                <a:solidFill>
                  <a:srgbClr val="231F20"/>
                </a:solidFill>
                <a:latin typeface="Arial"/>
                <a:cs typeface="Arial"/>
              </a:rPr>
              <a:t>You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will not be interrupted, e.g. by phones, </a:t>
            </a:r>
            <a:r>
              <a:rPr sz="2000" spc="-54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people</a:t>
            </a:r>
            <a:r>
              <a:rPr sz="2000" spc="-1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or pets!</a:t>
            </a:r>
            <a:endParaRPr sz="2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27282" y="1316770"/>
            <a:ext cx="9152255" cy="14884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3200" dirty="0">
                <a:solidFill>
                  <a:srgbClr val="003087"/>
                </a:solidFill>
              </a:rPr>
              <a:t>Why</a:t>
            </a:r>
            <a:r>
              <a:rPr sz="3200" spc="-15" dirty="0">
                <a:solidFill>
                  <a:srgbClr val="003087"/>
                </a:solidFill>
              </a:rPr>
              <a:t> </a:t>
            </a:r>
            <a:r>
              <a:rPr sz="3200" dirty="0">
                <a:solidFill>
                  <a:srgbClr val="003087"/>
                </a:solidFill>
              </a:rPr>
              <a:t>is</a:t>
            </a:r>
            <a:r>
              <a:rPr sz="3200" spc="-10" dirty="0">
                <a:solidFill>
                  <a:srgbClr val="003087"/>
                </a:solidFill>
              </a:rPr>
              <a:t> </a:t>
            </a:r>
            <a:r>
              <a:rPr sz="3200" dirty="0">
                <a:solidFill>
                  <a:srgbClr val="003087"/>
                </a:solidFill>
              </a:rPr>
              <a:t>it</a:t>
            </a:r>
            <a:r>
              <a:rPr sz="3200" spc="-10" dirty="0">
                <a:solidFill>
                  <a:srgbClr val="003087"/>
                </a:solidFill>
              </a:rPr>
              <a:t> </a:t>
            </a:r>
            <a:r>
              <a:rPr sz="3200" dirty="0">
                <a:solidFill>
                  <a:srgbClr val="003087"/>
                </a:solidFill>
              </a:rPr>
              <a:t>important</a:t>
            </a:r>
            <a:r>
              <a:rPr sz="3200" spc="-10" dirty="0">
                <a:solidFill>
                  <a:srgbClr val="003087"/>
                </a:solidFill>
              </a:rPr>
              <a:t> </a:t>
            </a:r>
            <a:r>
              <a:rPr sz="3200" spc="-5" dirty="0">
                <a:solidFill>
                  <a:srgbClr val="003087"/>
                </a:solidFill>
              </a:rPr>
              <a:t>that</a:t>
            </a:r>
            <a:r>
              <a:rPr sz="3200" spc="-10" dirty="0">
                <a:solidFill>
                  <a:srgbClr val="003087"/>
                </a:solidFill>
              </a:rPr>
              <a:t> </a:t>
            </a:r>
            <a:r>
              <a:rPr sz="3200" dirty="0">
                <a:solidFill>
                  <a:srgbClr val="003087"/>
                </a:solidFill>
              </a:rPr>
              <a:t>people</a:t>
            </a:r>
            <a:r>
              <a:rPr sz="3200" spc="-10" dirty="0">
                <a:solidFill>
                  <a:srgbClr val="003087"/>
                </a:solidFill>
              </a:rPr>
              <a:t> </a:t>
            </a:r>
            <a:r>
              <a:rPr sz="3200" dirty="0">
                <a:solidFill>
                  <a:srgbClr val="003087"/>
                </a:solidFill>
              </a:rPr>
              <a:t>who</a:t>
            </a:r>
            <a:r>
              <a:rPr sz="3200" spc="-10" dirty="0">
                <a:solidFill>
                  <a:srgbClr val="003087"/>
                </a:solidFill>
              </a:rPr>
              <a:t> </a:t>
            </a:r>
            <a:r>
              <a:rPr sz="3200" dirty="0">
                <a:solidFill>
                  <a:srgbClr val="003087"/>
                </a:solidFill>
              </a:rPr>
              <a:t>work</a:t>
            </a:r>
            <a:r>
              <a:rPr sz="3200" spc="-10" dirty="0">
                <a:solidFill>
                  <a:srgbClr val="003087"/>
                </a:solidFill>
              </a:rPr>
              <a:t> </a:t>
            </a:r>
            <a:r>
              <a:rPr sz="3200" dirty="0">
                <a:solidFill>
                  <a:srgbClr val="003087"/>
                </a:solidFill>
              </a:rPr>
              <a:t>in</a:t>
            </a:r>
            <a:r>
              <a:rPr sz="3200" spc="-10" dirty="0">
                <a:solidFill>
                  <a:srgbClr val="003087"/>
                </a:solidFill>
              </a:rPr>
              <a:t> </a:t>
            </a:r>
            <a:r>
              <a:rPr sz="3200" spc="-5" dirty="0">
                <a:solidFill>
                  <a:srgbClr val="003087"/>
                </a:solidFill>
              </a:rPr>
              <a:t>the </a:t>
            </a:r>
            <a:r>
              <a:rPr sz="3200" spc="-875" dirty="0">
                <a:solidFill>
                  <a:srgbClr val="003087"/>
                </a:solidFill>
              </a:rPr>
              <a:t> </a:t>
            </a:r>
            <a:r>
              <a:rPr sz="3200" dirty="0">
                <a:solidFill>
                  <a:srgbClr val="003087"/>
                </a:solidFill>
              </a:rPr>
              <a:t>health </a:t>
            </a:r>
            <a:r>
              <a:rPr sz="3200" spc="-5" dirty="0">
                <a:solidFill>
                  <a:srgbClr val="003087"/>
                </a:solidFill>
              </a:rPr>
              <a:t>service are aware </a:t>
            </a:r>
            <a:r>
              <a:rPr sz="3200" dirty="0">
                <a:solidFill>
                  <a:srgbClr val="003087"/>
                </a:solidFill>
              </a:rPr>
              <a:t>of </a:t>
            </a:r>
            <a:r>
              <a:rPr sz="3200" spc="-5" dirty="0">
                <a:solidFill>
                  <a:srgbClr val="003087"/>
                </a:solidFill>
              </a:rPr>
              <a:t>their verbal and </a:t>
            </a:r>
            <a:r>
              <a:rPr sz="3200" dirty="0">
                <a:solidFill>
                  <a:srgbClr val="003087"/>
                </a:solidFill>
              </a:rPr>
              <a:t> non-verbal</a:t>
            </a:r>
            <a:r>
              <a:rPr sz="3200" spc="-5" dirty="0">
                <a:solidFill>
                  <a:srgbClr val="003087"/>
                </a:solidFill>
              </a:rPr>
              <a:t> communication?</a:t>
            </a:r>
            <a:endParaRPr sz="3200" dirty="0"/>
          </a:p>
        </p:txBody>
      </p:sp>
      <p:grpSp>
        <p:nvGrpSpPr>
          <p:cNvPr id="3" name="object 3"/>
          <p:cNvGrpSpPr/>
          <p:nvPr/>
        </p:nvGrpSpPr>
        <p:grpSpPr>
          <a:xfrm>
            <a:off x="4032549" y="2735999"/>
            <a:ext cx="8161020" cy="4122420"/>
            <a:chOff x="4032549" y="2735999"/>
            <a:chExt cx="8161020" cy="4122420"/>
          </a:xfrm>
        </p:grpSpPr>
        <p:sp>
          <p:nvSpPr>
            <p:cNvPr id="4" name="object 4"/>
            <p:cNvSpPr/>
            <p:nvPr/>
          </p:nvSpPr>
          <p:spPr>
            <a:xfrm>
              <a:off x="9204967" y="6151270"/>
              <a:ext cx="1314450" cy="706755"/>
            </a:xfrm>
            <a:custGeom>
              <a:avLst/>
              <a:gdLst/>
              <a:ahLst/>
              <a:cxnLst/>
              <a:rect l="l" t="t" r="r" b="b"/>
              <a:pathLst>
                <a:path w="1314450" h="706754">
                  <a:moveTo>
                    <a:pt x="0" y="0"/>
                  </a:moveTo>
                  <a:lnTo>
                    <a:pt x="0" y="706729"/>
                  </a:lnTo>
                  <a:lnTo>
                    <a:pt x="1313942" y="706729"/>
                  </a:lnTo>
                  <a:lnTo>
                    <a:pt x="1313942" y="39563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15EA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8665102" y="6711162"/>
              <a:ext cx="480059" cy="147320"/>
            </a:xfrm>
            <a:custGeom>
              <a:avLst/>
              <a:gdLst/>
              <a:ahLst/>
              <a:cxnLst/>
              <a:rect l="l" t="t" r="r" b="b"/>
              <a:pathLst>
                <a:path w="480059" h="147320">
                  <a:moveTo>
                    <a:pt x="479971" y="0"/>
                  </a:moveTo>
                  <a:lnTo>
                    <a:pt x="0" y="146837"/>
                  </a:lnTo>
                  <a:lnTo>
                    <a:pt x="479971" y="146837"/>
                  </a:lnTo>
                  <a:lnTo>
                    <a:pt x="479971" y="0"/>
                  </a:lnTo>
                  <a:close/>
                </a:path>
              </a:pathLst>
            </a:custGeom>
            <a:solidFill>
              <a:srgbClr val="33007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965291" y="2735999"/>
              <a:ext cx="3876509" cy="4122000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10737604" y="5672053"/>
              <a:ext cx="1456055" cy="1186180"/>
            </a:xfrm>
            <a:custGeom>
              <a:avLst/>
              <a:gdLst/>
              <a:ahLst/>
              <a:cxnLst/>
              <a:rect l="l" t="t" r="r" b="b"/>
              <a:pathLst>
                <a:path w="1456054" h="1186179">
                  <a:moveTo>
                    <a:pt x="1455597" y="0"/>
                  </a:moveTo>
                  <a:lnTo>
                    <a:pt x="0" y="438264"/>
                  </a:lnTo>
                  <a:lnTo>
                    <a:pt x="0" y="1185951"/>
                  </a:lnTo>
                  <a:lnTo>
                    <a:pt x="1455597" y="1185951"/>
                  </a:lnTo>
                  <a:lnTo>
                    <a:pt x="1455597" y="0"/>
                  </a:lnTo>
                  <a:close/>
                </a:path>
              </a:pathLst>
            </a:custGeom>
            <a:solidFill>
              <a:srgbClr val="2A317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11163757" y="6190894"/>
              <a:ext cx="555625" cy="655955"/>
            </a:xfrm>
            <a:custGeom>
              <a:avLst/>
              <a:gdLst/>
              <a:ahLst/>
              <a:cxnLst/>
              <a:rect l="l" t="t" r="r" b="b"/>
              <a:pathLst>
                <a:path w="555625" h="655954">
                  <a:moveTo>
                    <a:pt x="416674" y="181851"/>
                  </a:moveTo>
                  <a:lnTo>
                    <a:pt x="388010" y="121539"/>
                  </a:lnTo>
                  <a:lnTo>
                    <a:pt x="353847" y="98501"/>
                  </a:lnTo>
                  <a:lnTo>
                    <a:pt x="307949" y="83299"/>
                  </a:lnTo>
                  <a:lnTo>
                    <a:pt x="251434" y="78244"/>
                  </a:lnTo>
                  <a:lnTo>
                    <a:pt x="195948" y="86461"/>
                  </a:lnTo>
                  <a:lnTo>
                    <a:pt x="150190" y="107835"/>
                  </a:lnTo>
                  <a:lnTo>
                    <a:pt x="115671" y="139750"/>
                  </a:lnTo>
                  <a:lnTo>
                    <a:pt x="93853" y="179603"/>
                  </a:lnTo>
                  <a:lnTo>
                    <a:pt x="86245" y="224802"/>
                  </a:lnTo>
                  <a:lnTo>
                    <a:pt x="89166" y="253555"/>
                  </a:lnTo>
                  <a:lnTo>
                    <a:pt x="110769" y="304507"/>
                  </a:lnTo>
                  <a:lnTo>
                    <a:pt x="139153" y="336245"/>
                  </a:lnTo>
                  <a:lnTo>
                    <a:pt x="182194" y="350431"/>
                  </a:lnTo>
                  <a:lnTo>
                    <a:pt x="206413" y="346290"/>
                  </a:lnTo>
                  <a:lnTo>
                    <a:pt x="227101" y="334784"/>
                  </a:lnTo>
                  <a:lnTo>
                    <a:pt x="242785" y="317322"/>
                  </a:lnTo>
                  <a:lnTo>
                    <a:pt x="252031" y="295300"/>
                  </a:lnTo>
                  <a:lnTo>
                    <a:pt x="265023" y="274104"/>
                  </a:lnTo>
                  <a:lnTo>
                    <a:pt x="290195" y="259016"/>
                  </a:lnTo>
                  <a:lnTo>
                    <a:pt x="321411" y="249758"/>
                  </a:lnTo>
                  <a:lnTo>
                    <a:pt x="352475" y="246049"/>
                  </a:lnTo>
                  <a:lnTo>
                    <a:pt x="377469" y="241007"/>
                  </a:lnTo>
                  <a:lnTo>
                    <a:pt x="397878" y="227253"/>
                  </a:lnTo>
                  <a:lnTo>
                    <a:pt x="411632" y="206844"/>
                  </a:lnTo>
                  <a:lnTo>
                    <a:pt x="416674" y="181851"/>
                  </a:lnTo>
                  <a:close/>
                </a:path>
                <a:path w="555625" h="655954">
                  <a:moveTo>
                    <a:pt x="555485" y="362064"/>
                  </a:moveTo>
                  <a:lnTo>
                    <a:pt x="553567" y="354926"/>
                  </a:lnTo>
                  <a:lnTo>
                    <a:pt x="520598" y="302183"/>
                  </a:lnTo>
                  <a:lnTo>
                    <a:pt x="520598" y="368947"/>
                  </a:lnTo>
                  <a:lnTo>
                    <a:pt x="518312" y="372275"/>
                  </a:lnTo>
                  <a:lnTo>
                    <a:pt x="486778" y="384213"/>
                  </a:lnTo>
                  <a:lnTo>
                    <a:pt x="482307" y="390690"/>
                  </a:lnTo>
                  <a:lnTo>
                    <a:pt x="482307" y="506056"/>
                  </a:lnTo>
                  <a:lnTo>
                    <a:pt x="480009" y="517359"/>
                  </a:lnTo>
                  <a:lnTo>
                    <a:pt x="473786" y="526580"/>
                  </a:lnTo>
                  <a:lnTo>
                    <a:pt x="464566" y="532803"/>
                  </a:lnTo>
                  <a:lnTo>
                    <a:pt x="453263" y="535101"/>
                  </a:lnTo>
                  <a:lnTo>
                    <a:pt x="347091" y="535101"/>
                  </a:lnTo>
                  <a:lnTo>
                    <a:pt x="342595" y="536968"/>
                  </a:lnTo>
                  <a:lnTo>
                    <a:pt x="336105" y="543458"/>
                  </a:lnTo>
                  <a:lnTo>
                    <a:pt x="334251" y="547941"/>
                  </a:lnTo>
                  <a:lnTo>
                    <a:pt x="334251" y="591489"/>
                  </a:lnTo>
                  <a:lnTo>
                    <a:pt x="331952" y="602792"/>
                  </a:lnTo>
                  <a:lnTo>
                    <a:pt x="325729" y="612013"/>
                  </a:lnTo>
                  <a:lnTo>
                    <a:pt x="316496" y="618236"/>
                  </a:lnTo>
                  <a:lnTo>
                    <a:pt x="305193" y="620534"/>
                  </a:lnTo>
                  <a:lnTo>
                    <a:pt x="173888" y="620534"/>
                  </a:lnTo>
                  <a:lnTo>
                    <a:pt x="144830" y="591489"/>
                  </a:lnTo>
                  <a:lnTo>
                    <a:pt x="144729" y="472465"/>
                  </a:lnTo>
                  <a:lnTo>
                    <a:pt x="144119" y="464934"/>
                  </a:lnTo>
                  <a:lnTo>
                    <a:pt x="134239" y="424903"/>
                  </a:lnTo>
                  <a:lnTo>
                    <a:pt x="113538" y="390448"/>
                  </a:lnTo>
                  <a:lnTo>
                    <a:pt x="99593" y="376478"/>
                  </a:lnTo>
                  <a:lnTo>
                    <a:pt x="73126" y="349808"/>
                  </a:lnTo>
                  <a:lnTo>
                    <a:pt x="52641" y="314452"/>
                  </a:lnTo>
                  <a:lnTo>
                    <a:pt x="39446" y="273113"/>
                  </a:lnTo>
                  <a:lnTo>
                    <a:pt x="34861" y="228460"/>
                  </a:lnTo>
                  <a:lnTo>
                    <a:pt x="37896" y="192709"/>
                  </a:lnTo>
                  <a:lnTo>
                    <a:pt x="63195" y="125577"/>
                  </a:lnTo>
                  <a:lnTo>
                    <a:pt x="116903" y="71666"/>
                  </a:lnTo>
                  <a:lnTo>
                    <a:pt x="156121" y="52209"/>
                  </a:lnTo>
                  <a:lnTo>
                    <a:pt x="204660" y="39484"/>
                  </a:lnTo>
                  <a:lnTo>
                    <a:pt x="263359" y="34874"/>
                  </a:lnTo>
                  <a:lnTo>
                    <a:pt x="301650" y="36779"/>
                  </a:lnTo>
                  <a:lnTo>
                    <a:pt x="373176" y="53073"/>
                  </a:lnTo>
                  <a:lnTo>
                    <a:pt x="431228" y="87934"/>
                  </a:lnTo>
                  <a:lnTo>
                    <a:pt x="469785" y="144284"/>
                  </a:lnTo>
                  <a:lnTo>
                    <a:pt x="480034" y="182473"/>
                  </a:lnTo>
                  <a:lnTo>
                    <a:pt x="482447" y="208508"/>
                  </a:lnTo>
                  <a:lnTo>
                    <a:pt x="482079" y="217830"/>
                  </a:lnTo>
                  <a:lnTo>
                    <a:pt x="480872" y="228028"/>
                  </a:lnTo>
                  <a:lnTo>
                    <a:pt x="478586" y="239242"/>
                  </a:lnTo>
                  <a:lnTo>
                    <a:pt x="475005" y="251650"/>
                  </a:lnTo>
                  <a:lnTo>
                    <a:pt x="472782" y="258305"/>
                  </a:lnTo>
                  <a:lnTo>
                    <a:pt x="471563" y="265341"/>
                  </a:lnTo>
                  <a:lnTo>
                    <a:pt x="480314" y="303530"/>
                  </a:lnTo>
                  <a:lnTo>
                    <a:pt x="520065" y="367131"/>
                  </a:lnTo>
                  <a:lnTo>
                    <a:pt x="520598" y="368947"/>
                  </a:lnTo>
                  <a:lnTo>
                    <a:pt x="520598" y="302183"/>
                  </a:lnTo>
                  <a:lnTo>
                    <a:pt x="509892" y="285051"/>
                  </a:lnTo>
                  <a:lnTo>
                    <a:pt x="507580" y="281317"/>
                  </a:lnTo>
                  <a:lnTo>
                    <a:pt x="506450" y="277177"/>
                  </a:lnTo>
                  <a:lnTo>
                    <a:pt x="506437" y="269316"/>
                  </a:lnTo>
                  <a:lnTo>
                    <a:pt x="506971" y="265988"/>
                  </a:lnTo>
                  <a:lnTo>
                    <a:pt x="508088" y="262636"/>
                  </a:lnTo>
                  <a:lnTo>
                    <a:pt x="512445" y="247573"/>
                  </a:lnTo>
                  <a:lnTo>
                    <a:pt x="515289" y="233540"/>
                  </a:lnTo>
                  <a:lnTo>
                    <a:pt x="516839" y="220522"/>
                  </a:lnTo>
                  <a:lnTo>
                    <a:pt x="517309" y="208508"/>
                  </a:lnTo>
                  <a:lnTo>
                    <a:pt x="517067" y="199669"/>
                  </a:lnTo>
                  <a:lnTo>
                    <a:pt x="502259" y="131508"/>
                  </a:lnTo>
                  <a:lnTo>
                    <a:pt x="481914" y="93268"/>
                  </a:lnTo>
                  <a:lnTo>
                    <a:pt x="454774" y="62153"/>
                  </a:lnTo>
                  <a:lnTo>
                    <a:pt x="422186" y="38087"/>
                  </a:lnTo>
                  <a:lnTo>
                    <a:pt x="385622" y="20497"/>
                  </a:lnTo>
                  <a:lnTo>
                    <a:pt x="346290" y="8712"/>
                  </a:lnTo>
                  <a:lnTo>
                    <a:pt x="305193" y="2095"/>
                  </a:lnTo>
                  <a:lnTo>
                    <a:pt x="263359" y="0"/>
                  </a:lnTo>
                  <a:lnTo>
                    <a:pt x="198932" y="5067"/>
                  </a:lnTo>
                  <a:lnTo>
                    <a:pt x="143903" y="19583"/>
                  </a:lnTo>
                  <a:lnTo>
                    <a:pt x="98094" y="42303"/>
                  </a:lnTo>
                  <a:lnTo>
                    <a:pt x="61379" y="71983"/>
                  </a:lnTo>
                  <a:lnTo>
                    <a:pt x="33642" y="107061"/>
                  </a:lnTo>
                  <a:lnTo>
                    <a:pt x="14554" y="145821"/>
                  </a:lnTo>
                  <a:lnTo>
                    <a:pt x="3530" y="186791"/>
                  </a:lnTo>
                  <a:lnTo>
                    <a:pt x="0" y="228460"/>
                  </a:lnTo>
                  <a:lnTo>
                    <a:pt x="5334" y="280187"/>
                  </a:lnTo>
                  <a:lnTo>
                    <a:pt x="20662" y="328523"/>
                  </a:lnTo>
                  <a:lnTo>
                    <a:pt x="45339" y="370827"/>
                  </a:lnTo>
                  <a:lnTo>
                    <a:pt x="78079" y="403783"/>
                  </a:lnTo>
                  <a:lnTo>
                    <a:pt x="101841" y="437807"/>
                  </a:lnTo>
                  <a:lnTo>
                    <a:pt x="109969" y="591489"/>
                  </a:lnTo>
                  <a:lnTo>
                    <a:pt x="114985" y="616369"/>
                  </a:lnTo>
                  <a:lnTo>
                    <a:pt x="128689" y="636689"/>
                  </a:lnTo>
                  <a:lnTo>
                    <a:pt x="149009" y="650379"/>
                  </a:lnTo>
                  <a:lnTo>
                    <a:pt x="173888" y="655408"/>
                  </a:lnTo>
                  <a:lnTo>
                    <a:pt x="305193" y="655408"/>
                  </a:lnTo>
                  <a:lnTo>
                    <a:pt x="330073" y="650379"/>
                  </a:lnTo>
                  <a:lnTo>
                    <a:pt x="350393" y="636689"/>
                  </a:lnTo>
                  <a:lnTo>
                    <a:pt x="361276" y="620534"/>
                  </a:lnTo>
                  <a:lnTo>
                    <a:pt x="364083" y="616369"/>
                  </a:lnTo>
                  <a:lnTo>
                    <a:pt x="369112" y="591489"/>
                  </a:lnTo>
                  <a:lnTo>
                    <a:pt x="369112" y="569963"/>
                  </a:lnTo>
                  <a:lnTo>
                    <a:pt x="453326" y="569963"/>
                  </a:lnTo>
                  <a:lnTo>
                    <a:pt x="478142" y="564946"/>
                  </a:lnTo>
                  <a:lnTo>
                    <a:pt x="498462" y="551256"/>
                  </a:lnTo>
                  <a:lnTo>
                    <a:pt x="512152" y="530936"/>
                  </a:lnTo>
                  <a:lnTo>
                    <a:pt x="517182" y="506056"/>
                  </a:lnTo>
                  <a:lnTo>
                    <a:pt x="517182" y="409994"/>
                  </a:lnTo>
                  <a:lnTo>
                    <a:pt x="530669" y="404888"/>
                  </a:lnTo>
                  <a:lnTo>
                    <a:pt x="541108" y="398919"/>
                  </a:lnTo>
                  <a:lnTo>
                    <a:pt x="548919" y="390423"/>
                  </a:lnTo>
                  <a:lnTo>
                    <a:pt x="553808" y="380174"/>
                  </a:lnTo>
                  <a:lnTo>
                    <a:pt x="555472" y="368947"/>
                  </a:lnTo>
                  <a:lnTo>
                    <a:pt x="555485" y="362064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11376939" y="2976314"/>
              <a:ext cx="657225" cy="812800"/>
            </a:xfrm>
            <a:custGeom>
              <a:avLst/>
              <a:gdLst/>
              <a:ahLst/>
              <a:cxnLst/>
              <a:rect l="l" t="t" r="r" b="b"/>
              <a:pathLst>
                <a:path w="657225" h="812800">
                  <a:moveTo>
                    <a:pt x="0" y="0"/>
                  </a:moveTo>
                  <a:lnTo>
                    <a:pt x="0" y="812241"/>
                  </a:lnTo>
                  <a:lnTo>
                    <a:pt x="657110" y="611225"/>
                  </a:lnTo>
                  <a:lnTo>
                    <a:pt x="657110" y="2010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33007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" name="object 10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120718" y="3691458"/>
              <a:ext cx="2072474" cy="2606535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9074577" y="3161469"/>
              <a:ext cx="912088" cy="1127404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4032549" y="5453294"/>
              <a:ext cx="1314450" cy="1405255"/>
            </a:xfrm>
            <a:custGeom>
              <a:avLst/>
              <a:gdLst/>
              <a:ahLst/>
              <a:cxnLst/>
              <a:rect l="l" t="t" r="r" b="b"/>
              <a:pathLst>
                <a:path w="1314450" h="1405254">
                  <a:moveTo>
                    <a:pt x="1313942" y="0"/>
                  </a:moveTo>
                  <a:lnTo>
                    <a:pt x="0" y="395630"/>
                  </a:lnTo>
                  <a:lnTo>
                    <a:pt x="0" y="1202905"/>
                  </a:lnTo>
                  <a:lnTo>
                    <a:pt x="670229" y="1404708"/>
                  </a:lnTo>
                  <a:lnTo>
                    <a:pt x="1313942" y="1404708"/>
                  </a:lnTo>
                  <a:lnTo>
                    <a:pt x="1313942" y="0"/>
                  </a:lnTo>
                  <a:close/>
                </a:path>
              </a:pathLst>
            </a:custGeom>
            <a:solidFill>
              <a:srgbClr val="2A317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5167337" y="3358846"/>
              <a:ext cx="657225" cy="812800"/>
            </a:xfrm>
            <a:custGeom>
              <a:avLst/>
              <a:gdLst/>
              <a:ahLst/>
              <a:cxnLst/>
              <a:rect l="l" t="t" r="r" b="b"/>
              <a:pathLst>
                <a:path w="657225" h="812800">
                  <a:moveTo>
                    <a:pt x="0" y="0"/>
                  </a:moveTo>
                  <a:lnTo>
                    <a:pt x="0" y="812228"/>
                  </a:lnTo>
                  <a:lnTo>
                    <a:pt x="657098" y="611225"/>
                  </a:lnTo>
                  <a:lnTo>
                    <a:pt x="657098" y="20102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308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4" name="object 14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608893" y="3892702"/>
              <a:ext cx="1934095" cy="2352967"/>
            </a:xfrm>
            <a:prstGeom prst="rect">
              <a:avLst/>
            </a:prstGeom>
          </p:spPr>
        </p:pic>
        <p:sp>
          <p:nvSpPr>
            <p:cNvPr id="15" name="object 15"/>
            <p:cNvSpPr/>
            <p:nvPr/>
          </p:nvSpPr>
          <p:spPr>
            <a:xfrm>
              <a:off x="5708393" y="6323063"/>
              <a:ext cx="1314450" cy="535305"/>
            </a:xfrm>
            <a:custGeom>
              <a:avLst/>
              <a:gdLst/>
              <a:ahLst/>
              <a:cxnLst/>
              <a:rect l="l" t="t" r="r" b="b"/>
              <a:pathLst>
                <a:path w="1314450" h="535304">
                  <a:moveTo>
                    <a:pt x="0" y="0"/>
                  </a:moveTo>
                  <a:lnTo>
                    <a:pt x="0" y="534936"/>
                  </a:lnTo>
                  <a:lnTo>
                    <a:pt x="1313942" y="534936"/>
                  </a:lnTo>
                  <a:lnTo>
                    <a:pt x="1313942" y="39561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15EA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6" name="object 16"/>
          <p:cNvGrpSpPr/>
          <p:nvPr/>
        </p:nvGrpSpPr>
        <p:grpSpPr>
          <a:xfrm>
            <a:off x="2654882" y="5307204"/>
            <a:ext cx="1315720" cy="1551305"/>
            <a:chOff x="2654882" y="5307204"/>
            <a:chExt cx="1315720" cy="1551305"/>
          </a:xfrm>
        </p:grpSpPr>
        <p:sp>
          <p:nvSpPr>
            <p:cNvPr id="17" name="object 17"/>
            <p:cNvSpPr/>
            <p:nvPr/>
          </p:nvSpPr>
          <p:spPr>
            <a:xfrm>
              <a:off x="2656343" y="6011278"/>
              <a:ext cx="1314450" cy="847090"/>
            </a:xfrm>
            <a:custGeom>
              <a:avLst/>
              <a:gdLst/>
              <a:ahLst/>
              <a:cxnLst/>
              <a:rect l="l" t="t" r="r" b="b"/>
              <a:pathLst>
                <a:path w="1314450" h="847090">
                  <a:moveTo>
                    <a:pt x="0" y="0"/>
                  </a:moveTo>
                  <a:lnTo>
                    <a:pt x="0" y="846721"/>
                  </a:lnTo>
                  <a:lnTo>
                    <a:pt x="1313942" y="846721"/>
                  </a:lnTo>
                  <a:lnTo>
                    <a:pt x="1313942" y="39563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B71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2654871" y="5307215"/>
              <a:ext cx="929640" cy="1551305"/>
            </a:xfrm>
            <a:custGeom>
              <a:avLst/>
              <a:gdLst/>
              <a:ahLst/>
              <a:cxnLst/>
              <a:rect l="l" t="t" r="r" b="b"/>
              <a:pathLst>
                <a:path w="929639" h="1551304">
                  <a:moveTo>
                    <a:pt x="657098" y="0"/>
                  </a:moveTo>
                  <a:lnTo>
                    <a:pt x="0" y="201028"/>
                  </a:lnTo>
                  <a:lnTo>
                    <a:pt x="0" y="611225"/>
                  </a:lnTo>
                  <a:lnTo>
                    <a:pt x="657098" y="812241"/>
                  </a:lnTo>
                  <a:lnTo>
                    <a:pt x="657098" y="0"/>
                  </a:lnTo>
                  <a:close/>
                </a:path>
                <a:path w="929639" h="1551304">
                  <a:moveTo>
                    <a:pt x="929589" y="1376349"/>
                  </a:moveTo>
                  <a:lnTo>
                    <a:pt x="918946" y="1321117"/>
                  </a:lnTo>
                  <a:lnTo>
                    <a:pt x="886993" y="1272501"/>
                  </a:lnTo>
                  <a:lnTo>
                    <a:pt x="876490" y="1263878"/>
                  </a:lnTo>
                  <a:lnTo>
                    <a:pt x="863841" y="1253477"/>
                  </a:lnTo>
                  <a:lnTo>
                    <a:pt x="838060" y="1239888"/>
                  </a:lnTo>
                  <a:lnTo>
                    <a:pt x="810564" y="1231722"/>
                  </a:lnTo>
                  <a:lnTo>
                    <a:pt x="782243" y="1229004"/>
                  </a:lnTo>
                  <a:lnTo>
                    <a:pt x="754214" y="1231671"/>
                  </a:lnTo>
                  <a:lnTo>
                    <a:pt x="701433" y="1252969"/>
                  </a:lnTo>
                  <a:lnTo>
                    <a:pt x="401586" y="1546059"/>
                  </a:lnTo>
                  <a:lnTo>
                    <a:pt x="397700" y="1550784"/>
                  </a:lnTo>
                  <a:lnTo>
                    <a:pt x="446354" y="1550784"/>
                  </a:lnTo>
                  <a:lnTo>
                    <a:pt x="702945" y="1296377"/>
                  </a:lnTo>
                  <a:lnTo>
                    <a:pt x="720509" y="1282166"/>
                  </a:lnTo>
                  <a:lnTo>
                    <a:pt x="739990" y="1272006"/>
                  </a:lnTo>
                  <a:lnTo>
                    <a:pt x="760780" y="1265923"/>
                  </a:lnTo>
                  <a:lnTo>
                    <a:pt x="782243" y="1263878"/>
                  </a:lnTo>
                  <a:lnTo>
                    <a:pt x="803935" y="1265961"/>
                  </a:lnTo>
                  <a:lnTo>
                    <a:pt x="844575" y="1282547"/>
                  </a:lnTo>
                  <a:lnTo>
                    <a:pt x="876439" y="1314627"/>
                  </a:lnTo>
                  <a:lnTo>
                    <a:pt x="892683" y="1354899"/>
                  </a:lnTo>
                  <a:lnTo>
                    <a:pt x="894715" y="1376349"/>
                  </a:lnTo>
                  <a:lnTo>
                    <a:pt x="892632" y="1398054"/>
                  </a:lnTo>
                  <a:lnTo>
                    <a:pt x="886409" y="1419047"/>
                  </a:lnTo>
                  <a:lnTo>
                    <a:pt x="876046" y="1438694"/>
                  </a:lnTo>
                  <a:lnTo>
                    <a:pt x="861542" y="1456359"/>
                  </a:lnTo>
                  <a:lnTo>
                    <a:pt x="766292" y="1550784"/>
                  </a:lnTo>
                  <a:lnTo>
                    <a:pt x="815822" y="1550784"/>
                  </a:lnTo>
                  <a:lnTo>
                    <a:pt x="886104" y="1481112"/>
                  </a:lnTo>
                  <a:lnTo>
                    <a:pt x="905116" y="1457960"/>
                  </a:lnTo>
                  <a:lnTo>
                    <a:pt x="918718" y="1432179"/>
                  </a:lnTo>
                  <a:lnTo>
                    <a:pt x="926871" y="1404683"/>
                  </a:lnTo>
                  <a:lnTo>
                    <a:pt x="929589" y="1376349"/>
                  </a:lnTo>
                  <a:close/>
                </a:path>
              </a:pathLst>
            </a:custGeom>
            <a:solidFill>
              <a:srgbClr val="215EA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9" name="object 19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199211" y="6630432"/>
              <a:ext cx="217082" cy="227564"/>
            </a:xfrm>
            <a:prstGeom prst="rect">
              <a:avLst/>
            </a:prstGeom>
          </p:spPr>
        </p:pic>
      </p:grpSp>
      <p:grpSp>
        <p:nvGrpSpPr>
          <p:cNvPr id="20" name="object 20"/>
          <p:cNvGrpSpPr/>
          <p:nvPr/>
        </p:nvGrpSpPr>
        <p:grpSpPr>
          <a:xfrm>
            <a:off x="669032" y="5265774"/>
            <a:ext cx="1909445" cy="1592580"/>
            <a:chOff x="669032" y="5265774"/>
            <a:chExt cx="1909445" cy="1592580"/>
          </a:xfrm>
        </p:grpSpPr>
        <p:sp>
          <p:nvSpPr>
            <p:cNvPr id="21" name="object 21"/>
            <p:cNvSpPr/>
            <p:nvPr/>
          </p:nvSpPr>
          <p:spPr>
            <a:xfrm>
              <a:off x="1264237" y="5412731"/>
              <a:ext cx="1314450" cy="1445895"/>
            </a:xfrm>
            <a:custGeom>
              <a:avLst/>
              <a:gdLst/>
              <a:ahLst/>
              <a:cxnLst/>
              <a:rect l="l" t="t" r="r" b="b"/>
              <a:pathLst>
                <a:path w="1314450" h="1445895">
                  <a:moveTo>
                    <a:pt x="1313942" y="0"/>
                  </a:moveTo>
                  <a:lnTo>
                    <a:pt x="0" y="395617"/>
                  </a:lnTo>
                  <a:lnTo>
                    <a:pt x="0" y="1202905"/>
                  </a:lnTo>
                  <a:lnTo>
                    <a:pt x="805014" y="1445272"/>
                  </a:lnTo>
                  <a:lnTo>
                    <a:pt x="1313942" y="1445272"/>
                  </a:lnTo>
                  <a:lnTo>
                    <a:pt x="1313942" y="0"/>
                  </a:lnTo>
                  <a:close/>
                </a:path>
              </a:pathLst>
            </a:custGeom>
            <a:solidFill>
              <a:srgbClr val="00308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669032" y="5265774"/>
              <a:ext cx="554990" cy="688975"/>
            </a:xfrm>
            <a:custGeom>
              <a:avLst/>
              <a:gdLst/>
              <a:ahLst/>
              <a:cxnLst/>
              <a:rect l="l" t="t" r="r" b="b"/>
              <a:pathLst>
                <a:path w="554990" h="688975">
                  <a:moveTo>
                    <a:pt x="0" y="0"/>
                  </a:moveTo>
                  <a:lnTo>
                    <a:pt x="0" y="688593"/>
                  </a:lnTo>
                  <a:lnTo>
                    <a:pt x="554469" y="518185"/>
                  </a:lnTo>
                  <a:lnTo>
                    <a:pt x="554469" y="17042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33007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1606384" y="5846368"/>
              <a:ext cx="657225" cy="657225"/>
            </a:xfrm>
            <a:custGeom>
              <a:avLst/>
              <a:gdLst/>
              <a:ahLst/>
              <a:cxnLst/>
              <a:rect l="l" t="t" r="r" b="b"/>
              <a:pathLst>
                <a:path w="657225" h="657225">
                  <a:moveTo>
                    <a:pt x="656805" y="174879"/>
                  </a:moveTo>
                  <a:lnTo>
                    <a:pt x="655535" y="168313"/>
                  </a:lnTo>
                  <a:lnTo>
                    <a:pt x="651700" y="162547"/>
                  </a:lnTo>
                  <a:lnTo>
                    <a:pt x="645934" y="158724"/>
                  </a:lnTo>
                  <a:lnTo>
                    <a:pt x="639381" y="157454"/>
                  </a:lnTo>
                  <a:lnTo>
                    <a:pt x="632815" y="158737"/>
                  </a:lnTo>
                  <a:lnTo>
                    <a:pt x="627049" y="162560"/>
                  </a:lnTo>
                  <a:lnTo>
                    <a:pt x="548462" y="241134"/>
                  </a:lnTo>
                  <a:lnTo>
                    <a:pt x="532358" y="254546"/>
                  </a:lnTo>
                  <a:lnTo>
                    <a:pt x="486206" y="279615"/>
                  </a:lnTo>
                  <a:lnTo>
                    <a:pt x="428129" y="298907"/>
                  </a:lnTo>
                  <a:lnTo>
                    <a:pt x="365912" y="309626"/>
                  </a:lnTo>
                  <a:lnTo>
                    <a:pt x="346252" y="310553"/>
                  </a:lnTo>
                  <a:lnTo>
                    <a:pt x="347179" y="290880"/>
                  </a:lnTo>
                  <a:lnTo>
                    <a:pt x="357898" y="228650"/>
                  </a:lnTo>
                  <a:lnTo>
                    <a:pt x="377177" y="170586"/>
                  </a:lnTo>
                  <a:lnTo>
                    <a:pt x="402259" y="124460"/>
                  </a:lnTo>
                  <a:lnTo>
                    <a:pt x="494258" y="29756"/>
                  </a:lnTo>
                  <a:lnTo>
                    <a:pt x="498094" y="23990"/>
                  </a:lnTo>
                  <a:lnTo>
                    <a:pt x="499364" y="17437"/>
                  </a:lnTo>
                  <a:lnTo>
                    <a:pt x="498094" y="10871"/>
                  </a:lnTo>
                  <a:lnTo>
                    <a:pt x="494258" y="5105"/>
                  </a:lnTo>
                  <a:lnTo>
                    <a:pt x="488492" y="1282"/>
                  </a:lnTo>
                  <a:lnTo>
                    <a:pt x="481939" y="0"/>
                  </a:lnTo>
                  <a:lnTo>
                    <a:pt x="475373" y="1282"/>
                  </a:lnTo>
                  <a:lnTo>
                    <a:pt x="391007" y="83705"/>
                  </a:lnTo>
                  <a:lnTo>
                    <a:pt x="358559" y="128892"/>
                  </a:lnTo>
                  <a:lnTo>
                    <a:pt x="333540" y="187617"/>
                  </a:lnTo>
                  <a:lnTo>
                    <a:pt x="316953" y="253784"/>
                  </a:lnTo>
                  <a:lnTo>
                    <a:pt x="311340" y="311327"/>
                  </a:lnTo>
                  <a:lnTo>
                    <a:pt x="287731" y="312445"/>
                  </a:lnTo>
                  <a:lnTo>
                    <a:pt x="220179" y="324065"/>
                  </a:lnTo>
                  <a:lnTo>
                    <a:pt x="156946" y="345109"/>
                  </a:lnTo>
                  <a:lnTo>
                    <a:pt x="104228" y="373862"/>
                  </a:lnTo>
                  <a:lnTo>
                    <a:pt x="5118" y="469607"/>
                  </a:lnTo>
                  <a:lnTo>
                    <a:pt x="0" y="481939"/>
                  </a:lnTo>
                  <a:lnTo>
                    <a:pt x="1282" y="488492"/>
                  </a:lnTo>
                  <a:lnTo>
                    <a:pt x="5105" y="494258"/>
                  </a:lnTo>
                  <a:lnTo>
                    <a:pt x="10896" y="498094"/>
                  </a:lnTo>
                  <a:lnTo>
                    <a:pt x="17437" y="499376"/>
                  </a:lnTo>
                  <a:lnTo>
                    <a:pt x="24003" y="498094"/>
                  </a:lnTo>
                  <a:lnTo>
                    <a:pt x="29768" y="494258"/>
                  </a:lnTo>
                  <a:lnTo>
                    <a:pt x="108356" y="415671"/>
                  </a:lnTo>
                  <a:lnTo>
                    <a:pt x="124460" y="402247"/>
                  </a:lnTo>
                  <a:lnTo>
                    <a:pt x="170599" y="377164"/>
                  </a:lnTo>
                  <a:lnTo>
                    <a:pt x="228676" y="357873"/>
                  </a:lnTo>
                  <a:lnTo>
                    <a:pt x="290906" y="347167"/>
                  </a:lnTo>
                  <a:lnTo>
                    <a:pt x="310540" y="346240"/>
                  </a:lnTo>
                  <a:lnTo>
                    <a:pt x="309626" y="365912"/>
                  </a:lnTo>
                  <a:lnTo>
                    <a:pt x="298919" y="428129"/>
                  </a:lnTo>
                  <a:lnTo>
                    <a:pt x="279628" y="486194"/>
                  </a:lnTo>
                  <a:lnTo>
                    <a:pt x="254546" y="532345"/>
                  </a:lnTo>
                  <a:lnTo>
                    <a:pt x="162547" y="627049"/>
                  </a:lnTo>
                  <a:lnTo>
                    <a:pt x="158724" y="632815"/>
                  </a:lnTo>
                  <a:lnTo>
                    <a:pt x="157441" y="639381"/>
                  </a:lnTo>
                  <a:lnTo>
                    <a:pt x="158724" y="645934"/>
                  </a:lnTo>
                  <a:lnTo>
                    <a:pt x="162547" y="651700"/>
                  </a:lnTo>
                  <a:lnTo>
                    <a:pt x="168313" y="655535"/>
                  </a:lnTo>
                  <a:lnTo>
                    <a:pt x="174879" y="656818"/>
                  </a:lnTo>
                  <a:lnTo>
                    <a:pt x="181432" y="655548"/>
                  </a:lnTo>
                  <a:lnTo>
                    <a:pt x="265798" y="573112"/>
                  </a:lnTo>
                  <a:lnTo>
                    <a:pt x="298246" y="527900"/>
                  </a:lnTo>
                  <a:lnTo>
                    <a:pt x="323265" y="469163"/>
                  </a:lnTo>
                  <a:lnTo>
                    <a:pt x="339852" y="402996"/>
                  </a:lnTo>
                  <a:lnTo>
                    <a:pt x="345452" y="345465"/>
                  </a:lnTo>
                  <a:lnTo>
                    <a:pt x="369074" y="344347"/>
                  </a:lnTo>
                  <a:lnTo>
                    <a:pt x="436613" y="332727"/>
                  </a:lnTo>
                  <a:lnTo>
                    <a:pt x="499859" y="311683"/>
                  </a:lnTo>
                  <a:lnTo>
                    <a:pt x="501180" y="311048"/>
                  </a:lnTo>
                  <a:lnTo>
                    <a:pt x="527913" y="298234"/>
                  </a:lnTo>
                  <a:lnTo>
                    <a:pt x="552577" y="282930"/>
                  </a:lnTo>
                  <a:lnTo>
                    <a:pt x="573100" y="265785"/>
                  </a:lnTo>
                  <a:lnTo>
                    <a:pt x="651700" y="187198"/>
                  </a:lnTo>
                  <a:lnTo>
                    <a:pt x="655535" y="181444"/>
                  </a:lnTo>
                  <a:lnTo>
                    <a:pt x="656805" y="17487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4" name="object 24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654378" y="6192437"/>
              <a:ext cx="264185" cy="262757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952725" y="5891218"/>
              <a:ext cx="265623" cy="264194"/>
            </a:xfrm>
            <a:prstGeom prst="rect">
              <a:avLst/>
            </a:prstGeom>
          </p:spPr>
        </p:pic>
        <p:sp>
          <p:nvSpPr>
            <p:cNvPr id="26" name="object 26"/>
            <p:cNvSpPr/>
            <p:nvPr/>
          </p:nvSpPr>
          <p:spPr>
            <a:xfrm>
              <a:off x="1611503" y="5851474"/>
              <a:ext cx="647065" cy="647065"/>
            </a:xfrm>
            <a:custGeom>
              <a:avLst/>
              <a:gdLst/>
              <a:ahLst/>
              <a:cxnLst/>
              <a:rect l="l" t="t" r="r" b="b"/>
              <a:pathLst>
                <a:path w="647064" h="647064">
                  <a:moveTo>
                    <a:pt x="646582" y="182092"/>
                  </a:moveTo>
                  <a:lnTo>
                    <a:pt x="621931" y="157454"/>
                  </a:lnTo>
                  <a:lnTo>
                    <a:pt x="543344" y="236029"/>
                  </a:lnTo>
                  <a:lnTo>
                    <a:pt x="527240" y="249440"/>
                  </a:lnTo>
                  <a:lnTo>
                    <a:pt x="481088" y="274510"/>
                  </a:lnTo>
                  <a:lnTo>
                    <a:pt x="423011" y="293801"/>
                  </a:lnTo>
                  <a:lnTo>
                    <a:pt x="360794" y="304520"/>
                  </a:lnTo>
                  <a:lnTo>
                    <a:pt x="341134" y="305447"/>
                  </a:lnTo>
                  <a:lnTo>
                    <a:pt x="342061" y="285775"/>
                  </a:lnTo>
                  <a:lnTo>
                    <a:pt x="352780" y="223545"/>
                  </a:lnTo>
                  <a:lnTo>
                    <a:pt x="372059" y="165481"/>
                  </a:lnTo>
                  <a:lnTo>
                    <a:pt x="397141" y="119354"/>
                  </a:lnTo>
                  <a:lnTo>
                    <a:pt x="489140" y="24650"/>
                  </a:lnTo>
                  <a:lnTo>
                    <a:pt x="464489" y="12"/>
                  </a:lnTo>
                  <a:lnTo>
                    <a:pt x="385889" y="78600"/>
                  </a:lnTo>
                  <a:lnTo>
                    <a:pt x="353441" y="123786"/>
                  </a:lnTo>
                  <a:lnTo>
                    <a:pt x="328422" y="182511"/>
                  </a:lnTo>
                  <a:lnTo>
                    <a:pt x="311835" y="248678"/>
                  </a:lnTo>
                  <a:lnTo>
                    <a:pt x="306222" y="306222"/>
                  </a:lnTo>
                  <a:lnTo>
                    <a:pt x="282613" y="307340"/>
                  </a:lnTo>
                  <a:lnTo>
                    <a:pt x="215061" y="318960"/>
                  </a:lnTo>
                  <a:lnTo>
                    <a:pt x="151828" y="340004"/>
                  </a:lnTo>
                  <a:lnTo>
                    <a:pt x="99110" y="368757"/>
                  </a:lnTo>
                  <a:lnTo>
                    <a:pt x="0" y="464502"/>
                  </a:lnTo>
                  <a:lnTo>
                    <a:pt x="24650" y="489153"/>
                  </a:lnTo>
                  <a:lnTo>
                    <a:pt x="103238" y="410565"/>
                  </a:lnTo>
                  <a:lnTo>
                    <a:pt x="119341" y="397141"/>
                  </a:lnTo>
                  <a:lnTo>
                    <a:pt x="165481" y="372059"/>
                  </a:lnTo>
                  <a:lnTo>
                    <a:pt x="223558" y="352767"/>
                  </a:lnTo>
                  <a:lnTo>
                    <a:pt x="285788" y="342061"/>
                  </a:lnTo>
                  <a:lnTo>
                    <a:pt x="305422" y="341134"/>
                  </a:lnTo>
                  <a:lnTo>
                    <a:pt x="304507" y="360807"/>
                  </a:lnTo>
                  <a:lnTo>
                    <a:pt x="293801" y="423024"/>
                  </a:lnTo>
                  <a:lnTo>
                    <a:pt x="274510" y="481088"/>
                  </a:lnTo>
                  <a:lnTo>
                    <a:pt x="249428" y="527240"/>
                  </a:lnTo>
                  <a:lnTo>
                    <a:pt x="157429" y="621944"/>
                  </a:lnTo>
                  <a:lnTo>
                    <a:pt x="182092" y="646607"/>
                  </a:lnTo>
                  <a:lnTo>
                    <a:pt x="260680" y="568007"/>
                  </a:lnTo>
                  <a:lnTo>
                    <a:pt x="293128" y="522795"/>
                  </a:lnTo>
                  <a:lnTo>
                    <a:pt x="318147" y="464058"/>
                  </a:lnTo>
                  <a:lnTo>
                    <a:pt x="334733" y="397891"/>
                  </a:lnTo>
                  <a:lnTo>
                    <a:pt x="340334" y="340360"/>
                  </a:lnTo>
                  <a:lnTo>
                    <a:pt x="363956" y="339242"/>
                  </a:lnTo>
                  <a:lnTo>
                    <a:pt x="431495" y="327621"/>
                  </a:lnTo>
                  <a:lnTo>
                    <a:pt x="494741" y="306578"/>
                  </a:lnTo>
                  <a:lnTo>
                    <a:pt x="496062" y="305943"/>
                  </a:lnTo>
                  <a:lnTo>
                    <a:pt x="522795" y="293128"/>
                  </a:lnTo>
                  <a:lnTo>
                    <a:pt x="547458" y="277825"/>
                  </a:lnTo>
                  <a:lnTo>
                    <a:pt x="567982" y="260680"/>
                  </a:lnTo>
                  <a:lnTo>
                    <a:pt x="646582" y="182092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7" name="object 27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659483" y="6197542"/>
              <a:ext cx="253974" cy="252547"/>
            </a:xfrm>
            <a:prstGeom prst="rect">
              <a:avLst/>
            </a:prstGeom>
          </p:spPr>
        </p:pic>
        <p:pic>
          <p:nvPicPr>
            <p:cNvPr id="28" name="object 28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957830" y="5896333"/>
              <a:ext cx="255412" cy="253974"/>
            </a:xfrm>
            <a:prstGeom prst="rect">
              <a:avLst/>
            </a:prstGeom>
          </p:spPr>
        </p:pic>
        <p:pic>
          <p:nvPicPr>
            <p:cNvPr id="29" name="object 29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858934" y="5927206"/>
              <a:ext cx="65236" cy="65246"/>
            </a:xfrm>
            <a:prstGeom prst="rect">
              <a:avLst/>
            </a:prstGeom>
          </p:spPr>
        </p:pic>
        <p:sp>
          <p:nvSpPr>
            <p:cNvPr id="30" name="object 30"/>
            <p:cNvSpPr/>
            <p:nvPr/>
          </p:nvSpPr>
          <p:spPr>
            <a:xfrm>
              <a:off x="1845500" y="6054088"/>
              <a:ext cx="45720" cy="45720"/>
            </a:xfrm>
            <a:custGeom>
              <a:avLst/>
              <a:gdLst/>
              <a:ahLst/>
              <a:cxnLst/>
              <a:rect l="l" t="t" r="r" b="b"/>
              <a:pathLst>
                <a:path w="45719" h="45720">
                  <a:moveTo>
                    <a:pt x="22828" y="0"/>
                  </a:moveTo>
                  <a:lnTo>
                    <a:pt x="14238" y="1674"/>
                  </a:lnTo>
                  <a:lnTo>
                    <a:pt x="6686" y="6696"/>
                  </a:lnTo>
                  <a:lnTo>
                    <a:pt x="1671" y="14247"/>
                  </a:lnTo>
                  <a:lnTo>
                    <a:pt x="0" y="22837"/>
                  </a:lnTo>
                  <a:lnTo>
                    <a:pt x="1671" y="31427"/>
                  </a:lnTo>
                  <a:lnTo>
                    <a:pt x="6686" y="38979"/>
                  </a:lnTo>
                  <a:lnTo>
                    <a:pt x="14238" y="44001"/>
                  </a:lnTo>
                  <a:lnTo>
                    <a:pt x="22828" y="45675"/>
                  </a:lnTo>
                  <a:lnTo>
                    <a:pt x="31418" y="44001"/>
                  </a:lnTo>
                  <a:lnTo>
                    <a:pt x="38969" y="38979"/>
                  </a:lnTo>
                  <a:lnTo>
                    <a:pt x="43984" y="31427"/>
                  </a:lnTo>
                  <a:lnTo>
                    <a:pt x="45656" y="22837"/>
                  </a:lnTo>
                  <a:lnTo>
                    <a:pt x="43984" y="14247"/>
                  </a:lnTo>
                  <a:lnTo>
                    <a:pt x="38969" y="6696"/>
                  </a:lnTo>
                  <a:lnTo>
                    <a:pt x="31418" y="1674"/>
                  </a:lnTo>
                  <a:lnTo>
                    <a:pt x="2282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1" name="object 31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960789" y="6358844"/>
              <a:ext cx="65233" cy="65233"/>
            </a:xfrm>
            <a:prstGeom prst="rect">
              <a:avLst/>
            </a:prstGeom>
          </p:spPr>
        </p:pic>
        <p:sp>
          <p:nvSpPr>
            <p:cNvPr id="32" name="object 32"/>
            <p:cNvSpPr/>
            <p:nvPr/>
          </p:nvSpPr>
          <p:spPr>
            <a:xfrm>
              <a:off x="1981842" y="6250122"/>
              <a:ext cx="45720" cy="45720"/>
            </a:xfrm>
            <a:custGeom>
              <a:avLst/>
              <a:gdLst/>
              <a:ahLst/>
              <a:cxnLst/>
              <a:rect l="l" t="t" r="r" b="b"/>
              <a:pathLst>
                <a:path w="45719" h="45720">
                  <a:moveTo>
                    <a:pt x="22839" y="0"/>
                  </a:moveTo>
                  <a:lnTo>
                    <a:pt x="14245" y="1671"/>
                  </a:lnTo>
                  <a:lnTo>
                    <a:pt x="6686" y="6686"/>
                  </a:lnTo>
                  <a:lnTo>
                    <a:pt x="1671" y="14243"/>
                  </a:lnTo>
                  <a:lnTo>
                    <a:pt x="0" y="22834"/>
                  </a:lnTo>
                  <a:lnTo>
                    <a:pt x="1671" y="31425"/>
                  </a:lnTo>
                  <a:lnTo>
                    <a:pt x="6686" y="38982"/>
                  </a:lnTo>
                  <a:lnTo>
                    <a:pt x="14245" y="43997"/>
                  </a:lnTo>
                  <a:lnTo>
                    <a:pt x="22839" y="45669"/>
                  </a:lnTo>
                  <a:lnTo>
                    <a:pt x="31430" y="43997"/>
                  </a:lnTo>
                  <a:lnTo>
                    <a:pt x="38982" y="38982"/>
                  </a:lnTo>
                  <a:lnTo>
                    <a:pt x="43997" y="31425"/>
                  </a:lnTo>
                  <a:lnTo>
                    <a:pt x="45669" y="22834"/>
                  </a:lnTo>
                  <a:lnTo>
                    <a:pt x="43997" y="14243"/>
                  </a:lnTo>
                  <a:lnTo>
                    <a:pt x="38982" y="6686"/>
                  </a:lnTo>
                  <a:lnTo>
                    <a:pt x="31430" y="1671"/>
                  </a:lnTo>
                  <a:lnTo>
                    <a:pt x="2283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3" name="object 33"/>
          <p:cNvSpPr/>
          <p:nvPr/>
        </p:nvSpPr>
        <p:spPr>
          <a:xfrm>
            <a:off x="550914" y="6265161"/>
            <a:ext cx="657225" cy="593090"/>
          </a:xfrm>
          <a:custGeom>
            <a:avLst/>
            <a:gdLst/>
            <a:ahLst/>
            <a:cxnLst/>
            <a:rect l="l" t="t" r="r" b="b"/>
            <a:pathLst>
              <a:path w="657225" h="593090">
                <a:moveTo>
                  <a:pt x="657098" y="0"/>
                </a:moveTo>
                <a:lnTo>
                  <a:pt x="0" y="201041"/>
                </a:lnTo>
                <a:lnTo>
                  <a:pt x="0" y="592836"/>
                </a:lnTo>
                <a:lnTo>
                  <a:pt x="657098" y="592836"/>
                </a:lnTo>
                <a:lnTo>
                  <a:pt x="657098" y="0"/>
                </a:lnTo>
                <a:close/>
              </a:path>
            </a:pathLst>
          </a:custGeom>
          <a:solidFill>
            <a:srgbClr val="2A317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139175" y="4199501"/>
            <a:ext cx="330200" cy="410209"/>
          </a:xfrm>
          <a:custGeom>
            <a:avLst/>
            <a:gdLst/>
            <a:ahLst/>
            <a:cxnLst/>
            <a:rect l="l" t="t" r="r" b="b"/>
            <a:pathLst>
              <a:path w="330200" h="410210">
                <a:moveTo>
                  <a:pt x="0" y="0"/>
                </a:moveTo>
                <a:lnTo>
                  <a:pt x="0" y="409956"/>
                </a:lnTo>
                <a:lnTo>
                  <a:pt x="330111" y="308508"/>
                </a:lnTo>
                <a:lnTo>
                  <a:pt x="330111" y="101460"/>
                </a:lnTo>
                <a:lnTo>
                  <a:pt x="0" y="0"/>
                </a:lnTo>
                <a:close/>
              </a:path>
            </a:pathLst>
          </a:custGeom>
          <a:solidFill>
            <a:srgbClr val="FFB71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0" y="6485962"/>
            <a:ext cx="497840" cy="372110"/>
          </a:xfrm>
          <a:custGeom>
            <a:avLst/>
            <a:gdLst/>
            <a:ahLst/>
            <a:cxnLst/>
            <a:rect l="l" t="t" r="r" b="b"/>
            <a:pathLst>
              <a:path w="497840" h="372109">
                <a:moveTo>
                  <a:pt x="497725" y="0"/>
                </a:moveTo>
                <a:lnTo>
                  <a:pt x="0" y="152285"/>
                </a:lnTo>
                <a:lnTo>
                  <a:pt x="0" y="372033"/>
                </a:lnTo>
                <a:lnTo>
                  <a:pt x="497725" y="372033"/>
                </a:lnTo>
                <a:lnTo>
                  <a:pt x="497725" y="0"/>
                </a:lnTo>
                <a:close/>
              </a:path>
            </a:pathLst>
          </a:custGeom>
          <a:solidFill>
            <a:srgbClr val="003087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266635" y="0"/>
            <a:ext cx="4926558" cy="6846493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527282" y="1316770"/>
            <a:ext cx="6419850" cy="10007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3200" spc="-35" dirty="0">
                <a:solidFill>
                  <a:srgbClr val="003087"/>
                </a:solidFill>
              </a:rPr>
              <a:t>Verbal</a:t>
            </a:r>
            <a:r>
              <a:rPr sz="3200" spc="-50" dirty="0">
                <a:solidFill>
                  <a:srgbClr val="003087"/>
                </a:solidFill>
              </a:rPr>
              <a:t> </a:t>
            </a:r>
            <a:r>
              <a:rPr sz="3200" spc="-5" dirty="0">
                <a:solidFill>
                  <a:srgbClr val="003087"/>
                </a:solidFill>
              </a:rPr>
              <a:t>and</a:t>
            </a:r>
            <a:r>
              <a:rPr sz="3200" spc="-45" dirty="0">
                <a:solidFill>
                  <a:srgbClr val="003087"/>
                </a:solidFill>
              </a:rPr>
              <a:t> </a:t>
            </a:r>
            <a:r>
              <a:rPr sz="3200" dirty="0">
                <a:solidFill>
                  <a:srgbClr val="003087"/>
                </a:solidFill>
              </a:rPr>
              <a:t>non-verbal </a:t>
            </a:r>
            <a:r>
              <a:rPr sz="3200" spc="-875" dirty="0">
                <a:solidFill>
                  <a:srgbClr val="003087"/>
                </a:solidFill>
              </a:rPr>
              <a:t> </a:t>
            </a:r>
            <a:r>
              <a:rPr sz="3200" spc="-5" dirty="0">
                <a:solidFill>
                  <a:srgbClr val="003087"/>
                </a:solidFill>
              </a:rPr>
              <a:t>communication</a:t>
            </a:r>
            <a:endParaRPr sz="3200" dirty="0"/>
          </a:p>
        </p:txBody>
      </p:sp>
      <p:sp>
        <p:nvSpPr>
          <p:cNvPr id="4" name="object 4"/>
          <p:cNvSpPr txBox="1"/>
          <p:nvPr/>
        </p:nvSpPr>
        <p:spPr>
          <a:xfrm>
            <a:off x="527282" y="2513650"/>
            <a:ext cx="6419850" cy="30734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b="1" spc="-25" dirty="0">
                <a:solidFill>
                  <a:srgbClr val="231F20"/>
                </a:solidFill>
                <a:latin typeface="Arial"/>
                <a:cs typeface="Arial"/>
              </a:rPr>
              <a:t>Verbal</a:t>
            </a:r>
            <a:r>
              <a:rPr sz="2000" b="1" spc="-1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b="1" spc="-5" dirty="0">
                <a:solidFill>
                  <a:srgbClr val="231F20"/>
                </a:solidFill>
                <a:latin typeface="Arial"/>
                <a:cs typeface="Arial"/>
              </a:rPr>
              <a:t>communication</a:t>
            </a:r>
            <a:r>
              <a:rPr sz="2000" b="1" spc="-1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is</a:t>
            </a:r>
            <a:r>
              <a:rPr sz="2000" spc="-1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the</a:t>
            </a:r>
            <a:r>
              <a:rPr sz="2000" spc="-1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things</a:t>
            </a:r>
            <a:r>
              <a:rPr sz="2000" spc="-1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231F20"/>
                </a:solidFill>
                <a:latin typeface="Arial"/>
                <a:cs typeface="Arial"/>
              </a:rPr>
              <a:t>we</a:t>
            </a:r>
            <a:r>
              <a:rPr sz="2000" b="1" spc="-1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b="1" spc="-5" dirty="0">
                <a:solidFill>
                  <a:srgbClr val="231F20"/>
                </a:solidFill>
                <a:latin typeface="Arial"/>
                <a:cs typeface="Arial"/>
              </a:rPr>
              <a:t>say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.</a:t>
            </a:r>
            <a:endParaRPr sz="2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2050">
              <a:latin typeface="Arial"/>
              <a:cs typeface="Arial"/>
            </a:endParaRPr>
          </a:p>
          <a:p>
            <a:pPr marL="12700" marR="514350">
              <a:lnSpc>
                <a:spcPct val="100000"/>
              </a:lnSpc>
            </a:pPr>
            <a:r>
              <a:rPr sz="2000" b="1" spc="-5" dirty="0">
                <a:solidFill>
                  <a:srgbClr val="231F20"/>
                </a:solidFill>
                <a:latin typeface="Arial"/>
                <a:cs typeface="Arial"/>
              </a:rPr>
              <a:t>Non-verbal communication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is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the </a:t>
            </a:r>
            <a:r>
              <a:rPr sz="2000" b="1" dirty="0">
                <a:solidFill>
                  <a:srgbClr val="231F20"/>
                </a:solidFill>
                <a:latin typeface="Arial"/>
                <a:cs typeface="Arial"/>
              </a:rPr>
              <a:t>things we don’t </a:t>
            </a:r>
            <a:r>
              <a:rPr sz="2000" b="1" spc="-54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b="1" spc="-5" dirty="0">
                <a:solidFill>
                  <a:srgbClr val="231F20"/>
                </a:solidFill>
                <a:latin typeface="Arial"/>
                <a:cs typeface="Arial"/>
              </a:rPr>
              <a:t>say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,</a:t>
            </a:r>
            <a:r>
              <a:rPr sz="2000" spc="-1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but</a:t>
            </a:r>
            <a:r>
              <a:rPr sz="2000" spc="-1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communicate</a:t>
            </a:r>
            <a:r>
              <a:rPr sz="2000" spc="-1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through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 our</a:t>
            </a:r>
            <a:r>
              <a:rPr sz="2000" spc="-1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231F20"/>
                </a:solidFill>
                <a:latin typeface="Arial"/>
                <a:cs typeface="Arial"/>
              </a:rPr>
              <a:t>body</a:t>
            </a:r>
            <a:r>
              <a:rPr sz="2000" b="1" spc="-1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b="1" spc="-5" dirty="0">
                <a:solidFill>
                  <a:srgbClr val="231F20"/>
                </a:solidFill>
                <a:latin typeface="Arial"/>
                <a:cs typeface="Arial"/>
              </a:rPr>
              <a:t>language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.</a:t>
            </a:r>
            <a:endParaRPr sz="2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2050">
              <a:latin typeface="Arial"/>
              <a:cs typeface="Arial"/>
            </a:endParaRPr>
          </a:p>
          <a:p>
            <a:pPr marL="12700" marR="5080">
              <a:lnSpc>
                <a:spcPct val="100000"/>
              </a:lnSpc>
            </a:pP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Both verbal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and non-verbal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communication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are important </a:t>
            </a:r>
            <a:r>
              <a:rPr sz="2000" spc="-54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and</a:t>
            </a:r>
            <a:r>
              <a:rPr sz="2000" spc="-1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can say </a:t>
            </a:r>
            <a:r>
              <a:rPr sz="2000" spc="-10" dirty="0">
                <a:solidFill>
                  <a:srgbClr val="231F20"/>
                </a:solidFill>
                <a:latin typeface="Arial"/>
                <a:cs typeface="Arial"/>
              </a:rPr>
              <a:t>different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 things.</a:t>
            </a:r>
            <a:endParaRPr sz="2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2050">
              <a:latin typeface="Arial"/>
              <a:cs typeface="Arial"/>
            </a:endParaRPr>
          </a:p>
          <a:p>
            <a:pPr marL="12700" marR="697230">
              <a:lnSpc>
                <a:spcPct val="100000"/>
              </a:lnSpc>
            </a:pP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It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is important we are aware of our own and others’ </a:t>
            </a:r>
            <a:r>
              <a:rPr sz="2000" spc="-54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verbal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 and</a:t>
            </a:r>
            <a:r>
              <a:rPr sz="2000" spc="-1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non-verbal</a:t>
            </a:r>
            <a:r>
              <a:rPr sz="2000" spc="-1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communication.</a:t>
            </a:r>
            <a:endParaRPr sz="2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27281" y="1316770"/>
            <a:ext cx="10601325" cy="513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spc="-5" dirty="0">
                <a:solidFill>
                  <a:srgbClr val="003087"/>
                </a:solidFill>
              </a:rPr>
              <a:t>Healthcare</a:t>
            </a:r>
            <a:r>
              <a:rPr sz="3200" spc="-90" dirty="0">
                <a:solidFill>
                  <a:srgbClr val="003087"/>
                </a:solidFill>
              </a:rPr>
              <a:t> </a:t>
            </a:r>
            <a:r>
              <a:rPr sz="3200" dirty="0">
                <a:solidFill>
                  <a:srgbClr val="003087"/>
                </a:solidFill>
              </a:rPr>
              <a:t>professionals</a:t>
            </a:r>
            <a:endParaRPr sz="3200" dirty="0"/>
          </a:p>
        </p:txBody>
      </p:sp>
      <p:sp>
        <p:nvSpPr>
          <p:cNvPr id="3" name="object 3"/>
          <p:cNvSpPr txBox="1"/>
          <p:nvPr/>
        </p:nvSpPr>
        <p:spPr>
          <a:xfrm>
            <a:off x="527282" y="2025970"/>
            <a:ext cx="10601325" cy="21780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How</a:t>
            </a:r>
            <a:r>
              <a:rPr sz="2000" spc="-1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would</a:t>
            </a:r>
            <a:r>
              <a:rPr sz="2000" spc="-1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you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feel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if</a:t>
            </a:r>
            <a:r>
              <a:rPr sz="2000" spc="-1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you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 went</a:t>
            </a:r>
            <a:r>
              <a:rPr sz="2000" spc="-1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to the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 doctor</a:t>
            </a:r>
            <a:r>
              <a:rPr sz="2000" spc="-1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and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they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 presented</a:t>
            </a:r>
            <a:r>
              <a:rPr sz="2000" spc="-1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the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following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body</a:t>
            </a:r>
            <a:r>
              <a:rPr sz="2000" spc="-1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language?</a:t>
            </a:r>
            <a:endParaRPr sz="2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2050">
              <a:latin typeface="Arial"/>
              <a:cs typeface="Arial"/>
            </a:endParaRPr>
          </a:p>
          <a:p>
            <a:pPr marL="300355" indent="-288290">
              <a:lnSpc>
                <a:spcPct val="100000"/>
              </a:lnSpc>
              <a:buChar char="•"/>
              <a:tabLst>
                <a:tab pos="300355" algn="l"/>
                <a:tab pos="300990" algn="l"/>
              </a:tabLst>
            </a:pP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Stared</a:t>
            </a:r>
            <a:r>
              <a:rPr sz="2000" spc="-1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out</a:t>
            </a:r>
            <a:r>
              <a:rPr sz="2000" spc="-1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the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 window</a:t>
            </a:r>
            <a:r>
              <a:rPr sz="2000" spc="-1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the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 whole</a:t>
            </a:r>
            <a:r>
              <a:rPr sz="2000" spc="-1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time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they</a:t>
            </a:r>
            <a:r>
              <a:rPr sz="2000" spc="-1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talked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to</a:t>
            </a:r>
            <a:r>
              <a:rPr sz="2000" spc="-1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you</a:t>
            </a:r>
            <a:endParaRPr sz="2000">
              <a:latin typeface="Arial"/>
              <a:cs typeface="Arial"/>
            </a:endParaRPr>
          </a:p>
          <a:p>
            <a:pPr marL="300355" indent="-288290">
              <a:lnSpc>
                <a:spcPct val="100000"/>
              </a:lnSpc>
              <a:spcBef>
                <a:spcPts val="850"/>
              </a:spcBef>
              <a:buChar char="•"/>
              <a:tabLst>
                <a:tab pos="300355" algn="l"/>
                <a:tab pos="300990" algn="l"/>
              </a:tabLst>
            </a:pP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Frowned</a:t>
            </a:r>
            <a:r>
              <a:rPr sz="2000" spc="-1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at</a:t>
            </a:r>
            <a:r>
              <a:rPr sz="2000" spc="-1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you</a:t>
            </a:r>
            <a:r>
              <a:rPr sz="2000" spc="-1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when</a:t>
            </a:r>
            <a:r>
              <a:rPr sz="2000" spc="-1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you</a:t>
            </a:r>
            <a:r>
              <a:rPr sz="2000" spc="-1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were</a:t>
            </a:r>
            <a:r>
              <a:rPr sz="2000" spc="-2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talking</a:t>
            </a:r>
            <a:endParaRPr sz="2000">
              <a:latin typeface="Arial"/>
              <a:cs typeface="Arial"/>
            </a:endParaRPr>
          </a:p>
          <a:p>
            <a:pPr marL="300355" indent="-288290">
              <a:lnSpc>
                <a:spcPct val="100000"/>
              </a:lnSpc>
              <a:spcBef>
                <a:spcPts val="850"/>
              </a:spcBef>
              <a:buChar char="•"/>
              <a:tabLst>
                <a:tab pos="300355" algn="l"/>
                <a:tab pos="300990" algn="l"/>
              </a:tabLst>
            </a:pP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Sat</a:t>
            </a:r>
            <a:r>
              <a:rPr sz="2000" spc="-1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crossed</a:t>
            </a:r>
            <a:r>
              <a:rPr sz="2000" spc="-1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arms</a:t>
            </a:r>
            <a:r>
              <a:rPr sz="2000" spc="-1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and</a:t>
            </a:r>
            <a:r>
              <a:rPr sz="2000" spc="-1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slouched</a:t>
            </a:r>
            <a:r>
              <a:rPr sz="2000" spc="-1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in</a:t>
            </a:r>
            <a:r>
              <a:rPr sz="2000" spc="-1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their</a:t>
            </a:r>
            <a:r>
              <a:rPr sz="2000" spc="-1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chair</a:t>
            </a:r>
            <a:endParaRPr sz="2000">
              <a:latin typeface="Arial"/>
              <a:cs typeface="Arial"/>
            </a:endParaRPr>
          </a:p>
          <a:p>
            <a:pPr marL="300355" indent="-288290">
              <a:lnSpc>
                <a:spcPct val="100000"/>
              </a:lnSpc>
              <a:spcBef>
                <a:spcPts val="850"/>
              </a:spcBef>
              <a:buChar char="•"/>
              <a:tabLst>
                <a:tab pos="300355" algn="l"/>
                <a:tab pos="300990" algn="l"/>
              </a:tabLst>
            </a:pP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Dressed</a:t>
            </a:r>
            <a:r>
              <a:rPr sz="2000" spc="-2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in</a:t>
            </a:r>
            <a:r>
              <a:rPr sz="2000" spc="-2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a</a:t>
            </a:r>
            <a:r>
              <a:rPr sz="2000" spc="-1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spc="-30" dirty="0">
                <a:solidFill>
                  <a:srgbClr val="231F20"/>
                </a:solidFill>
                <a:latin typeface="Arial"/>
                <a:cs typeface="Arial"/>
              </a:rPr>
              <a:t>dirty,</a:t>
            </a:r>
            <a:r>
              <a:rPr sz="2000" spc="-1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smelly</a:t>
            </a:r>
            <a:r>
              <a:rPr sz="2000" spc="-1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shirt</a:t>
            </a:r>
            <a:endParaRPr sz="2000">
              <a:latin typeface="Arial"/>
              <a:cs typeface="Arial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0" y="6088392"/>
            <a:ext cx="12193270" cy="769620"/>
            <a:chOff x="0" y="6088392"/>
            <a:chExt cx="12193270" cy="769620"/>
          </a:xfrm>
        </p:grpSpPr>
        <p:sp>
          <p:nvSpPr>
            <p:cNvPr id="5" name="object 5"/>
            <p:cNvSpPr/>
            <p:nvPr/>
          </p:nvSpPr>
          <p:spPr>
            <a:xfrm>
              <a:off x="1464960" y="6088401"/>
              <a:ext cx="1544320" cy="769620"/>
            </a:xfrm>
            <a:custGeom>
              <a:avLst/>
              <a:gdLst/>
              <a:ahLst/>
              <a:cxnLst/>
              <a:rect l="l" t="t" r="r" b="b"/>
              <a:pathLst>
                <a:path w="1544320" h="769620">
                  <a:moveTo>
                    <a:pt x="1544027" y="0"/>
                  </a:moveTo>
                  <a:lnTo>
                    <a:pt x="0" y="453250"/>
                  </a:lnTo>
                  <a:lnTo>
                    <a:pt x="0" y="769594"/>
                  </a:lnTo>
                  <a:lnTo>
                    <a:pt x="1544027" y="769594"/>
                  </a:lnTo>
                  <a:lnTo>
                    <a:pt x="1544027" y="0"/>
                  </a:lnTo>
                  <a:close/>
                </a:path>
              </a:pathLst>
            </a:custGeom>
            <a:solidFill>
              <a:srgbClr val="AD267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0" y="6111595"/>
              <a:ext cx="1465580" cy="746760"/>
            </a:xfrm>
            <a:custGeom>
              <a:avLst/>
              <a:gdLst/>
              <a:ahLst/>
              <a:cxnLst/>
              <a:rect l="l" t="t" r="r" b="b"/>
              <a:pathLst>
                <a:path w="1465580" h="746759">
                  <a:moveTo>
                    <a:pt x="0" y="0"/>
                  </a:moveTo>
                  <a:lnTo>
                    <a:pt x="0" y="746404"/>
                  </a:lnTo>
                  <a:lnTo>
                    <a:pt x="1464957" y="746404"/>
                  </a:lnTo>
                  <a:lnTo>
                    <a:pt x="1464957" y="43006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72C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4553003" y="6088401"/>
              <a:ext cx="1544320" cy="769620"/>
            </a:xfrm>
            <a:custGeom>
              <a:avLst/>
              <a:gdLst/>
              <a:ahLst/>
              <a:cxnLst/>
              <a:rect l="l" t="t" r="r" b="b"/>
              <a:pathLst>
                <a:path w="1544320" h="769620">
                  <a:moveTo>
                    <a:pt x="1544040" y="0"/>
                  </a:moveTo>
                  <a:lnTo>
                    <a:pt x="0" y="453250"/>
                  </a:lnTo>
                  <a:lnTo>
                    <a:pt x="0" y="769594"/>
                  </a:lnTo>
                  <a:lnTo>
                    <a:pt x="1544040" y="769594"/>
                  </a:lnTo>
                  <a:lnTo>
                    <a:pt x="1544040" y="0"/>
                  </a:lnTo>
                  <a:close/>
                </a:path>
              </a:pathLst>
            </a:custGeom>
            <a:solidFill>
              <a:srgbClr val="00308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3008981" y="6088392"/>
              <a:ext cx="1544320" cy="769620"/>
            </a:xfrm>
            <a:custGeom>
              <a:avLst/>
              <a:gdLst/>
              <a:ahLst/>
              <a:cxnLst/>
              <a:rect l="l" t="t" r="r" b="b"/>
              <a:pathLst>
                <a:path w="1544320" h="769620">
                  <a:moveTo>
                    <a:pt x="0" y="0"/>
                  </a:moveTo>
                  <a:lnTo>
                    <a:pt x="0" y="769607"/>
                  </a:lnTo>
                  <a:lnTo>
                    <a:pt x="1544027" y="769607"/>
                  </a:lnTo>
                  <a:lnTo>
                    <a:pt x="1544027" y="45327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33007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7640166" y="6088653"/>
              <a:ext cx="1544320" cy="769620"/>
            </a:xfrm>
            <a:custGeom>
              <a:avLst/>
              <a:gdLst/>
              <a:ahLst/>
              <a:cxnLst/>
              <a:rect l="l" t="t" r="r" b="b"/>
              <a:pathLst>
                <a:path w="1544320" h="769620">
                  <a:moveTo>
                    <a:pt x="1544015" y="0"/>
                  </a:moveTo>
                  <a:lnTo>
                    <a:pt x="0" y="453250"/>
                  </a:lnTo>
                  <a:lnTo>
                    <a:pt x="0" y="769340"/>
                  </a:lnTo>
                  <a:lnTo>
                    <a:pt x="1544015" y="769340"/>
                  </a:lnTo>
                  <a:lnTo>
                    <a:pt x="1544015" y="0"/>
                  </a:lnTo>
                  <a:close/>
                </a:path>
              </a:pathLst>
            </a:custGeom>
            <a:solidFill>
              <a:srgbClr val="7C285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6097047" y="6088926"/>
              <a:ext cx="1543685" cy="769620"/>
            </a:xfrm>
            <a:custGeom>
              <a:avLst/>
              <a:gdLst/>
              <a:ahLst/>
              <a:cxnLst/>
              <a:rect l="l" t="t" r="r" b="b"/>
              <a:pathLst>
                <a:path w="1543684" h="769620">
                  <a:moveTo>
                    <a:pt x="0" y="0"/>
                  </a:moveTo>
                  <a:lnTo>
                    <a:pt x="0" y="769073"/>
                  </a:lnTo>
                  <a:lnTo>
                    <a:pt x="1543113" y="769073"/>
                  </a:lnTo>
                  <a:lnTo>
                    <a:pt x="1543113" y="45298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B71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" name="object 11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096139" y="6088659"/>
              <a:ext cx="901" cy="769340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10728209" y="6111854"/>
              <a:ext cx="1465580" cy="746760"/>
            </a:xfrm>
            <a:custGeom>
              <a:avLst/>
              <a:gdLst/>
              <a:ahLst/>
              <a:cxnLst/>
              <a:rect l="l" t="t" r="r" b="b"/>
              <a:pathLst>
                <a:path w="1465579" h="746759">
                  <a:moveTo>
                    <a:pt x="1464995" y="0"/>
                  </a:moveTo>
                  <a:lnTo>
                    <a:pt x="0" y="430060"/>
                  </a:lnTo>
                  <a:lnTo>
                    <a:pt x="0" y="746150"/>
                  </a:lnTo>
                  <a:lnTo>
                    <a:pt x="1464995" y="746150"/>
                  </a:lnTo>
                  <a:lnTo>
                    <a:pt x="1464995" y="0"/>
                  </a:lnTo>
                  <a:close/>
                </a:path>
              </a:pathLst>
            </a:custGeom>
            <a:solidFill>
              <a:srgbClr val="AD267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9184188" y="6088659"/>
              <a:ext cx="1544320" cy="769620"/>
            </a:xfrm>
            <a:custGeom>
              <a:avLst/>
              <a:gdLst/>
              <a:ahLst/>
              <a:cxnLst/>
              <a:rect l="l" t="t" r="r" b="b"/>
              <a:pathLst>
                <a:path w="1544320" h="769620">
                  <a:moveTo>
                    <a:pt x="0" y="0"/>
                  </a:moveTo>
                  <a:lnTo>
                    <a:pt x="0" y="769340"/>
                  </a:lnTo>
                  <a:lnTo>
                    <a:pt x="1544027" y="769340"/>
                  </a:lnTo>
                  <a:lnTo>
                    <a:pt x="1544027" y="45325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33007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27281" y="1316770"/>
            <a:ext cx="11012805" cy="513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spc="-5" dirty="0">
                <a:solidFill>
                  <a:srgbClr val="003087"/>
                </a:solidFill>
              </a:rPr>
              <a:t>Healthcare</a:t>
            </a:r>
            <a:r>
              <a:rPr sz="3200" spc="-90" dirty="0">
                <a:solidFill>
                  <a:srgbClr val="003087"/>
                </a:solidFill>
              </a:rPr>
              <a:t> </a:t>
            </a:r>
            <a:r>
              <a:rPr sz="3200" dirty="0">
                <a:solidFill>
                  <a:srgbClr val="003087"/>
                </a:solidFill>
              </a:rPr>
              <a:t>professionals</a:t>
            </a:r>
            <a:endParaRPr sz="3200" dirty="0"/>
          </a:p>
        </p:txBody>
      </p:sp>
      <p:sp>
        <p:nvSpPr>
          <p:cNvPr id="3" name="object 3"/>
          <p:cNvSpPr txBox="1"/>
          <p:nvPr/>
        </p:nvSpPr>
        <p:spPr>
          <a:xfrm>
            <a:off x="527282" y="2025970"/>
            <a:ext cx="11012805" cy="34163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00355" marR="5080" indent="-288290">
              <a:lnSpc>
                <a:spcPct val="100000"/>
              </a:lnSpc>
              <a:spcBef>
                <a:spcPts val="100"/>
              </a:spcBef>
              <a:buChar char="•"/>
              <a:tabLst>
                <a:tab pos="300355" algn="l"/>
                <a:tab pos="300990" algn="l"/>
              </a:tabLst>
            </a:pP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It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is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really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important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that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healthcare professionals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convey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body language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that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will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make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patients </a:t>
            </a:r>
            <a:r>
              <a:rPr sz="2000" spc="-54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feel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comfortable, safe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and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reassured.</a:t>
            </a:r>
            <a:endParaRPr sz="2000">
              <a:latin typeface="Arial"/>
              <a:cs typeface="Arial"/>
            </a:endParaRPr>
          </a:p>
          <a:p>
            <a:pPr marL="300355" indent="-288290">
              <a:lnSpc>
                <a:spcPct val="100000"/>
              </a:lnSpc>
              <a:spcBef>
                <a:spcPts val="850"/>
              </a:spcBef>
              <a:buChar char="•"/>
              <a:tabLst>
                <a:tab pos="300355" algn="l"/>
                <a:tab pos="300990" algn="l"/>
              </a:tabLst>
            </a:pP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Body</a:t>
            </a:r>
            <a:r>
              <a:rPr sz="2000" spc="-1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language</a:t>
            </a:r>
            <a:r>
              <a:rPr sz="2000" spc="-1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that</a:t>
            </a:r>
            <a:r>
              <a:rPr sz="2000" spc="-1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could</a:t>
            </a:r>
            <a:r>
              <a:rPr sz="2000" spc="-1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help</a:t>
            </a:r>
            <a:r>
              <a:rPr sz="2000" spc="-1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to</a:t>
            </a:r>
            <a:r>
              <a:rPr sz="2000" spc="-1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achieve</a:t>
            </a:r>
            <a:r>
              <a:rPr sz="2000" spc="-1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this</a:t>
            </a:r>
            <a:r>
              <a:rPr sz="2000" spc="-1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is:</a:t>
            </a:r>
            <a:endParaRPr sz="2000">
              <a:latin typeface="Arial"/>
              <a:cs typeface="Arial"/>
            </a:endParaRPr>
          </a:p>
          <a:p>
            <a:pPr marL="588645" marR="5728970" lvl="1" indent="-288290">
              <a:lnSpc>
                <a:spcPct val="100000"/>
              </a:lnSpc>
              <a:spcBef>
                <a:spcPts val="850"/>
              </a:spcBef>
              <a:buChar char="–"/>
              <a:tabLst>
                <a:tab pos="588645" algn="l"/>
                <a:tab pos="589280" algn="l"/>
              </a:tabLst>
            </a:pP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Open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body language, e.g. arms open and </a:t>
            </a:r>
            <a:r>
              <a:rPr sz="2000" spc="-54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facing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forwards</a:t>
            </a:r>
            <a:endParaRPr sz="2000">
              <a:latin typeface="Arial"/>
              <a:cs typeface="Arial"/>
            </a:endParaRPr>
          </a:p>
          <a:p>
            <a:pPr marL="588645" lvl="1" indent="-288925">
              <a:lnSpc>
                <a:spcPct val="100000"/>
              </a:lnSpc>
              <a:spcBef>
                <a:spcPts val="850"/>
              </a:spcBef>
              <a:buChar char="–"/>
              <a:tabLst>
                <a:tab pos="588645" algn="l"/>
                <a:tab pos="589280" algn="l"/>
              </a:tabLst>
            </a:pP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Smiling</a:t>
            </a:r>
            <a:endParaRPr sz="2000">
              <a:latin typeface="Arial"/>
              <a:cs typeface="Arial"/>
            </a:endParaRPr>
          </a:p>
          <a:p>
            <a:pPr marL="588645" lvl="1" indent="-288925">
              <a:lnSpc>
                <a:spcPct val="100000"/>
              </a:lnSpc>
              <a:spcBef>
                <a:spcPts val="850"/>
              </a:spcBef>
              <a:buChar char="–"/>
              <a:tabLst>
                <a:tab pos="588645" algn="l"/>
                <a:tab pos="589280" algn="l"/>
              </a:tabLst>
            </a:pP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Professional</a:t>
            </a:r>
            <a:r>
              <a:rPr sz="2000" spc="-5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appearance</a:t>
            </a:r>
            <a:endParaRPr sz="2000">
              <a:latin typeface="Arial"/>
              <a:cs typeface="Arial"/>
            </a:endParaRPr>
          </a:p>
          <a:p>
            <a:pPr marL="588645" lvl="1" indent="-288925">
              <a:lnSpc>
                <a:spcPct val="100000"/>
              </a:lnSpc>
              <a:spcBef>
                <a:spcPts val="850"/>
              </a:spcBef>
              <a:buChar char="–"/>
              <a:tabLst>
                <a:tab pos="588645" algn="l"/>
                <a:tab pos="589280" algn="l"/>
              </a:tabLst>
            </a:pP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Eye</a:t>
            </a:r>
            <a:r>
              <a:rPr sz="2000" spc="-5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contact</a:t>
            </a:r>
            <a:endParaRPr sz="2000">
              <a:latin typeface="Arial"/>
              <a:cs typeface="Arial"/>
            </a:endParaRPr>
          </a:p>
          <a:p>
            <a:pPr marL="588645" lvl="1" indent="-288925">
              <a:lnSpc>
                <a:spcPct val="100000"/>
              </a:lnSpc>
              <a:spcBef>
                <a:spcPts val="850"/>
              </a:spcBef>
              <a:buChar char="–"/>
              <a:tabLst>
                <a:tab pos="588645" algn="l"/>
                <a:tab pos="589280" algn="l"/>
              </a:tabLst>
            </a:pP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Nodding</a:t>
            </a:r>
            <a:r>
              <a:rPr sz="2000" spc="-2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to</a:t>
            </a:r>
            <a:r>
              <a:rPr sz="2000" spc="-1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acknowledge</a:t>
            </a:r>
            <a:r>
              <a:rPr sz="2000" spc="-1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listening</a:t>
            </a:r>
            <a:endParaRPr sz="2000">
              <a:latin typeface="Arial"/>
              <a:cs typeface="Arial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5661672" y="2925000"/>
            <a:ext cx="6531609" cy="3933190"/>
            <a:chOff x="5661672" y="2925000"/>
            <a:chExt cx="6531609" cy="3933190"/>
          </a:xfrm>
        </p:grpSpPr>
        <p:sp>
          <p:nvSpPr>
            <p:cNvPr id="5" name="object 5"/>
            <p:cNvSpPr/>
            <p:nvPr/>
          </p:nvSpPr>
          <p:spPr>
            <a:xfrm>
              <a:off x="9597999" y="5850039"/>
              <a:ext cx="1125855" cy="1008380"/>
            </a:xfrm>
            <a:custGeom>
              <a:avLst/>
              <a:gdLst/>
              <a:ahLst/>
              <a:cxnLst/>
              <a:rect l="l" t="t" r="r" b="b"/>
              <a:pathLst>
                <a:path w="1125854" h="1008379">
                  <a:moveTo>
                    <a:pt x="0" y="0"/>
                  </a:moveTo>
                  <a:lnTo>
                    <a:pt x="0" y="1007960"/>
                  </a:lnTo>
                  <a:lnTo>
                    <a:pt x="1125334" y="1007960"/>
                  </a:lnTo>
                  <a:lnTo>
                    <a:pt x="1125334" y="33882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15EA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8983934" y="6329541"/>
              <a:ext cx="563245" cy="528955"/>
            </a:xfrm>
            <a:custGeom>
              <a:avLst/>
              <a:gdLst/>
              <a:ahLst/>
              <a:cxnLst/>
              <a:rect l="l" t="t" r="r" b="b"/>
              <a:pathLst>
                <a:path w="563245" h="528954">
                  <a:moveTo>
                    <a:pt x="562775" y="0"/>
                  </a:moveTo>
                  <a:lnTo>
                    <a:pt x="0" y="172173"/>
                  </a:lnTo>
                  <a:lnTo>
                    <a:pt x="0" y="523481"/>
                  </a:lnTo>
                  <a:lnTo>
                    <a:pt x="16256" y="528459"/>
                  </a:lnTo>
                  <a:lnTo>
                    <a:pt x="562775" y="528459"/>
                  </a:lnTo>
                  <a:lnTo>
                    <a:pt x="562775" y="0"/>
                  </a:lnTo>
                  <a:close/>
                </a:path>
              </a:pathLst>
            </a:custGeom>
            <a:solidFill>
              <a:srgbClr val="33007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823367" y="2925000"/>
              <a:ext cx="3320059" cy="3932999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11458204" y="3130823"/>
              <a:ext cx="563245" cy="695960"/>
            </a:xfrm>
            <a:custGeom>
              <a:avLst/>
              <a:gdLst/>
              <a:ahLst/>
              <a:cxnLst/>
              <a:rect l="l" t="t" r="r" b="b"/>
              <a:pathLst>
                <a:path w="563245" h="695960">
                  <a:moveTo>
                    <a:pt x="0" y="0"/>
                  </a:moveTo>
                  <a:lnTo>
                    <a:pt x="0" y="695642"/>
                  </a:lnTo>
                  <a:lnTo>
                    <a:pt x="562787" y="523494"/>
                  </a:lnTo>
                  <a:lnTo>
                    <a:pt x="562787" y="17217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33007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" name="object 9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382300" y="3743299"/>
              <a:ext cx="1810892" cy="2238425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9486347" y="3289399"/>
              <a:ext cx="781685" cy="965835"/>
            </a:xfrm>
            <a:custGeom>
              <a:avLst/>
              <a:gdLst/>
              <a:ahLst/>
              <a:cxnLst/>
              <a:rect l="l" t="t" r="r" b="b"/>
              <a:pathLst>
                <a:path w="781684" h="965835">
                  <a:moveTo>
                    <a:pt x="781151" y="0"/>
                  </a:moveTo>
                  <a:lnTo>
                    <a:pt x="0" y="238975"/>
                  </a:lnTo>
                  <a:lnTo>
                    <a:pt x="0" y="726617"/>
                  </a:lnTo>
                  <a:lnTo>
                    <a:pt x="781151" y="965568"/>
                  </a:lnTo>
                  <a:lnTo>
                    <a:pt x="781151" y="0"/>
                  </a:lnTo>
                  <a:close/>
                </a:path>
              </a:pathLst>
            </a:custGeom>
            <a:solidFill>
              <a:srgbClr val="FFB71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6139963" y="3458443"/>
              <a:ext cx="563245" cy="695960"/>
            </a:xfrm>
            <a:custGeom>
              <a:avLst/>
              <a:gdLst/>
              <a:ahLst/>
              <a:cxnLst/>
              <a:rect l="l" t="t" r="r" b="b"/>
              <a:pathLst>
                <a:path w="563245" h="695960">
                  <a:moveTo>
                    <a:pt x="0" y="0"/>
                  </a:moveTo>
                  <a:lnTo>
                    <a:pt x="0" y="695642"/>
                  </a:lnTo>
                  <a:lnTo>
                    <a:pt x="562775" y="523481"/>
                  </a:lnTo>
                  <a:lnTo>
                    <a:pt x="562775" y="17217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308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" name="object 12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661672" y="3915663"/>
              <a:ext cx="1656461" cy="2015210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9204967" y="5356275"/>
            <a:ext cx="1314450" cy="1501775"/>
          </a:xfrm>
          <a:custGeom>
            <a:avLst/>
            <a:gdLst/>
            <a:ahLst/>
            <a:cxnLst/>
            <a:rect l="l" t="t" r="r" b="b"/>
            <a:pathLst>
              <a:path w="1314450" h="1501775">
                <a:moveTo>
                  <a:pt x="0" y="0"/>
                </a:moveTo>
                <a:lnTo>
                  <a:pt x="0" y="1501724"/>
                </a:lnTo>
                <a:lnTo>
                  <a:pt x="321386" y="1501724"/>
                </a:lnTo>
                <a:lnTo>
                  <a:pt x="1313942" y="1202905"/>
                </a:lnTo>
                <a:lnTo>
                  <a:pt x="1313942" y="395617"/>
                </a:lnTo>
                <a:lnTo>
                  <a:pt x="0" y="0"/>
                </a:lnTo>
                <a:close/>
              </a:path>
            </a:pathLst>
          </a:custGeom>
          <a:solidFill>
            <a:srgbClr val="215EA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4032560" y="4658307"/>
            <a:ext cx="1314450" cy="1598930"/>
          </a:xfrm>
          <a:custGeom>
            <a:avLst/>
            <a:gdLst/>
            <a:ahLst/>
            <a:cxnLst/>
            <a:rect l="l" t="t" r="r" b="b"/>
            <a:pathLst>
              <a:path w="1314450" h="1598929">
                <a:moveTo>
                  <a:pt x="1313929" y="0"/>
                </a:moveTo>
                <a:lnTo>
                  <a:pt x="0" y="395617"/>
                </a:lnTo>
                <a:lnTo>
                  <a:pt x="0" y="1202905"/>
                </a:lnTo>
                <a:lnTo>
                  <a:pt x="1313929" y="1598498"/>
                </a:lnTo>
                <a:lnTo>
                  <a:pt x="1313929" y="0"/>
                </a:lnTo>
                <a:close/>
              </a:path>
            </a:pathLst>
          </a:custGeom>
          <a:solidFill>
            <a:srgbClr val="2A317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2656339" y="5216280"/>
            <a:ext cx="1314450" cy="1598930"/>
          </a:xfrm>
          <a:custGeom>
            <a:avLst/>
            <a:gdLst/>
            <a:ahLst/>
            <a:cxnLst/>
            <a:rect l="l" t="t" r="r" b="b"/>
            <a:pathLst>
              <a:path w="1314450" h="1598929">
                <a:moveTo>
                  <a:pt x="0" y="0"/>
                </a:moveTo>
                <a:lnTo>
                  <a:pt x="0" y="1598485"/>
                </a:lnTo>
                <a:lnTo>
                  <a:pt x="1313942" y="1202905"/>
                </a:lnTo>
                <a:lnTo>
                  <a:pt x="1313942" y="395630"/>
                </a:lnTo>
                <a:lnTo>
                  <a:pt x="0" y="0"/>
                </a:lnTo>
                <a:close/>
              </a:path>
            </a:pathLst>
          </a:custGeom>
          <a:solidFill>
            <a:srgbClr val="FFB71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264241" y="4617734"/>
            <a:ext cx="1314450" cy="1598930"/>
          </a:xfrm>
          <a:custGeom>
            <a:avLst/>
            <a:gdLst/>
            <a:ahLst/>
            <a:cxnLst/>
            <a:rect l="l" t="t" r="r" b="b"/>
            <a:pathLst>
              <a:path w="1314450" h="1598929">
                <a:moveTo>
                  <a:pt x="1313942" y="0"/>
                </a:moveTo>
                <a:lnTo>
                  <a:pt x="0" y="395617"/>
                </a:lnTo>
                <a:lnTo>
                  <a:pt x="0" y="1202905"/>
                </a:lnTo>
                <a:lnTo>
                  <a:pt x="1313942" y="1598485"/>
                </a:lnTo>
                <a:lnTo>
                  <a:pt x="1313942" y="0"/>
                </a:lnTo>
                <a:close/>
              </a:path>
            </a:pathLst>
          </a:custGeom>
          <a:solidFill>
            <a:srgbClr val="00308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10737605" y="4877051"/>
            <a:ext cx="1456055" cy="1981200"/>
          </a:xfrm>
          <a:custGeom>
            <a:avLst/>
            <a:gdLst/>
            <a:ahLst/>
            <a:cxnLst/>
            <a:rect l="l" t="t" r="r" b="b"/>
            <a:pathLst>
              <a:path w="1456054" h="1981200">
                <a:moveTo>
                  <a:pt x="1455597" y="0"/>
                </a:moveTo>
                <a:lnTo>
                  <a:pt x="0" y="438264"/>
                </a:lnTo>
                <a:lnTo>
                  <a:pt x="0" y="1560398"/>
                </a:lnTo>
                <a:lnTo>
                  <a:pt x="1396911" y="1980945"/>
                </a:lnTo>
                <a:lnTo>
                  <a:pt x="1455597" y="1980945"/>
                </a:lnTo>
                <a:lnTo>
                  <a:pt x="1455597" y="0"/>
                </a:lnTo>
                <a:close/>
              </a:path>
            </a:pathLst>
          </a:custGeom>
          <a:solidFill>
            <a:srgbClr val="2A317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8487978" y="5916166"/>
            <a:ext cx="657225" cy="812800"/>
          </a:xfrm>
          <a:custGeom>
            <a:avLst/>
            <a:gdLst/>
            <a:ahLst/>
            <a:cxnLst/>
            <a:rect l="l" t="t" r="r" b="b"/>
            <a:pathLst>
              <a:path w="657225" h="812800">
                <a:moveTo>
                  <a:pt x="657098" y="0"/>
                </a:moveTo>
                <a:lnTo>
                  <a:pt x="0" y="201028"/>
                </a:lnTo>
                <a:lnTo>
                  <a:pt x="0" y="611212"/>
                </a:lnTo>
                <a:lnTo>
                  <a:pt x="657098" y="812228"/>
                </a:lnTo>
                <a:lnTo>
                  <a:pt x="657098" y="0"/>
                </a:lnTo>
                <a:close/>
              </a:path>
            </a:pathLst>
          </a:custGeom>
          <a:solidFill>
            <a:srgbClr val="33007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5167338" y="2563849"/>
            <a:ext cx="657225" cy="812800"/>
          </a:xfrm>
          <a:custGeom>
            <a:avLst/>
            <a:gdLst/>
            <a:ahLst/>
            <a:cxnLst/>
            <a:rect l="l" t="t" r="r" b="b"/>
            <a:pathLst>
              <a:path w="657225" h="812800">
                <a:moveTo>
                  <a:pt x="0" y="0"/>
                </a:moveTo>
                <a:lnTo>
                  <a:pt x="0" y="812228"/>
                </a:lnTo>
                <a:lnTo>
                  <a:pt x="657098" y="611225"/>
                </a:lnTo>
                <a:lnTo>
                  <a:pt x="657098" y="201028"/>
                </a:lnTo>
                <a:lnTo>
                  <a:pt x="0" y="0"/>
                </a:lnTo>
                <a:close/>
              </a:path>
            </a:pathLst>
          </a:custGeom>
          <a:solidFill>
            <a:srgbClr val="00308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11376939" y="2181317"/>
            <a:ext cx="657225" cy="812800"/>
          </a:xfrm>
          <a:custGeom>
            <a:avLst/>
            <a:gdLst/>
            <a:ahLst/>
            <a:cxnLst/>
            <a:rect l="l" t="t" r="r" b="b"/>
            <a:pathLst>
              <a:path w="657225" h="812800">
                <a:moveTo>
                  <a:pt x="0" y="0"/>
                </a:moveTo>
                <a:lnTo>
                  <a:pt x="0" y="812241"/>
                </a:lnTo>
                <a:lnTo>
                  <a:pt x="657110" y="611225"/>
                </a:lnTo>
                <a:lnTo>
                  <a:pt x="657110" y="201041"/>
                </a:lnTo>
                <a:lnTo>
                  <a:pt x="0" y="0"/>
                </a:lnTo>
                <a:close/>
              </a:path>
            </a:pathLst>
          </a:custGeom>
          <a:solidFill>
            <a:srgbClr val="33007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550914" y="5470165"/>
            <a:ext cx="657225" cy="812800"/>
          </a:xfrm>
          <a:custGeom>
            <a:avLst/>
            <a:gdLst/>
            <a:ahLst/>
            <a:cxnLst/>
            <a:rect l="l" t="t" r="r" b="b"/>
            <a:pathLst>
              <a:path w="657225" h="812800">
                <a:moveTo>
                  <a:pt x="657098" y="0"/>
                </a:moveTo>
                <a:lnTo>
                  <a:pt x="0" y="201041"/>
                </a:lnTo>
                <a:lnTo>
                  <a:pt x="0" y="611225"/>
                </a:lnTo>
                <a:lnTo>
                  <a:pt x="657098" y="812241"/>
                </a:lnTo>
                <a:lnTo>
                  <a:pt x="657098" y="0"/>
                </a:lnTo>
                <a:close/>
              </a:path>
            </a:pathLst>
          </a:custGeom>
          <a:solidFill>
            <a:srgbClr val="2A317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139175" y="3404505"/>
            <a:ext cx="330200" cy="410209"/>
          </a:xfrm>
          <a:custGeom>
            <a:avLst/>
            <a:gdLst/>
            <a:ahLst/>
            <a:cxnLst/>
            <a:rect l="l" t="t" r="r" b="b"/>
            <a:pathLst>
              <a:path w="330200" h="410210">
                <a:moveTo>
                  <a:pt x="0" y="0"/>
                </a:moveTo>
                <a:lnTo>
                  <a:pt x="0" y="409956"/>
                </a:lnTo>
                <a:lnTo>
                  <a:pt x="330111" y="308508"/>
                </a:lnTo>
                <a:lnTo>
                  <a:pt x="330111" y="101460"/>
                </a:lnTo>
                <a:lnTo>
                  <a:pt x="0" y="0"/>
                </a:lnTo>
                <a:close/>
              </a:path>
            </a:pathLst>
          </a:custGeom>
          <a:solidFill>
            <a:srgbClr val="FFB71C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2" name="object 1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965291" y="1941004"/>
            <a:ext cx="3876509" cy="4655997"/>
          </a:xfrm>
          <a:prstGeom prst="rect">
            <a:avLst/>
          </a:prstGeom>
        </p:spPr>
      </p:pic>
      <p:sp>
        <p:nvSpPr>
          <p:cNvPr id="13" name="object 13"/>
          <p:cNvSpPr/>
          <p:nvPr/>
        </p:nvSpPr>
        <p:spPr>
          <a:xfrm>
            <a:off x="669032" y="4470778"/>
            <a:ext cx="554990" cy="688975"/>
          </a:xfrm>
          <a:custGeom>
            <a:avLst/>
            <a:gdLst/>
            <a:ahLst/>
            <a:cxnLst/>
            <a:rect l="l" t="t" r="r" b="b"/>
            <a:pathLst>
              <a:path w="554990" h="688975">
                <a:moveTo>
                  <a:pt x="0" y="0"/>
                </a:moveTo>
                <a:lnTo>
                  <a:pt x="0" y="688593"/>
                </a:lnTo>
                <a:lnTo>
                  <a:pt x="554469" y="518185"/>
                </a:lnTo>
                <a:lnTo>
                  <a:pt x="554469" y="170421"/>
                </a:lnTo>
                <a:lnTo>
                  <a:pt x="0" y="0"/>
                </a:lnTo>
                <a:close/>
              </a:path>
            </a:pathLst>
          </a:custGeom>
          <a:solidFill>
            <a:srgbClr val="33007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0" y="5690975"/>
            <a:ext cx="497840" cy="812800"/>
          </a:xfrm>
          <a:custGeom>
            <a:avLst/>
            <a:gdLst/>
            <a:ahLst/>
            <a:cxnLst/>
            <a:rect l="l" t="t" r="r" b="b"/>
            <a:pathLst>
              <a:path w="497840" h="812800">
                <a:moveTo>
                  <a:pt x="497725" y="0"/>
                </a:moveTo>
                <a:lnTo>
                  <a:pt x="0" y="152273"/>
                </a:lnTo>
                <a:lnTo>
                  <a:pt x="0" y="659980"/>
                </a:lnTo>
                <a:lnTo>
                  <a:pt x="497725" y="812241"/>
                </a:lnTo>
                <a:lnTo>
                  <a:pt x="497725" y="0"/>
                </a:lnTo>
                <a:close/>
              </a:path>
            </a:pathLst>
          </a:custGeom>
          <a:solidFill>
            <a:srgbClr val="00308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2654882" y="4512208"/>
            <a:ext cx="657225" cy="812800"/>
          </a:xfrm>
          <a:custGeom>
            <a:avLst/>
            <a:gdLst/>
            <a:ahLst/>
            <a:cxnLst/>
            <a:rect l="l" t="t" r="r" b="b"/>
            <a:pathLst>
              <a:path w="657225" h="812800">
                <a:moveTo>
                  <a:pt x="657098" y="0"/>
                </a:moveTo>
                <a:lnTo>
                  <a:pt x="0" y="201028"/>
                </a:lnTo>
                <a:lnTo>
                  <a:pt x="0" y="611225"/>
                </a:lnTo>
                <a:lnTo>
                  <a:pt x="657098" y="812241"/>
                </a:lnTo>
                <a:lnTo>
                  <a:pt x="657098" y="0"/>
                </a:lnTo>
                <a:close/>
              </a:path>
            </a:pathLst>
          </a:custGeom>
          <a:solidFill>
            <a:srgbClr val="215EAC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6" name="object 16"/>
          <p:cNvGrpSpPr/>
          <p:nvPr/>
        </p:nvGrpSpPr>
        <p:grpSpPr>
          <a:xfrm>
            <a:off x="3012964" y="5741222"/>
            <a:ext cx="571500" cy="569595"/>
            <a:chOff x="3012964" y="5741222"/>
            <a:chExt cx="571500" cy="569595"/>
          </a:xfrm>
        </p:grpSpPr>
        <p:sp>
          <p:nvSpPr>
            <p:cNvPr id="17" name="object 17"/>
            <p:cNvSpPr/>
            <p:nvPr/>
          </p:nvSpPr>
          <p:spPr>
            <a:xfrm>
              <a:off x="3012964" y="5741222"/>
              <a:ext cx="571500" cy="569595"/>
            </a:xfrm>
            <a:custGeom>
              <a:avLst/>
              <a:gdLst/>
              <a:ahLst/>
              <a:cxnLst/>
              <a:rect l="l" t="t" r="r" b="b"/>
              <a:pathLst>
                <a:path w="571500" h="569595">
                  <a:moveTo>
                    <a:pt x="67368" y="501109"/>
                  </a:moveTo>
                  <a:lnTo>
                    <a:pt x="42608" y="525653"/>
                  </a:lnTo>
                  <a:lnTo>
                    <a:pt x="65755" y="544665"/>
                  </a:lnTo>
                  <a:lnTo>
                    <a:pt x="91525" y="558258"/>
                  </a:lnTo>
                  <a:lnTo>
                    <a:pt x="119025" y="566420"/>
                  </a:lnTo>
                  <a:lnTo>
                    <a:pt x="147358" y="569137"/>
                  </a:lnTo>
                  <a:lnTo>
                    <a:pt x="175376" y="566484"/>
                  </a:lnTo>
                  <a:lnTo>
                    <a:pt x="202599" y="558504"/>
                  </a:lnTo>
                  <a:lnTo>
                    <a:pt x="228161" y="545195"/>
                  </a:lnTo>
                  <a:lnTo>
                    <a:pt x="241668" y="534263"/>
                  </a:lnTo>
                  <a:lnTo>
                    <a:pt x="147358" y="534263"/>
                  </a:lnTo>
                  <a:lnTo>
                    <a:pt x="125655" y="532180"/>
                  </a:lnTo>
                  <a:lnTo>
                    <a:pt x="104659" y="525956"/>
                  </a:lnTo>
                  <a:lnTo>
                    <a:pt x="85012" y="515595"/>
                  </a:lnTo>
                  <a:lnTo>
                    <a:pt x="67368" y="501109"/>
                  </a:lnTo>
                  <a:close/>
                </a:path>
                <a:path w="571500" h="569595">
                  <a:moveTo>
                    <a:pt x="518408" y="34874"/>
                  </a:moveTo>
                  <a:lnTo>
                    <a:pt x="424154" y="34874"/>
                  </a:lnTo>
                  <a:lnTo>
                    <a:pt x="445853" y="36953"/>
                  </a:lnTo>
                  <a:lnTo>
                    <a:pt x="466842" y="43175"/>
                  </a:lnTo>
                  <a:lnTo>
                    <a:pt x="504139" y="68059"/>
                  </a:lnTo>
                  <a:lnTo>
                    <a:pt x="528507" y="105102"/>
                  </a:lnTo>
                  <a:lnTo>
                    <a:pt x="536625" y="147345"/>
                  </a:lnTo>
                  <a:lnTo>
                    <a:pt x="534544" y="169046"/>
                  </a:lnTo>
                  <a:lnTo>
                    <a:pt x="517957" y="209690"/>
                  </a:lnTo>
                  <a:lnTo>
                    <a:pt x="226656" y="501777"/>
                  </a:lnTo>
                  <a:lnTo>
                    <a:pt x="189607" y="526140"/>
                  </a:lnTo>
                  <a:lnTo>
                    <a:pt x="147358" y="534263"/>
                  </a:lnTo>
                  <a:lnTo>
                    <a:pt x="241668" y="534263"/>
                  </a:lnTo>
                  <a:lnTo>
                    <a:pt x="528015" y="252107"/>
                  </a:lnTo>
                  <a:lnTo>
                    <a:pt x="560625" y="203169"/>
                  </a:lnTo>
                  <a:lnTo>
                    <a:pt x="571500" y="147345"/>
                  </a:lnTo>
                  <a:lnTo>
                    <a:pt x="568844" y="119331"/>
                  </a:lnTo>
                  <a:lnTo>
                    <a:pt x="560860" y="92106"/>
                  </a:lnTo>
                  <a:lnTo>
                    <a:pt x="547547" y="66538"/>
                  </a:lnTo>
                  <a:lnTo>
                    <a:pt x="528904" y="43497"/>
                  </a:lnTo>
                  <a:lnTo>
                    <a:pt x="518408" y="34874"/>
                  </a:lnTo>
                  <a:close/>
                </a:path>
                <a:path w="571500" h="569595">
                  <a:moveTo>
                    <a:pt x="424154" y="0"/>
                  </a:moveTo>
                  <a:lnTo>
                    <a:pt x="368906" y="10645"/>
                  </a:lnTo>
                  <a:lnTo>
                    <a:pt x="320306" y="42608"/>
                  </a:lnTo>
                  <a:lnTo>
                    <a:pt x="43497" y="317055"/>
                  </a:lnTo>
                  <a:lnTo>
                    <a:pt x="10875" y="365961"/>
                  </a:lnTo>
                  <a:lnTo>
                    <a:pt x="0" y="421792"/>
                  </a:lnTo>
                  <a:lnTo>
                    <a:pt x="2655" y="449813"/>
                  </a:lnTo>
                  <a:lnTo>
                    <a:pt x="10641" y="477042"/>
                  </a:lnTo>
                  <a:lnTo>
                    <a:pt x="23958" y="502611"/>
                  </a:lnTo>
                  <a:lnTo>
                    <a:pt x="42608" y="525653"/>
                  </a:lnTo>
                  <a:lnTo>
                    <a:pt x="67363" y="501103"/>
                  </a:lnTo>
                  <a:lnTo>
                    <a:pt x="53153" y="483541"/>
                  </a:lnTo>
                  <a:lnTo>
                    <a:pt x="43003" y="464050"/>
                  </a:lnTo>
                  <a:lnTo>
                    <a:pt x="36914" y="443261"/>
                  </a:lnTo>
                  <a:lnTo>
                    <a:pt x="34874" y="421792"/>
                  </a:lnTo>
                  <a:lnTo>
                    <a:pt x="36960" y="400085"/>
                  </a:lnTo>
                  <a:lnTo>
                    <a:pt x="53544" y="359461"/>
                  </a:lnTo>
                  <a:lnTo>
                    <a:pt x="344855" y="67373"/>
                  </a:lnTo>
                  <a:lnTo>
                    <a:pt x="381904" y="42999"/>
                  </a:lnTo>
                  <a:lnTo>
                    <a:pt x="424154" y="34874"/>
                  </a:lnTo>
                  <a:lnTo>
                    <a:pt x="518408" y="34874"/>
                  </a:lnTo>
                  <a:lnTo>
                    <a:pt x="505748" y="24472"/>
                  </a:lnTo>
                  <a:lnTo>
                    <a:pt x="479972" y="10875"/>
                  </a:lnTo>
                  <a:lnTo>
                    <a:pt x="452475" y="2715"/>
                  </a:lnTo>
                  <a:lnTo>
                    <a:pt x="424154" y="0"/>
                  </a:lnTo>
                  <a:close/>
                </a:path>
                <a:path w="571500" h="569595">
                  <a:moveTo>
                    <a:pt x="67360" y="501103"/>
                  </a:moveTo>
                  <a:lnTo>
                    <a:pt x="42608" y="525653"/>
                  </a:lnTo>
                  <a:lnTo>
                    <a:pt x="67373" y="501116"/>
                  </a:lnTo>
                  <a:close/>
                </a:path>
                <a:path w="571500" h="569595">
                  <a:moveTo>
                    <a:pt x="67363" y="501103"/>
                  </a:moveTo>
                  <a:close/>
                </a:path>
              </a:pathLst>
            </a:custGeom>
            <a:solidFill>
              <a:srgbClr val="215EA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8" name="object 1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199212" y="5835435"/>
              <a:ext cx="217081" cy="290558"/>
            </a:xfrm>
            <a:prstGeom prst="rect">
              <a:avLst/>
            </a:prstGeom>
          </p:spPr>
        </p:pic>
      </p:grpSp>
      <p:sp>
        <p:nvSpPr>
          <p:cNvPr id="19" name="object 19"/>
          <p:cNvSpPr/>
          <p:nvPr/>
        </p:nvSpPr>
        <p:spPr>
          <a:xfrm>
            <a:off x="11163758" y="5395899"/>
            <a:ext cx="555625" cy="655955"/>
          </a:xfrm>
          <a:custGeom>
            <a:avLst/>
            <a:gdLst/>
            <a:ahLst/>
            <a:cxnLst/>
            <a:rect l="l" t="t" r="r" b="b"/>
            <a:pathLst>
              <a:path w="555625" h="655954">
                <a:moveTo>
                  <a:pt x="416674" y="181851"/>
                </a:moveTo>
                <a:lnTo>
                  <a:pt x="388010" y="121539"/>
                </a:lnTo>
                <a:lnTo>
                  <a:pt x="353847" y="98501"/>
                </a:lnTo>
                <a:lnTo>
                  <a:pt x="307949" y="83299"/>
                </a:lnTo>
                <a:lnTo>
                  <a:pt x="251434" y="78244"/>
                </a:lnTo>
                <a:lnTo>
                  <a:pt x="195948" y="86461"/>
                </a:lnTo>
                <a:lnTo>
                  <a:pt x="150190" y="107835"/>
                </a:lnTo>
                <a:lnTo>
                  <a:pt x="115671" y="139738"/>
                </a:lnTo>
                <a:lnTo>
                  <a:pt x="93853" y="179603"/>
                </a:lnTo>
                <a:lnTo>
                  <a:pt x="86245" y="224802"/>
                </a:lnTo>
                <a:lnTo>
                  <a:pt x="89166" y="253555"/>
                </a:lnTo>
                <a:lnTo>
                  <a:pt x="110769" y="304507"/>
                </a:lnTo>
                <a:lnTo>
                  <a:pt x="139153" y="336245"/>
                </a:lnTo>
                <a:lnTo>
                  <a:pt x="182194" y="350431"/>
                </a:lnTo>
                <a:lnTo>
                  <a:pt x="206413" y="346290"/>
                </a:lnTo>
                <a:lnTo>
                  <a:pt x="227101" y="334784"/>
                </a:lnTo>
                <a:lnTo>
                  <a:pt x="242785" y="317322"/>
                </a:lnTo>
                <a:lnTo>
                  <a:pt x="252031" y="295300"/>
                </a:lnTo>
                <a:lnTo>
                  <a:pt x="265023" y="274104"/>
                </a:lnTo>
                <a:lnTo>
                  <a:pt x="290195" y="259016"/>
                </a:lnTo>
                <a:lnTo>
                  <a:pt x="321411" y="249758"/>
                </a:lnTo>
                <a:lnTo>
                  <a:pt x="352475" y="246049"/>
                </a:lnTo>
                <a:lnTo>
                  <a:pt x="377469" y="241007"/>
                </a:lnTo>
                <a:lnTo>
                  <a:pt x="397878" y="227253"/>
                </a:lnTo>
                <a:lnTo>
                  <a:pt x="411632" y="206844"/>
                </a:lnTo>
                <a:lnTo>
                  <a:pt x="416674" y="181851"/>
                </a:lnTo>
                <a:close/>
              </a:path>
              <a:path w="555625" h="655954">
                <a:moveTo>
                  <a:pt x="555485" y="362064"/>
                </a:moveTo>
                <a:lnTo>
                  <a:pt x="553567" y="354926"/>
                </a:lnTo>
                <a:lnTo>
                  <a:pt x="520598" y="302183"/>
                </a:lnTo>
                <a:lnTo>
                  <a:pt x="520598" y="368947"/>
                </a:lnTo>
                <a:lnTo>
                  <a:pt x="518312" y="372275"/>
                </a:lnTo>
                <a:lnTo>
                  <a:pt x="486778" y="384213"/>
                </a:lnTo>
                <a:lnTo>
                  <a:pt x="482307" y="390690"/>
                </a:lnTo>
                <a:lnTo>
                  <a:pt x="482307" y="506056"/>
                </a:lnTo>
                <a:lnTo>
                  <a:pt x="480009" y="517359"/>
                </a:lnTo>
                <a:lnTo>
                  <a:pt x="473786" y="526580"/>
                </a:lnTo>
                <a:lnTo>
                  <a:pt x="464566" y="532803"/>
                </a:lnTo>
                <a:lnTo>
                  <a:pt x="453263" y="535101"/>
                </a:lnTo>
                <a:lnTo>
                  <a:pt x="347091" y="535101"/>
                </a:lnTo>
                <a:lnTo>
                  <a:pt x="342595" y="536968"/>
                </a:lnTo>
                <a:lnTo>
                  <a:pt x="336105" y="543458"/>
                </a:lnTo>
                <a:lnTo>
                  <a:pt x="334251" y="547941"/>
                </a:lnTo>
                <a:lnTo>
                  <a:pt x="334251" y="591489"/>
                </a:lnTo>
                <a:lnTo>
                  <a:pt x="331952" y="602792"/>
                </a:lnTo>
                <a:lnTo>
                  <a:pt x="325729" y="612013"/>
                </a:lnTo>
                <a:lnTo>
                  <a:pt x="316496" y="618236"/>
                </a:lnTo>
                <a:lnTo>
                  <a:pt x="305193" y="620534"/>
                </a:lnTo>
                <a:lnTo>
                  <a:pt x="173888" y="620534"/>
                </a:lnTo>
                <a:lnTo>
                  <a:pt x="144830" y="591489"/>
                </a:lnTo>
                <a:lnTo>
                  <a:pt x="144729" y="472465"/>
                </a:lnTo>
                <a:lnTo>
                  <a:pt x="144119" y="464934"/>
                </a:lnTo>
                <a:lnTo>
                  <a:pt x="134239" y="424903"/>
                </a:lnTo>
                <a:lnTo>
                  <a:pt x="113538" y="390448"/>
                </a:lnTo>
                <a:lnTo>
                  <a:pt x="99593" y="376478"/>
                </a:lnTo>
                <a:lnTo>
                  <a:pt x="73126" y="349796"/>
                </a:lnTo>
                <a:lnTo>
                  <a:pt x="52641" y="314452"/>
                </a:lnTo>
                <a:lnTo>
                  <a:pt x="39446" y="273113"/>
                </a:lnTo>
                <a:lnTo>
                  <a:pt x="34861" y="228460"/>
                </a:lnTo>
                <a:lnTo>
                  <a:pt x="37896" y="192709"/>
                </a:lnTo>
                <a:lnTo>
                  <a:pt x="63195" y="125577"/>
                </a:lnTo>
                <a:lnTo>
                  <a:pt x="116903" y="71666"/>
                </a:lnTo>
                <a:lnTo>
                  <a:pt x="156121" y="52209"/>
                </a:lnTo>
                <a:lnTo>
                  <a:pt x="204660" y="39471"/>
                </a:lnTo>
                <a:lnTo>
                  <a:pt x="263359" y="34874"/>
                </a:lnTo>
                <a:lnTo>
                  <a:pt x="301650" y="36779"/>
                </a:lnTo>
                <a:lnTo>
                  <a:pt x="373176" y="53073"/>
                </a:lnTo>
                <a:lnTo>
                  <a:pt x="431228" y="87934"/>
                </a:lnTo>
                <a:lnTo>
                  <a:pt x="469785" y="144284"/>
                </a:lnTo>
                <a:lnTo>
                  <a:pt x="480034" y="182473"/>
                </a:lnTo>
                <a:lnTo>
                  <a:pt x="482447" y="208508"/>
                </a:lnTo>
                <a:lnTo>
                  <a:pt x="482079" y="217830"/>
                </a:lnTo>
                <a:lnTo>
                  <a:pt x="480872" y="228028"/>
                </a:lnTo>
                <a:lnTo>
                  <a:pt x="478586" y="239242"/>
                </a:lnTo>
                <a:lnTo>
                  <a:pt x="475005" y="251650"/>
                </a:lnTo>
                <a:lnTo>
                  <a:pt x="472782" y="258305"/>
                </a:lnTo>
                <a:lnTo>
                  <a:pt x="471563" y="265341"/>
                </a:lnTo>
                <a:lnTo>
                  <a:pt x="480314" y="303530"/>
                </a:lnTo>
                <a:lnTo>
                  <a:pt x="520065" y="367131"/>
                </a:lnTo>
                <a:lnTo>
                  <a:pt x="520598" y="368947"/>
                </a:lnTo>
                <a:lnTo>
                  <a:pt x="520598" y="302183"/>
                </a:lnTo>
                <a:lnTo>
                  <a:pt x="509892" y="285051"/>
                </a:lnTo>
                <a:lnTo>
                  <a:pt x="507580" y="281317"/>
                </a:lnTo>
                <a:lnTo>
                  <a:pt x="506450" y="277177"/>
                </a:lnTo>
                <a:lnTo>
                  <a:pt x="506437" y="269316"/>
                </a:lnTo>
                <a:lnTo>
                  <a:pt x="506971" y="265988"/>
                </a:lnTo>
                <a:lnTo>
                  <a:pt x="508088" y="262636"/>
                </a:lnTo>
                <a:lnTo>
                  <a:pt x="512445" y="247573"/>
                </a:lnTo>
                <a:lnTo>
                  <a:pt x="515289" y="233540"/>
                </a:lnTo>
                <a:lnTo>
                  <a:pt x="516839" y="220522"/>
                </a:lnTo>
                <a:lnTo>
                  <a:pt x="517309" y="208508"/>
                </a:lnTo>
                <a:lnTo>
                  <a:pt x="517067" y="199669"/>
                </a:lnTo>
                <a:lnTo>
                  <a:pt x="502259" y="131508"/>
                </a:lnTo>
                <a:lnTo>
                  <a:pt x="481914" y="93268"/>
                </a:lnTo>
                <a:lnTo>
                  <a:pt x="454774" y="62153"/>
                </a:lnTo>
                <a:lnTo>
                  <a:pt x="422186" y="38087"/>
                </a:lnTo>
                <a:lnTo>
                  <a:pt x="385622" y="20497"/>
                </a:lnTo>
                <a:lnTo>
                  <a:pt x="346290" y="8712"/>
                </a:lnTo>
                <a:lnTo>
                  <a:pt x="305193" y="2095"/>
                </a:lnTo>
                <a:lnTo>
                  <a:pt x="263359" y="0"/>
                </a:lnTo>
                <a:lnTo>
                  <a:pt x="198932" y="5067"/>
                </a:lnTo>
                <a:lnTo>
                  <a:pt x="143903" y="19570"/>
                </a:lnTo>
                <a:lnTo>
                  <a:pt x="98094" y="42303"/>
                </a:lnTo>
                <a:lnTo>
                  <a:pt x="61379" y="71983"/>
                </a:lnTo>
                <a:lnTo>
                  <a:pt x="33642" y="107061"/>
                </a:lnTo>
                <a:lnTo>
                  <a:pt x="14554" y="145821"/>
                </a:lnTo>
                <a:lnTo>
                  <a:pt x="3530" y="186791"/>
                </a:lnTo>
                <a:lnTo>
                  <a:pt x="0" y="228460"/>
                </a:lnTo>
                <a:lnTo>
                  <a:pt x="5334" y="280187"/>
                </a:lnTo>
                <a:lnTo>
                  <a:pt x="20662" y="328523"/>
                </a:lnTo>
                <a:lnTo>
                  <a:pt x="45339" y="370814"/>
                </a:lnTo>
                <a:lnTo>
                  <a:pt x="78079" y="403783"/>
                </a:lnTo>
                <a:lnTo>
                  <a:pt x="101841" y="437807"/>
                </a:lnTo>
                <a:lnTo>
                  <a:pt x="109969" y="591489"/>
                </a:lnTo>
                <a:lnTo>
                  <a:pt x="114985" y="616369"/>
                </a:lnTo>
                <a:lnTo>
                  <a:pt x="128689" y="636689"/>
                </a:lnTo>
                <a:lnTo>
                  <a:pt x="149009" y="650379"/>
                </a:lnTo>
                <a:lnTo>
                  <a:pt x="173888" y="655408"/>
                </a:lnTo>
                <a:lnTo>
                  <a:pt x="305193" y="655408"/>
                </a:lnTo>
                <a:lnTo>
                  <a:pt x="330073" y="650379"/>
                </a:lnTo>
                <a:lnTo>
                  <a:pt x="350393" y="636689"/>
                </a:lnTo>
                <a:lnTo>
                  <a:pt x="361276" y="620534"/>
                </a:lnTo>
                <a:lnTo>
                  <a:pt x="364083" y="616369"/>
                </a:lnTo>
                <a:lnTo>
                  <a:pt x="369112" y="591489"/>
                </a:lnTo>
                <a:lnTo>
                  <a:pt x="369112" y="569963"/>
                </a:lnTo>
                <a:lnTo>
                  <a:pt x="453326" y="569963"/>
                </a:lnTo>
                <a:lnTo>
                  <a:pt x="478142" y="564946"/>
                </a:lnTo>
                <a:lnTo>
                  <a:pt x="498462" y="551256"/>
                </a:lnTo>
                <a:lnTo>
                  <a:pt x="512152" y="530936"/>
                </a:lnTo>
                <a:lnTo>
                  <a:pt x="517182" y="506056"/>
                </a:lnTo>
                <a:lnTo>
                  <a:pt x="517182" y="409994"/>
                </a:lnTo>
                <a:lnTo>
                  <a:pt x="530669" y="404888"/>
                </a:lnTo>
                <a:lnTo>
                  <a:pt x="541108" y="398919"/>
                </a:lnTo>
                <a:lnTo>
                  <a:pt x="548919" y="390423"/>
                </a:lnTo>
                <a:lnTo>
                  <a:pt x="553808" y="380174"/>
                </a:lnTo>
                <a:lnTo>
                  <a:pt x="555472" y="368947"/>
                </a:lnTo>
                <a:lnTo>
                  <a:pt x="555485" y="36206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0" name="object 20"/>
          <p:cNvGrpSpPr/>
          <p:nvPr/>
        </p:nvGrpSpPr>
        <p:grpSpPr>
          <a:xfrm>
            <a:off x="1606392" y="5051369"/>
            <a:ext cx="657225" cy="657225"/>
            <a:chOff x="1606392" y="5051369"/>
            <a:chExt cx="657225" cy="657225"/>
          </a:xfrm>
        </p:grpSpPr>
        <p:sp>
          <p:nvSpPr>
            <p:cNvPr id="21" name="object 21"/>
            <p:cNvSpPr/>
            <p:nvPr/>
          </p:nvSpPr>
          <p:spPr>
            <a:xfrm>
              <a:off x="1606384" y="5051374"/>
              <a:ext cx="657225" cy="657225"/>
            </a:xfrm>
            <a:custGeom>
              <a:avLst/>
              <a:gdLst/>
              <a:ahLst/>
              <a:cxnLst/>
              <a:rect l="l" t="t" r="r" b="b"/>
              <a:pathLst>
                <a:path w="657225" h="657225">
                  <a:moveTo>
                    <a:pt x="656805" y="174879"/>
                  </a:moveTo>
                  <a:lnTo>
                    <a:pt x="655535" y="168313"/>
                  </a:lnTo>
                  <a:lnTo>
                    <a:pt x="651700" y="162547"/>
                  </a:lnTo>
                  <a:lnTo>
                    <a:pt x="645934" y="158724"/>
                  </a:lnTo>
                  <a:lnTo>
                    <a:pt x="639381" y="157454"/>
                  </a:lnTo>
                  <a:lnTo>
                    <a:pt x="632815" y="158724"/>
                  </a:lnTo>
                  <a:lnTo>
                    <a:pt x="627049" y="162560"/>
                  </a:lnTo>
                  <a:lnTo>
                    <a:pt x="548462" y="241134"/>
                  </a:lnTo>
                  <a:lnTo>
                    <a:pt x="532358" y="254546"/>
                  </a:lnTo>
                  <a:lnTo>
                    <a:pt x="486206" y="279615"/>
                  </a:lnTo>
                  <a:lnTo>
                    <a:pt x="428129" y="298907"/>
                  </a:lnTo>
                  <a:lnTo>
                    <a:pt x="365912" y="309626"/>
                  </a:lnTo>
                  <a:lnTo>
                    <a:pt x="346252" y="310553"/>
                  </a:lnTo>
                  <a:lnTo>
                    <a:pt x="347179" y="290880"/>
                  </a:lnTo>
                  <a:lnTo>
                    <a:pt x="357898" y="228650"/>
                  </a:lnTo>
                  <a:lnTo>
                    <a:pt x="377177" y="170586"/>
                  </a:lnTo>
                  <a:lnTo>
                    <a:pt x="402259" y="124460"/>
                  </a:lnTo>
                  <a:lnTo>
                    <a:pt x="494258" y="29756"/>
                  </a:lnTo>
                  <a:lnTo>
                    <a:pt x="498094" y="23990"/>
                  </a:lnTo>
                  <a:lnTo>
                    <a:pt x="499364" y="17424"/>
                  </a:lnTo>
                  <a:lnTo>
                    <a:pt x="498094" y="10871"/>
                  </a:lnTo>
                  <a:lnTo>
                    <a:pt x="494258" y="5105"/>
                  </a:lnTo>
                  <a:lnTo>
                    <a:pt x="488492" y="1282"/>
                  </a:lnTo>
                  <a:lnTo>
                    <a:pt x="481939" y="0"/>
                  </a:lnTo>
                  <a:lnTo>
                    <a:pt x="475373" y="1282"/>
                  </a:lnTo>
                  <a:lnTo>
                    <a:pt x="391007" y="83705"/>
                  </a:lnTo>
                  <a:lnTo>
                    <a:pt x="358559" y="128892"/>
                  </a:lnTo>
                  <a:lnTo>
                    <a:pt x="333540" y="187617"/>
                  </a:lnTo>
                  <a:lnTo>
                    <a:pt x="316953" y="253784"/>
                  </a:lnTo>
                  <a:lnTo>
                    <a:pt x="311340" y="311327"/>
                  </a:lnTo>
                  <a:lnTo>
                    <a:pt x="287731" y="312445"/>
                  </a:lnTo>
                  <a:lnTo>
                    <a:pt x="220179" y="324065"/>
                  </a:lnTo>
                  <a:lnTo>
                    <a:pt x="156946" y="345109"/>
                  </a:lnTo>
                  <a:lnTo>
                    <a:pt x="104228" y="373862"/>
                  </a:lnTo>
                  <a:lnTo>
                    <a:pt x="5118" y="469607"/>
                  </a:lnTo>
                  <a:lnTo>
                    <a:pt x="0" y="481939"/>
                  </a:lnTo>
                  <a:lnTo>
                    <a:pt x="1282" y="488492"/>
                  </a:lnTo>
                  <a:lnTo>
                    <a:pt x="5105" y="494258"/>
                  </a:lnTo>
                  <a:lnTo>
                    <a:pt x="10896" y="498094"/>
                  </a:lnTo>
                  <a:lnTo>
                    <a:pt x="17437" y="499364"/>
                  </a:lnTo>
                  <a:lnTo>
                    <a:pt x="24003" y="498094"/>
                  </a:lnTo>
                  <a:lnTo>
                    <a:pt x="29768" y="494258"/>
                  </a:lnTo>
                  <a:lnTo>
                    <a:pt x="108356" y="415671"/>
                  </a:lnTo>
                  <a:lnTo>
                    <a:pt x="124460" y="402247"/>
                  </a:lnTo>
                  <a:lnTo>
                    <a:pt x="170599" y="377164"/>
                  </a:lnTo>
                  <a:lnTo>
                    <a:pt x="228676" y="357873"/>
                  </a:lnTo>
                  <a:lnTo>
                    <a:pt x="290906" y="347167"/>
                  </a:lnTo>
                  <a:lnTo>
                    <a:pt x="310540" y="346240"/>
                  </a:lnTo>
                  <a:lnTo>
                    <a:pt x="309626" y="365899"/>
                  </a:lnTo>
                  <a:lnTo>
                    <a:pt x="298919" y="428129"/>
                  </a:lnTo>
                  <a:lnTo>
                    <a:pt x="279628" y="486194"/>
                  </a:lnTo>
                  <a:lnTo>
                    <a:pt x="254546" y="532345"/>
                  </a:lnTo>
                  <a:lnTo>
                    <a:pt x="162547" y="627049"/>
                  </a:lnTo>
                  <a:lnTo>
                    <a:pt x="158724" y="632815"/>
                  </a:lnTo>
                  <a:lnTo>
                    <a:pt x="157441" y="639368"/>
                  </a:lnTo>
                  <a:lnTo>
                    <a:pt x="158724" y="645934"/>
                  </a:lnTo>
                  <a:lnTo>
                    <a:pt x="162547" y="651700"/>
                  </a:lnTo>
                  <a:lnTo>
                    <a:pt x="168313" y="655535"/>
                  </a:lnTo>
                  <a:lnTo>
                    <a:pt x="174879" y="656818"/>
                  </a:lnTo>
                  <a:lnTo>
                    <a:pt x="181432" y="655535"/>
                  </a:lnTo>
                  <a:lnTo>
                    <a:pt x="265798" y="573112"/>
                  </a:lnTo>
                  <a:lnTo>
                    <a:pt x="298246" y="527900"/>
                  </a:lnTo>
                  <a:lnTo>
                    <a:pt x="323265" y="469163"/>
                  </a:lnTo>
                  <a:lnTo>
                    <a:pt x="339852" y="402996"/>
                  </a:lnTo>
                  <a:lnTo>
                    <a:pt x="345452" y="345465"/>
                  </a:lnTo>
                  <a:lnTo>
                    <a:pt x="369074" y="344347"/>
                  </a:lnTo>
                  <a:lnTo>
                    <a:pt x="436613" y="332727"/>
                  </a:lnTo>
                  <a:lnTo>
                    <a:pt x="499859" y="311683"/>
                  </a:lnTo>
                  <a:lnTo>
                    <a:pt x="501180" y="311048"/>
                  </a:lnTo>
                  <a:lnTo>
                    <a:pt x="527913" y="298234"/>
                  </a:lnTo>
                  <a:lnTo>
                    <a:pt x="552577" y="282930"/>
                  </a:lnTo>
                  <a:lnTo>
                    <a:pt x="573100" y="265785"/>
                  </a:lnTo>
                  <a:lnTo>
                    <a:pt x="651700" y="187198"/>
                  </a:lnTo>
                  <a:lnTo>
                    <a:pt x="655535" y="181432"/>
                  </a:lnTo>
                  <a:lnTo>
                    <a:pt x="656805" y="17487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2" name="object 22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654378" y="5397441"/>
              <a:ext cx="264185" cy="262757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952725" y="5096222"/>
              <a:ext cx="265623" cy="264194"/>
            </a:xfrm>
            <a:prstGeom prst="rect">
              <a:avLst/>
            </a:prstGeom>
          </p:spPr>
        </p:pic>
        <p:sp>
          <p:nvSpPr>
            <p:cNvPr id="24" name="object 24"/>
            <p:cNvSpPr/>
            <p:nvPr/>
          </p:nvSpPr>
          <p:spPr>
            <a:xfrm>
              <a:off x="1611503" y="5056479"/>
              <a:ext cx="647065" cy="647065"/>
            </a:xfrm>
            <a:custGeom>
              <a:avLst/>
              <a:gdLst/>
              <a:ahLst/>
              <a:cxnLst/>
              <a:rect l="l" t="t" r="r" b="b"/>
              <a:pathLst>
                <a:path w="647064" h="647064">
                  <a:moveTo>
                    <a:pt x="646582" y="182092"/>
                  </a:moveTo>
                  <a:lnTo>
                    <a:pt x="621931" y="157454"/>
                  </a:lnTo>
                  <a:lnTo>
                    <a:pt x="543344" y="236029"/>
                  </a:lnTo>
                  <a:lnTo>
                    <a:pt x="527240" y="249440"/>
                  </a:lnTo>
                  <a:lnTo>
                    <a:pt x="481088" y="274510"/>
                  </a:lnTo>
                  <a:lnTo>
                    <a:pt x="423011" y="293801"/>
                  </a:lnTo>
                  <a:lnTo>
                    <a:pt x="360794" y="304520"/>
                  </a:lnTo>
                  <a:lnTo>
                    <a:pt x="341134" y="305447"/>
                  </a:lnTo>
                  <a:lnTo>
                    <a:pt x="342061" y="285775"/>
                  </a:lnTo>
                  <a:lnTo>
                    <a:pt x="352780" y="223545"/>
                  </a:lnTo>
                  <a:lnTo>
                    <a:pt x="372059" y="165481"/>
                  </a:lnTo>
                  <a:lnTo>
                    <a:pt x="397141" y="119354"/>
                  </a:lnTo>
                  <a:lnTo>
                    <a:pt x="489140" y="24650"/>
                  </a:lnTo>
                  <a:lnTo>
                    <a:pt x="464489" y="12"/>
                  </a:lnTo>
                  <a:lnTo>
                    <a:pt x="385889" y="78600"/>
                  </a:lnTo>
                  <a:lnTo>
                    <a:pt x="353441" y="123786"/>
                  </a:lnTo>
                  <a:lnTo>
                    <a:pt x="328422" y="182511"/>
                  </a:lnTo>
                  <a:lnTo>
                    <a:pt x="311835" y="248678"/>
                  </a:lnTo>
                  <a:lnTo>
                    <a:pt x="306222" y="306222"/>
                  </a:lnTo>
                  <a:lnTo>
                    <a:pt x="282613" y="307340"/>
                  </a:lnTo>
                  <a:lnTo>
                    <a:pt x="215061" y="318960"/>
                  </a:lnTo>
                  <a:lnTo>
                    <a:pt x="151828" y="340004"/>
                  </a:lnTo>
                  <a:lnTo>
                    <a:pt x="99110" y="368757"/>
                  </a:lnTo>
                  <a:lnTo>
                    <a:pt x="0" y="464502"/>
                  </a:lnTo>
                  <a:lnTo>
                    <a:pt x="24650" y="489153"/>
                  </a:lnTo>
                  <a:lnTo>
                    <a:pt x="103238" y="410565"/>
                  </a:lnTo>
                  <a:lnTo>
                    <a:pt x="119341" y="397141"/>
                  </a:lnTo>
                  <a:lnTo>
                    <a:pt x="165481" y="372059"/>
                  </a:lnTo>
                  <a:lnTo>
                    <a:pt x="223558" y="352767"/>
                  </a:lnTo>
                  <a:lnTo>
                    <a:pt x="285788" y="342061"/>
                  </a:lnTo>
                  <a:lnTo>
                    <a:pt x="305422" y="341134"/>
                  </a:lnTo>
                  <a:lnTo>
                    <a:pt x="304507" y="360794"/>
                  </a:lnTo>
                  <a:lnTo>
                    <a:pt x="293801" y="423024"/>
                  </a:lnTo>
                  <a:lnTo>
                    <a:pt x="274510" y="481088"/>
                  </a:lnTo>
                  <a:lnTo>
                    <a:pt x="249428" y="527240"/>
                  </a:lnTo>
                  <a:lnTo>
                    <a:pt x="157429" y="621944"/>
                  </a:lnTo>
                  <a:lnTo>
                    <a:pt x="182092" y="646607"/>
                  </a:lnTo>
                  <a:lnTo>
                    <a:pt x="260680" y="568007"/>
                  </a:lnTo>
                  <a:lnTo>
                    <a:pt x="293128" y="522795"/>
                  </a:lnTo>
                  <a:lnTo>
                    <a:pt x="318147" y="464058"/>
                  </a:lnTo>
                  <a:lnTo>
                    <a:pt x="334733" y="397891"/>
                  </a:lnTo>
                  <a:lnTo>
                    <a:pt x="340334" y="340360"/>
                  </a:lnTo>
                  <a:lnTo>
                    <a:pt x="363956" y="339242"/>
                  </a:lnTo>
                  <a:lnTo>
                    <a:pt x="431495" y="327621"/>
                  </a:lnTo>
                  <a:lnTo>
                    <a:pt x="494741" y="306578"/>
                  </a:lnTo>
                  <a:lnTo>
                    <a:pt x="496062" y="305943"/>
                  </a:lnTo>
                  <a:lnTo>
                    <a:pt x="522795" y="293128"/>
                  </a:lnTo>
                  <a:lnTo>
                    <a:pt x="547458" y="277825"/>
                  </a:lnTo>
                  <a:lnTo>
                    <a:pt x="567982" y="260680"/>
                  </a:lnTo>
                  <a:lnTo>
                    <a:pt x="646582" y="182092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5" name="object 25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659483" y="5402547"/>
              <a:ext cx="253974" cy="252547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957830" y="5101337"/>
              <a:ext cx="255412" cy="253974"/>
            </a:xfrm>
            <a:prstGeom prst="rect">
              <a:avLst/>
            </a:prstGeom>
          </p:spPr>
        </p:pic>
        <p:pic>
          <p:nvPicPr>
            <p:cNvPr id="27" name="object 27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858934" y="5132210"/>
              <a:ext cx="65236" cy="65246"/>
            </a:xfrm>
            <a:prstGeom prst="rect">
              <a:avLst/>
            </a:prstGeom>
          </p:spPr>
        </p:pic>
        <p:sp>
          <p:nvSpPr>
            <p:cNvPr id="28" name="object 28"/>
            <p:cNvSpPr/>
            <p:nvPr/>
          </p:nvSpPr>
          <p:spPr>
            <a:xfrm>
              <a:off x="1845500" y="5259091"/>
              <a:ext cx="45720" cy="45720"/>
            </a:xfrm>
            <a:custGeom>
              <a:avLst/>
              <a:gdLst/>
              <a:ahLst/>
              <a:cxnLst/>
              <a:rect l="l" t="t" r="r" b="b"/>
              <a:pathLst>
                <a:path w="45719" h="45720">
                  <a:moveTo>
                    <a:pt x="22828" y="0"/>
                  </a:moveTo>
                  <a:lnTo>
                    <a:pt x="14238" y="1674"/>
                  </a:lnTo>
                  <a:lnTo>
                    <a:pt x="6686" y="6696"/>
                  </a:lnTo>
                  <a:lnTo>
                    <a:pt x="1671" y="14247"/>
                  </a:lnTo>
                  <a:lnTo>
                    <a:pt x="0" y="22837"/>
                  </a:lnTo>
                  <a:lnTo>
                    <a:pt x="1671" y="31427"/>
                  </a:lnTo>
                  <a:lnTo>
                    <a:pt x="6686" y="38979"/>
                  </a:lnTo>
                  <a:lnTo>
                    <a:pt x="14238" y="44001"/>
                  </a:lnTo>
                  <a:lnTo>
                    <a:pt x="22828" y="45675"/>
                  </a:lnTo>
                  <a:lnTo>
                    <a:pt x="31418" y="44001"/>
                  </a:lnTo>
                  <a:lnTo>
                    <a:pt x="38969" y="38979"/>
                  </a:lnTo>
                  <a:lnTo>
                    <a:pt x="43984" y="31427"/>
                  </a:lnTo>
                  <a:lnTo>
                    <a:pt x="45656" y="22837"/>
                  </a:lnTo>
                  <a:lnTo>
                    <a:pt x="43984" y="14247"/>
                  </a:lnTo>
                  <a:lnTo>
                    <a:pt x="38969" y="6696"/>
                  </a:lnTo>
                  <a:lnTo>
                    <a:pt x="31418" y="1674"/>
                  </a:lnTo>
                  <a:lnTo>
                    <a:pt x="2282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9" name="object 29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960789" y="5563849"/>
              <a:ext cx="65233" cy="65233"/>
            </a:xfrm>
            <a:prstGeom prst="rect">
              <a:avLst/>
            </a:prstGeom>
          </p:spPr>
        </p:pic>
        <p:sp>
          <p:nvSpPr>
            <p:cNvPr id="30" name="object 30"/>
            <p:cNvSpPr/>
            <p:nvPr/>
          </p:nvSpPr>
          <p:spPr>
            <a:xfrm>
              <a:off x="1981842" y="5455126"/>
              <a:ext cx="45720" cy="45720"/>
            </a:xfrm>
            <a:custGeom>
              <a:avLst/>
              <a:gdLst/>
              <a:ahLst/>
              <a:cxnLst/>
              <a:rect l="l" t="t" r="r" b="b"/>
              <a:pathLst>
                <a:path w="45719" h="45720">
                  <a:moveTo>
                    <a:pt x="22839" y="0"/>
                  </a:moveTo>
                  <a:lnTo>
                    <a:pt x="14245" y="1671"/>
                  </a:lnTo>
                  <a:lnTo>
                    <a:pt x="6686" y="6686"/>
                  </a:lnTo>
                  <a:lnTo>
                    <a:pt x="1671" y="14243"/>
                  </a:lnTo>
                  <a:lnTo>
                    <a:pt x="0" y="22834"/>
                  </a:lnTo>
                  <a:lnTo>
                    <a:pt x="1671" y="31425"/>
                  </a:lnTo>
                  <a:lnTo>
                    <a:pt x="6686" y="38982"/>
                  </a:lnTo>
                  <a:lnTo>
                    <a:pt x="14245" y="43997"/>
                  </a:lnTo>
                  <a:lnTo>
                    <a:pt x="22839" y="45669"/>
                  </a:lnTo>
                  <a:lnTo>
                    <a:pt x="31430" y="43997"/>
                  </a:lnTo>
                  <a:lnTo>
                    <a:pt x="38982" y="38982"/>
                  </a:lnTo>
                  <a:lnTo>
                    <a:pt x="43997" y="31425"/>
                  </a:lnTo>
                  <a:lnTo>
                    <a:pt x="45669" y="22834"/>
                  </a:lnTo>
                  <a:lnTo>
                    <a:pt x="43997" y="14243"/>
                  </a:lnTo>
                  <a:lnTo>
                    <a:pt x="38982" y="6686"/>
                  </a:lnTo>
                  <a:lnTo>
                    <a:pt x="31430" y="1671"/>
                  </a:lnTo>
                  <a:lnTo>
                    <a:pt x="2283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31" name="object 31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10120718" y="2896463"/>
            <a:ext cx="2072474" cy="2613583"/>
          </a:xfrm>
          <a:prstGeom prst="rect">
            <a:avLst/>
          </a:prstGeom>
        </p:spPr>
      </p:pic>
      <p:pic>
        <p:nvPicPr>
          <p:cNvPr id="32" name="object 32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9074577" y="2366472"/>
            <a:ext cx="912088" cy="1127404"/>
          </a:xfrm>
          <a:prstGeom prst="rect">
            <a:avLst/>
          </a:prstGeom>
        </p:spPr>
      </p:pic>
      <p:sp>
        <p:nvSpPr>
          <p:cNvPr id="33" name="object 33"/>
          <p:cNvSpPr txBox="1">
            <a:spLocks noGrp="1"/>
          </p:cNvSpPr>
          <p:nvPr>
            <p:ph type="title"/>
          </p:nvPr>
        </p:nvSpPr>
        <p:spPr>
          <a:xfrm>
            <a:off x="527282" y="1316770"/>
            <a:ext cx="11192101" cy="513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spc="-5" dirty="0">
                <a:solidFill>
                  <a:srgbClr val="003087"/>
                </a:solidFill>
              </a:rPr>
              <a:t>Activity</a:t>
            </a:r>
            <a:r>
              <a:rPr sz="3200" spc="-25" dirty="0">
                <a:solidFill>
                  <a:srgbClr val="003087"/>
                </a:solidFill>
              </a:rPr>
              <a:t> </a:t>
            </a:r>
            <a:r>
              <a:rPr sz="3200" spc="-5" dirty="0">
                <a:solidFill>
                  <a:srgbClr val="003087"/>
                </a:solidFill>
              </a:rPr>
              <a:t>2:</a:t>
            </a:r>
            <a:r>
              <a:rPr sz="3200" spc="-20" dirty="0">
                <a:solidFill>
                  <a:srgbClr val="003087"/>
                </a:solidFill>
              </a:rPr>
              <a:t> </a:t>
            </a:r>
            <a:r>
              <a:rPr sz="3200" dirty="0">
                <a:solidFill>
                  <a:srgbClr val="003087"/>
                </a:solidFill>
              </a:rPr>
              <a:t>What</a:t>
            </a:r>
            <a:r>
              <a:rPr sz="3200" spc="-15" dirty="0">
                <a:solidFill>
                  <a:srgbClr val="003087"/>
                </a:solidFill>
              </a:rPr>
              <a:t> </a:t>
            </a:r>
            <a:r>
              <a:rPr sz="3200" spc="-5" dirty="0">
                <a:solidFill>
                  <a:srgbClr val="003087"/>
                </a:solidFill>
              </a:rPr>
              <a:t>am</a:t>
            </a:r>
            <a:r>
              <a:rPr sz="3200" spc="-20" dirty="0">
                <a:solidFill>
                  <a:srgbClr val="003087"/>
                </a:solidFill>
              </a:rPr>
              <a:t> </a:t>
            </a:r>
            <a:r>
              <a:rPr sz="3200" dirty="0">
                <a:solidFill>
                  <a:srgbClr val="003087"/>
                </a:solidFill>
              </a:rPr>
              <a:t>I</a:t>
            </a:r>
            <a:r>
              <a:rPr sz="3200" spc="-20" dirty="0">
                <a:solidFill>
                  <a:srgbClr val="003087"/>
                </a:solidFill>
              </a:rPr>
              <a:t> </a:t>
            </a:r>
            <a:r>
              <a:rPr sz="3200" spc="-5" dirty="0">
                <a:solidFill>
                  <a:srgbClr val="003087"/>
                </a:solidFill>
              </a:rPr>
              <a:t>communicating?</a:t>
            </a:r>
            <a:endParaRPr sz="3200" dirty="0"/>
          </a:p>
        </p:txBody>
      </p:sp>
      <p:pic>
        <p:nvPicPr>
          <p:cNvPr id="34" name="object 34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4608893" y="3097707"/>
            <a:ext cx="1934095" cy="2352967"/>
          </a:xfrm>
          <a:prstGeom prst="rect">
            <a:avLst/>
          </a:prstGeom>
        </p:spPr>
      </p:pic>
      <p:sp>
        <p:nvSpPr>
          <p:cNvPr id="35" name="object 35"/>
          <p:cNvSpPr/>
          <p:nvPr/>
        </p:nvSpPr>
        <p:spPr>
          <a:xfrm>
            <a:off x="5708393" y="5528068"/>
            <a:ext cx="1314450" cy="1330325"/>
          </a:xfrm>
          <a:custGeom>
            <a:avLst/>
            <a:gdLst/>
            <a:ahLst/>
            <a:cxnLst/>
            <a:rect l="l" t="t" r="r" b="b"/>
            <a:pathLst>
              <a:path w="1314450" h="1330325">
                <a:moveTo>
                  <a:pt x="0" y="0"/>
                </a:moveTo>
                <a:lnTo>
                  <a:pt x="0" y="1329931"/>
                </a:lnTo>
                <a:lnTo>
                  <a:pt x="891984" y="1329931"/>
                </a:lnTo>
                <a:lnTo>
                  <a:pt x="1313942" y="1202893"/>
                </a:lnTo>
                <a:lnTo>
                  <a:pt x="1313942" y="395604"/>
                </a:lnTo>
                <a:lnTo>
                  <a:pt x="0" y="0"/>
                </a:lnTo>
                <a:close/>
              </a:path>
            </a:pathLst>
          </a:custGeom>
          <a:solidFill>
            <a:srgbClr val="215EAC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27282" y="1316770"/>
            <a:ext cx="10965815" cy="513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spc="-5" dirty="0">
                <a:solidFill>
                  <a:srgbClr val="003087"/>
                </a:solidFill>
              </a:rPr>
              <a:t>Body</a:t>
            </a:r>
            <a:r>
              <a:rPr sz="3200" spc="-50" dirty="0">
                <a:solidFill>
                  <a:srgbClr val="003087"/>
                </a:solidFill>
              </a:rPr>
              <a:t> </a:t>
            </a:r>
            <a:r>
              <a:rPr sz="3200" dirty="0">
                <a:solidFill>
                  <a:srgbClr val="003087"/>
                </a:solidFill>
              </a:rPr>
              <a:t>language</a:t>
            </a:r>
            <a:r>
              <a:rPr sz="3200" spc="-45" dirty="0">
                <a:solidFill>
                  <a:srgbClr val="003087"/>
                </a:solidFill>
              </a:rPr>
              <a:t> </a:t>
            </a:r>
            <a:r>
              <a:rPr sz="3200" dirty="0">
                <a:solidFill>
                  <a:srgbClr val="003087"/>
                </a:solidFill>
              </a:rPr>
              <a:t>facts</a:t>
            </a:r>
            <a:endParaRPr sz="3200" dirty="0"/>
          </a:p>
        </p:txBody>
      </p:sp>
      <p:sp>
        <p:nvSpPr>
          <p:cNvPr id="3" name="object 3"/>
          <p:cNvSpPr txBox="1"/>
          <p:nvPr/>
        </p:nvSpPr>
        <p:spPr>
          <a:xfrm>
            <a:off x="527282" y="1918020"/>
            <a:ext cx="10965815" cy="2698750"/>
          </a:xfrm>
          <a:prstGeom prst="rect">
            <a:avLst/>
          </a:prstGeom>
        </p:spPr>
        <p:txBody>
          <a:bodyPr vert="horz" wrap="square" lIns="0" tIns="12065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0"/>
              </a:spcBef>
            </a:pPr>
            <a:r>
              <a:rPr sz="2000" b="1" spc="-5" dirty="0">
                <a:solidFill>
                  <a:srgbClr val="231F20"/>
                </a:solidFill>
                <a:latin typeface="Arial"/>
                <a:cs typeface="Arial"/>
              </a:rPr>
              <a:t>Did</a:t>
            </a:r>
            <a:r>
              <a:rPr sz="2000" b="1" spc="-3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b="1" spc="-5" dirty="0">
                <a:solidFill>
                  <a:srgbClr val="231F20"/>
                </a:solidFill>
                <a:latin typeface="Arial"/>
                <a:cs typeface="Arial"/>
              </a:rPr>
              <a:t>you</a:t>
            </a:r>
            <a:r>
              <a:rPr sz="2000" b="1" spc="-3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b="1" spc="-5" dirty="0">
                <a:solidFill>
                  <a:srgbClr val="231F20"/>
                </a:solidFill>
                <a:latin typeface="Arial"/>
                <a:cs typeface="Arial"/>
              </a:rPr>
              <a:t>know?</a:t>
            </a:r>
            <a:endParaRPr sz="2000">
              <a:latin typeface="Arial"/>
              <a:cs typeface="Arial"/>
            </a:endParaRPr>
          </a:p>
          <a:p>
            <a:pPr marL="300355" marR="5080" indent="-288290">
              <a:lnSpc>
                <a:spcPct val="100000"/>
              </a:lnSpc>
              <a:spcBef>
                <a:spcPts val="850"/>
              </a:spcBef>
              <a:buChar char="•"/>
              <a:tabLst>
                <a:tab pos="300355" algn="l"/>
                <a:tab pos="300990" algn="l"/>
              </a:tabLst>
            </a:pPr>
            <a:r>
              <a:rPr sz="2000" spc="-114" dirty="0">
                <a:solidFill>
                  <a:srgbClr val="231F20"/>
                </a:solidFill>
                <a:latin typeface="Arial"/>
                <a:cs typeface="Arial"/>
              </a:rPr>
              <a:t>To</a:t>
            </a:r>
            <a:r>
              <a:rPr sz="2000" spc="-1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show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disgust</a:t>
            </a:r>
            <a:r>
              <a:rPr sz="2000" spc="-1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we wrinkle up</a:t>
            </a:r>
            <a:r>
              <a:rPr sz="2000" spc="-1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our noses</a:t>
            </a:r>
            <a:r>
              <a:rPr sz="2000" spc="-1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and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raise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our</a:t>
            </a:r>
            <a:r>
              <a:rPr sz="2000" spc="-1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top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lip.</a:t>
            </a:r>
            <a:r>
              <a:rPr sz="2000" spc="-3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This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same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expression</a:t>
            </a:r>
            <a:r>
              <a:rPr sz="2000" spc="-1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is used in </a:t>
            </a:r>
            <a:r>
              <a:rPr sz="2000" spc="-54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cultures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 worldwide</a:t>
            </a:r>
            <a:endParaRPr sz="2000">
              <a:latin typeface="Arial"/>
              <a:cs typeface="Arial"/>
            </a:endParaRPr>
          </a:p>
          <a:p>
            <a:pPr marL="300355" indent="-288290">
              <a:lnSpc>
                <a:spcPct val="100000"/>
              </a:lnSpc>
              <a:spcBef>
                <a:spcPts val="850"/>
              </a:spcBef>
              <a:buChar char="•"/>
              <a:tabLst>
                <a:tab pos="300355" algn="l"/>
                <a:tab pos="300990" algn="l"/>
              </a:tabLst>
            </a:pP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The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smile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 is</a:t>
            </a:r>
            <a:r>
              <a:rPr sz="2000" spc="-1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universal</a:t>
            </a:r>
            <a:r>
              <a:rPr sz="2000" spc="-1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too.</a:t>
            </a:r>
            <a:r>
              <a:rPr sz="2000" spc="-11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A</a:t>
            </a:r>
            <a:r>
              <a:rPr sz="2000" spc="-114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genuine</a:t>
            </a:r>
            <a:r>
              <a:rPr sz="2000" spc="-1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smile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uses</a:t>
            </a:r>
            <a:r>
              <a:rPr sz="2000" spc="-1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muscles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 around</a:t>
            </a:r>
            <a:r>
              <a:rPr sz="2000" spc="-1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the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eyes</a:t>
            </a:r>
            <a:r>
              <a:rPr sz="2000" spc="-1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that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 we</a:t>
            </a:r>
            <a:r>
              <a:rPr sz="2000" spc="-1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can’t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fake</a:t>
            </a:r>
            <a:endParaRPr sz="2000">
              <a:latin typeface="Arial"/>
              <a:cs typeface="Arial"/>
            </a:endParaRPr>
          </a:p>
          <a:p>
            <a:pPr marL="300355" marR="25400" indent="-288290">
              <a:lnSpc>
                <a:spcPct val="100000"/>
              </a:lnSpc>
              <a:spcBef>
                <a:spcPts val="850"/>
              </a:spcBef>
              <a:buChar char="•"/>
              <a:tabLst>
                <a:tab pos="300355" algn="l"/>
                <a:tab pos="300990" algn="l"/>
              </a:tabLst>
            </a:pP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If you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are interested in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someone that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is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talking to you, your feet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will usually be pointing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towards </a:t>
            </a:r>
            <a:r>
              <a:rPr sz="2000" spc="-54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them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–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 even if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you’re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not</a:t>
            </a:r>
            <a:r>
              <a:rPr sz="2000" spc="-1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actually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talking to them</a:t>
            </a:r>
            <a:endParaRPr sz="2000">
              <a:latin typeface="Arial"/>
              <a:cs typeface="Arial"/>
            </a:endParaRPr>
          </a:p>
          <a:p>
            <a:pPr marL="300355" indent="-288290">
              <a:lnSpc>
                <a:spcPct val="100000"/>
              </a:lnSpc>
              <a:spcBef>
                <a:spcPts val="850"/>
              </a:spcBef>
              <a:buChar char="•"/>
              <a:tabLst>
                <a:tab pos="300355" algn="l"/>
                <a:tab pos="300990" algn="l"/>
              </a:tabLst>
            </a:pP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Animals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know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that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 if</a:t>
            </a:r>
            <a:r>
              <a:rPr sz="2000" spc="-1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you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 narrow</a:t>
            </a:r>
            <a:r>
              <a:rPr sz="2000" spc="-1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your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 eyes</a:t>
            </a:r>
            <a:r>
              <a:rPr sz="2000" spc="-1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you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 are</a:t>
            </a:r>
            <a:r>
              <a:rPr sz="2000" spc="-1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not</a:t>
            </a:r>
            <a:r>
              <a:rPr sz="2000" spc="-1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pleased with</a:t>
            </a:r>
            <a:r>
              <a:rPr sz="2000" spc="-1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them</a:t>
            </a:r>
            <a:endParaRPr sz="2000">
              <a:latin typeface="Arial"/>
              <a:cs typeface="Arial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0" y="6088392"/>
            <a:ext cx="12193270" cy="769620"/>
            <a:chOff x="0" y="6088392"/>
            <a:chExt cx="12193270" cy="769620"/>
          </a:xfrm>
        </p:grpSpPr>
        <p:sp>
          <p:nvSpPr>
            <p:cNvPr id="5" name="object 5"/>
            <p:cNvSpPr/>
            <p:nvPr/>
          </p:nvSpPr>
          <p:spPr>
            <a:xfrm>
              <a:off x="1464960" y="6088401"/>
              <a:ext cx="1544320" cy="769620"/>
            </a:xfrm>
            <a:custGeom>
              <a:avLst/>
              <a:gdLst/>
              <a:ahLst/>
              <a:cxnLst/>
              <a:rect l="l" t="t" r="r" b="b"/>
              <a:pathLst>
                <a:path w="1544320" h="769620">
                  <a:moveTo>
                    <a:pt x="1544027" y="0"/>
                  </a:moveTo>
                  <a:lnTo>
                    <a:pt x="0" y="453250"/>
                  </a:lnTo>
                  <a:lnTo>
                    <a:pt x="0" y="769594"/>
                  </a:lnTo>
                  <a:lnTo>
                    <a:pt x="1544027" y="769594"/>
                  </a:lnTo>
                  <a:lnTo>
                    <a:pt x="1544027" y="0"/>
                  </a:lnTo>
                  <a:close/>
                </a:path>
              </a:pathLst>
            </a:custGeom>
            <a:solidFill>
              <a:srgbClr val="AD267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0" y="6111595"/>
              <a:ext cx="1465580" cy="746760"/>
            </a:xfrm>
            <a:custGeom>
              <a:avLst/>
              <a:gdLst/>
              <a:ahLst/>
              <a:cxnLst/>
              <a:rect l="l" t="t" r="r" b="b"/>
              <a:pathLst>
                <a:path w="1465580" h="746759">
                  <a:moveTo>
                    <a:pt x="0" y="0"/>
                  </a:moveTo>
                  <a:lnTo>
                    <a:pt x="0" y="746404"/>
                  </a:lnTo>
                  <a:lnTo>
                    <a:pt x="1464957" y="746404"/>
                  </a:lnTo>
                  <a:lnTo>
                    <a:pt x="1464957" y="43006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72C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4553003" y="6088401"/>
              <a:ext cx="1544320" cy="769620"/>
            </a:xfrm>
            <a:custGeom>
              <a:avLst/>
              <a:gdLst/>
              <a:ahLst/>
              <a:cxnLst/>
              <a:rect l="l" t="t" r="r" b="b"/>
              <a:pathLst>
                <a:path w="1544320" h="769620">
                  <a:moveTo>
                    <a:pt x="1544040" y="0"/>
                  </a:moveTo>
                  <a:lnTo>
                    <a:pt x="0" y="453250"/>
                  </a:lnTo>
                  <a:lnTo>
                    <a:pt x="0" y="769594"/>
                  </a:lnTo>
                  <a:lnTo>
                    <a:pt x="1544040" y="769594"/>
                  </a:lnTo>
                  <a:lnTo>
                    <a:pt x="1544040" y="0"/>
                  </a:lnTo>
                  <a:close/>
                </a:path>
              </a:pathLst>
            </a:custGeom>
            <a:solidFill>
              <a:srgbClr val="00308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3008981" y="6088392"/>
              <a:ext cx="1544320" cy="769620"/>
            </a:xfrm>
            <a:custGeom>
              <a:avLst/>
              <a:gdLst/>
              <a:ahLst/>
              <a:cxnLst/>
              <a:rect l="l" t="t" r="r" b="b"/>
              <a:pathLst>
                <a:path w="1544320" h="769620">
                  <a:moveTo>
                    <a:pt x="0" y="0"/>
                  </a:moveTo>
                  <a:lnTo>
                    <a:pt x="0" y="769607"/>
                  </a:lnTo>
                  <a:lnTo>
                    <a:pt x="1544027" y="769607"/>
                  </a:lnTo>
                  <a:lnTo>
                    <a:pt x="1544027" y="45327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33007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7640166" y="6088653"/>
              <a:ext cx="1544320" cy="769620"/>
            </a:xfrm>
            <a:custGeom>
              <a:avLst/>
              <a:gdLst/>
              <a:ahLst/>
              <a:cxnLst/>
              <a:rect l="l" t="t" r="r" b="b"/>
              <a:pathLst>
                <a:path w="1544320" h="769620">
                  <a:moveTo>
                    <a:pt x="1544015" y="0"/>
                  </a:moveTo>
                  <a:lnTo>
                    <a:pt x="0" y="453250"/>
                  </a:lnTo>
                  <a:lnTo>
                    <a:pt x="0" y="769340"/>
                  </a:lnTo>
                  <a:lnTo>
                    <a:pt x="1544015" y="769340"/>
                  </a:lnTo>
                  <a:lnTo>
                    <a:pt x="1544015" y="0"/>
                  </a:lnTo>
                  <a:close/>
                </a:path>
              </a:pathLst>
            </a:custGeom>
            <a:solidFill>
              <a:srgbClr val="7C285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6097047" y="6088926"/>
              <a:ext cx="1543685" cy="769620"/>
            </a:xfrm>
            <a:custGeom>
              <a:avLst/>
              <a:gdLst/>
              <a:ahLst/>
              <a:cxnLst/>
              <a:rect l="l" t="t" r="r" b="b"/>
              <a:pathLst>
                <a:path w="1543684" h="769620">
                  <a:moveTo>
                    <a:pt x="0" y="0"/>
                  </a:moveTo>
                  <a:lnTo>
                    <a:pt x="0" y="769073"/>
                  </a:lnTo>
                  <a:lnTo>
                    <a:pt x="1543113" y="769073"/>
                  </a:lnTo>
                  <a:lnTo>
                    <a:pt x="1543113" y="45298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B71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" name="object 11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096139" y="6088659"/>
              <a:ext cx="901" cy="769340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10728209" y="6111854"/>
              <a:ext cx="1465580" cy="746760"/>
            </a:xfrm>
            <a:custGeom>
              <a:avLst/>
              <a:gdLst/>
              <a:ahLst/>
              <a:cxnLst/>
              <a:rect l="l" t="t" r="r" b="b"/>
              <a:pathLst>
                <a:path w="1465579" h="746759">
                  <a:moveTo>
                    <a:pt x="1464995" y="0"/>
                  </a:moveTo>
                  <a:lnTo>
                    <a:pt x="0" y="430060"/>
                  </a:lnTo>
                  <a:lnTo>
                    <a:pt x="0" y="746150"/>
                  </a:lnTo>
                  <a:lnTo>
                    <a:pt x="1464995" y="746150"/>
                  </a:lnTo>
                  <a:lnTo>
                    <a:pt x="1464995" y="0"/>
                  </a:lnTo>
                  <a:close/>
                </a:path>
              </a:pathLst>
            </a:custGeom>
            <a:solidFill>
              <a:srgbClr val="AD267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9184188" y="6088659"/>
              <a:ext cx="1544320" cy="769620"/>
            </a:xfrm>
            <a:custGeom>
              <a:avLst/>
              <a:gdLst/>
              <a:ahLst/>
              <a:cxnLst/>
              <a:rect l="l" t="t" r="r" b="b"/>
              <a:pathLst>
                <a:path w="1544320" h="769620">
                  <a:moveTo>
                    <a:pt x="0" y="0"/>
                  </a:moveTo>
                  <a:lnTo>
                    <a:pt x="0" y="769340"/>
                  </a:lnTo>
                  <a:lnTo>
                    <a:pt x="1544027" y="769340"/>
                  </a:lnTo>
                  <a:lnTo>
                    <a:pt x="1544027" y="45325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33007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27282" y="1316770"/>
            <a:ext cx="11071225" cy="513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spc="-5" dirty="0">
                <a:solidFill>
                  <a:srgbClr val="003087"/>
                </a:solidFill>
              </a:rPr>
              <a:t>Body</a:t>
            </a:r>
            <a:r>
              <a:rPr sz="3200" spc="-50" dirty="0">
                <a:solidFill>
                  <a:srgbClr val="003087"/>
                </a:solidFill>
              </a:rPr>
              <a:t> </a:t>
            </a:r>
            <a:r>
              <a:rPr sz="3200" dirty="0">
                <a:solidFill>
                  <a:srgbClr val="003087"/>
                </a:solidFill>
              </a:rPr>
              <a:t>language</a:t>
            </a:r>
            <a:r>
              <a:rPr sz="3200" spc="-45" dirty="0">
                <a:solidFill>
                  <a:srgbClr val="003087"/>
                </a:solidFill>
              </a:rPr>
              <a:t> </a:t>
            </a:r>
            <a:r>
              <a:rPr sz="3200" dirty="0">
                <a:solidFill>
                  <a:srgbClr val="003087"/>
                </a:solidFill>
              </a:rPr>
              <a:t>facts</a:t>
            </a:r>
            <a:endParaRPr sz="3200" dirty="0"/>
          </a:p>
        </p:txBody>
      </p:sp>
      <p:sp>
        <p:nvSpPr>
          <p:cNvPr id="3" name="object 3"/>
          <p:cNvSpPr txBox="1"/>
          <p:nvPr/>
        </p:nvSpPr>
        <p:spPr>
          <a:xfrm>
            <a:off x="527282" y="2025970"/>
            <a:ext cx="11071225" cy="39535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00355" marR="272415" indent="-288290">
              <a:lnSpc>
                <a:spcPct val="100000"/>
              </a:lnSpc>
              <a:spcBef>
                <a:spcPts val="100"/>
              </a:spcBef>
              <a:buChar char="•"/>
              <a:tabLst>
                <a:tab pos="300355" algn="l"/>
                <a:tab pos="300990" algn="l"/>
              </a:tabLst>
            </a:pP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Lots</a:t>
            </a:r>
            <a:r>
              <a:rPr sz="2000" spc="-1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of body language</a:t>
            </a:r>
            <a:r>
              <a:rPr sz="2000" spc="-1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gestures are about</a:t>
            </a:r>
            <a:r>
              <a:rPr sz="2000" spc="-1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how others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follow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a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spc="-20" dirty="0">
                <a:solidFill>
                  <a:srgbClr val="231F20"/>
                </a:solidFill>
                <a:latin typeface="Arial"/>
                <a:cs typeface="Arial"/>
              </a:rPr>
              <a:t>leader.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spc="-20" dirty="0">
                <a:solidFill>
                  <a:srgbClr val="231F20"/>
                </a:solidFill>
                <a:latin typeface="Arial"/>
                <a:cs typeface="Arial"/>
              </a:rPr>
              <a:t>Watch</a:t>
            </a:r>
            <a:r>
              <a:rPr sz="2000" spc="-1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what happens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when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you cross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one leg, put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your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hand on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your chin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or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move forward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in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your </a:t>
            </a:r>
            <a:r>
              <a:rPr sz="2000" spc="-20" dirty="0">
                <a:solidFill>
                  <a:srgbClr val="231F20"/>
                </a:solidFill>
                <a:latin typeface="Arial"/>
                <a:cs typeface="Arial"/>
              </a:rPr>
              <a:t>chair.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Others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will </a:t>
            </a:r>
            <a:r>
              <a:rPr sz="2000" spc="-54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start to copy you! This technique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is often used in interviews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–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and it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can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help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the candidate to </a:t>
            </a:r>
            <a:r>
              <a:rPr sz="2000" spc="-54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feel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more relaxed</a:t>
            </a:r>
            <a:endParaRPr sz="2000">
              <a:latin typeface="Arial"/>
              <a:cs typeface="Arial"/>
            </a:endParaRPr>
          </a:p>
          <a:p>
            <a:pPr marL="300355" indent="-288290">
              <a:lnSpc>
                <a:spcPct val="100000"/>
              </a:lnSpc>
              <a:spcBef>
                <a:spcPts val="850"/>
              </a:spcBef>
              <a:buChar char="•"/>
              <a:tabLst>
                <a:tab pos="300355" algn="l"/>
                <a:tab pos="300990" algn="l"/>
              </a:tabLst>
            </a:pPr>
            <a:r>
              <a:rPr sz="2000" spc="-90" dirty="0">
                <a:solidFill>
                  <a:srgbClr val="231F20"/>
                </a:solidFill>
                <a:latin typeface="Arial"/>
                <a:cs typeface="Arial"/>
              </a:rPr>
              <a:t>You</a:t>
            </a:r>
            <a:r>
              <a:rPr sz="2000" spc="-8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spc="-30" dirty="0">
                <a:solidFill>
                  <a:srgbClr val="231F20"/>
                </a:solidFill>
                <a:latin typeface="Arial"/>
                <a:cs typeface="Arial"/>
              </a:rPr>
              <a:t>can</a:t>
            </a:r>
            <a:r>
              <a:rPr sz="2000" spc="-8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spc="-40" dirty="0">
                <a:solidFill>
                  <a:srgbClr val="231F20"/>
                </a:solidFill>
                <a:latin typeface="Arial"/>
                <a:cs typeface="Arial"/>
              </a:rPr>
              <a:t>often</a:t>
            </a:r>
            <a:r>
              <a:rPr sz="2000" spc="-8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spc="-30" dirty="0">
                <a:solidFill>
                  <a:srgbClr val="231F20"/>
                </a:solidFill>
                <a:latin typeface="Arial"/>
                <a:cs typeface="Arial"/>
              </a:rPr>
              <a:t>spot</a:t>
            </a:r>
            <a:r>
              <a:rPr sz="2000" spc="-8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spc="-35" dirty="0">
                <a:solidFill>
                  <a:srgbClr val="231F20"/>
                </a:solidFill>
                <a:latin typeface="Arial"/>
                <a:cs typeface="Arial"/>
              </a:rPr>
              <a:t>when</a:t>
            </a:r>
            <a:r>
              <a:rPr sz="2000" spc="-8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spc="-35" dirty="0">
                <a:solidFill>
                  <a:srgbClr val="231F20"/>
                </a:solidFill>
                <a:latin typeface="Arial"/>
                <a:cs typeface="Arial"/>
              </a:rPr>
              <a:t>someone</a:t>
            </a:r>
            <a:r>
              <a:rPr sz="2000" spc="-7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spc="-25" dirty="0">
                <a:solidFill>
                  <a:srgbClr val="231F20"/>
                </a:solidFill>
                <a:latin typeface="Arial"/>
                <a:cs typeface="Arial"/>
              </a:rPr>
              <a:t>is</a:t>
            </a:r>
            <a:r>
              <a:rPr sz="2000" spc="-8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spc="-30" dirty="0">
                <a:solidFill>
                  <a:srgbClr val="231F20"/>
                </a:solidFill>
                <a:latin typeface="Arial"/>
                <a:cs typeface="Arial"/>
              </a:rPr>
              <a:t>not</a:t>
            </a:r>
            <a:r>
              <a:rPr sz="2000" spc="-8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spc="-35" dirty="0">
                <a:solidFill>
                  <a:srgbClr val="231F20"/>
                </a:solidFill>
                <a:latin typeface="Arial"/>
                <a:cs typeface="Arial"/>
              </a:rPr>
              <a:t>telling</a:t>
            </a:r>
            <a:r>
              <a:rPr sz="2000" spc="-7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spc="-30" dirty="0">
                <a:solidFill>
                  <a:srgbClr val="231F20"/>
                </a:solidFill>
                <a:latin typeface="Arial"/>
                <a:cs typeface="Arial"/>
              </a:rPr>
              <a:t>the</a:t>
            </a:r>
            <a:r>
              <a:rPr sz="2000" spc="-8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spc="-35" dirty="0">
                <a:solidFill>
                  <a:srgbClr val="231F20"/>
                </a:solidFill>
                <a:latin typeface="Arial"/>
                <a:cs typeface="Arial"/>
              </a:rPr>
              <a:t>truth</a:t>
            </a:r>
            <a:r>
              <a:rPr sz="2000" spc="-8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spc="-25" dirty="0">
                <a:solidFill>
                  <a:srgbClr val="231F20"/>
                </a:solidFill>
                <a:latin typeface="Arial"/>
                <a:cs typeface="Arial"/>
              </a:rPr>
              <a:t>by</a:t>
            </a:r>
            <a:r>
              <a:rPr sz="2000" spc="-8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spc="-40" dirty="0">
                <a:solidFill>
                  <a:srgbClr val="231F20"/>
                </a:solidFill>
                <a:latin typeface="Arial"/>
                <a:cs typeface="Arial"/>
              </a:rPr>
              <a:t>looking</a:t>
            </a:r>
            <a:r>
              <a:rPr sz="2000" spc="-8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spc="-30" dirty="0">
                <a:solidFill>
                  <a:srgbClr val="231F20"/>
                </a:solidFill>
                <a:latin typeface="Arial"/>
                <a:cs typeface="Arial"/>
              </a:rPr>
              <a:t>out</a:t>
            </a:r>
            <a:r>
              <a:rPr sz="2000" spc="-8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spc="-30" dirty="0">
                <a:solidFill>
                  <a:srgbClr val="231F20"/>
                </a:solidFill>
                <a:latin typeface="Arial"/>
                <a:cs typeface="Arial"/>
              </a:rPr>
              <a:t>for</a:t>
            </a:r>
            <a:r>
              <a:rPr sz="2000" spc="-7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spc="-30" dirty="0">
                <a:solidFill>
                  <a:srgbClr val="231F20"/>
                </a:solidFill>
                <a:latin typeface="Arial"/>
                <a:cs typeface="Arial"/>
              </a:rPr>
              <a:t>any</a:t>
            </a:r>
            <a:r>
              <a:rPr sz="2000" spc="-8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spc="-30" dirty="0">
                <a:solidFill>
                  <a:srgbClr val="231F20"/>
                </a:solidFill>
                <a:latin typeface="Arial"/>
                <a:cs typeface="Arial"/>
              </a:rPr>
              <a:t>(or</a:t>
            </a:r>
            <a:r>
              <a:rPr sz="2000" spc="-8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spc="-35" dirty="0">
                <a:solidFill>
                  <a:srgbClr val="231F20"/>
                </a:solidFill>
                <a:latin typeface="Arial"/>
                <a:cs typeface="Arial"/>
              </a:rPr>
              <a:t>all)</a:t>
            </a:r>
            <a:r>
              <a:rPr sz="2000" spc="-8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spc="-25" dirty="0">
                <a:solidFill>
                  <a:srgbClr val="231F20"/>
                </a:solidFill>
                <a:latin typeface="Arial"/>
                <a:cs typeface="Arial"/>
              </a:rPr>
              <a:t>of</a:t>
            </a:r>
            <a:r>
              <a:rPr sz="2000" spc="-8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spc="-35" dirty="0">
                <a:solidFill>
                  <a:srgbClr val="231F20"/>
                </a:solidFill>
                <a:latin typeface="Arial"/>
                <a:cs typeface="Arial"/>
              </a:rPr>
              <a:t>these</a:t>
            </a:r>
            <a:r>
              <a:rPr sz="2000" spc="-8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spc="-40" dirty="0">
                <a:solidFill>
                  <a:srgbClr val="231F20"/>
                </a:solidFill>
                <a:latin typeface="Arial"/>
                <a:cs typeface="Arial"/>
              </a:rPr>
              <a:t>signs:</a:t>
            </a:r>
            <a:endParaRPr sz="2000">
              <a:latin typeface="Arial"/>
              <a:cs typeface="Arial"/>
            </a:endParaRPr>
          </a:p>
          <a:p>
            <a:pPr marL="588645" lvl="1" indent="-288925">
              <a:lnSpc>
                <a:spcPct val="100000"/>
              </a:lnSpc>
              <a:spcBef>
                <a:spcPts val="850"/>
              </a:spcBef>
              <a:buChar char="–"/>
              <a:tabLst>
                <a:tab pos="588645" algn="l"/>
                <a:tab pos="589280" algn="l"/>
              </a:tabLst>
            </a:pP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Little</a:t>
            </a:r>
            <a:r>
              <a:rPr sz="2000" spc="-3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eye</a:t>
            </a:r>
            <a:r>
              <a:rPr sz="2000" spc="-3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contact</a:t>
            </a:r>
            <a:endParaRPr sz="2000">
              <a:latin typeface="Arial"/>
              <a:cs typeface="Arial"/>
            </a:endParaRPr>
          </a:p>
          <a:p>
            <a:pPr marL="588645" lvl="1" indent="-288925">
              <a:lnSpc>
                <a:spcPct val="100000"/>
              </a:lnSpc>
              <a:spcBef>
                <a:spcPts val="565"/>
              </a:spcBef>
              <a:buChar char="–"/>
              <a:tabLst>
                <a:tab pos="588645" algn="l"/>
                <a:tab pos="589280" algn="l"/>
              </a:tabLst>
            </a:pP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Sweating</a:t>
            </a:r>
            <a:endParaRPr sz="2000">
              <a:latin typeface="Arial"/>
              <a:cs typeface="Arial"/>
            </a:endParaRPr>
          </a:p>
          <a:p>
            <a:pPr marL="588645" lvl="1" indent="-288925">
              <a:lnSpc>
                <a:spcPct val="100000"/>
              </a:lnSpc>
              <a:spcBef>
                <a:spcPts val="565"/>
              </a:spcBef>
              <a:buChar char="–"/>
              <a:tabLst>
                <a:tab pos="588645" algn="l"/>
                <a:tab pos="589280" algn="l"/>
              </a:tabLst>
            </a:pPr>
            <a:r>
              <a:rPr sz="2000" spc="-80" dirty="0">
                <a:solidFill>
                  <a:srgbClr val="231F20"/>
                </a:solidFill>
                <a:latin typeface="Arial"/>
                <a:cs typeface="Arial"/>
              </a:rPr>
              <a:t>Too</a:t>
            </a:r>
            <a:r>
              <a:rPr sz="2000" spc="-3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many</a:t>
            </a:r>
            <a:r>
              <a:rPr sz="2000" spc="-2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hand</a:t>
            </a:r>
            <a:r>
              <a:rPr sz="2000" spc="-2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movements</a:t>
            </a:r>
            <a:endParaRPr sz="2000">
              <a:latin typeface="Arial"/>
              <a:cs typeface="Arial"/>
            </a:endParaRPr>
          </a:p>
          <a:p>
            <a:pPr marL="588645" lvl="1" indent="-288925">
              <a:lnSpc>
                <a:spcPct val="100000"/>
              </a:lnSpc>
              <a:spcBef>
                <a:spcPts val="565"/>
              </a:spcBef>
              <a:buChar char="–"/>
              <a:tabLst>
                <a:tab pos="588645" algn="l"/>
                <a:tab pos="589280" algn="l"/>
              </a:tabLst>
            </a:pP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Biting</a:t>
            </a:r>
            <a:r>
              <a:rPr sz="2000" spc="-3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the</a:t>
            </a:r>
            <a:r>
              <a:rPr sz="2000" spc="-3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fingernails</a:t>
            </a:r>
            <a:endParaRPr sz="2000">
              <a:latin typeface="Arial"/>
              <a:cs typeface="Arial"/>
            </a:endParaRPr>
          </a:p>
          <a:p>
            <a:pPr marL="588645" lvl="1" indent="-288925">
              <a:lnSpc>
                <a:spcPct val="100000"/>
              </a:lnSpc>
              <a:spcBef>
                <a:spcPts val="565"/>
              </a:spcBef>
              <a:buChar char="–"/>
              <a:tabLst>
                <a:tab pos="588645" algn="l"/>
                <a:tab pos="589280" algn="l"/>
              </a:tabLst>
            </a:pP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Chewing</a:t>
            </a:r>
            <a:r>
              <a:rPr sz="2000" spc="-2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of</a:t>
            </a:r>
            <a:r>
              <a:rPr sz="2000" spc="-1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the</a:t>
            </a:r>
            <a:r>
              <a:rPr sz="2000" spc="-1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inside</a:t>
            </a:r>
            <a:r>
              <a:rPr sz="2000" spc="-1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of</a:t>
            </a:r>
            <a:r>
              <a:rPr sz="2000" spc="-1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the</a:t>
            </a:r>
            <a:r>
              <a:rPr sz="2000" spc="-1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mouth</a:t>
            </a:r>
            <a:endParaRPr sz="2000">
              <a:latin typeface="Arial"/>
              <a:cs typeface="Arial"/>
            </a:endParaRPr>
          </a:p>
          <a:p>
            <a:pPr marL="588645" lvl="1" indent="-288925">
              <a:lnSpc>
                <a:spcPct val="100000"/>
              </a:lnSpc>
              <a:spcBef>
                <a:spcPts val="570"/>
              </a:spcBef>
              <a:buChar char="–"/>
              <a:tabLst>
                <a:tab pos="588645" algn="l"/>
                <a:tab pos="589280" algn="l"/>
              </a:tabLst>
            </a:pP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Swallowing</a:t>
            </a:r>
            <a:r>
              <a:rPr sz="2000" spc="-1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(because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the</a:t>
            </a:r>
            <a:r>
              <a:rPr sz="2000" spc="-1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inside of</a:t>
            </a:r>
            <a:r>
              <a:rPr sz="2000" spc="-1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the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mouth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 is</a:t>
            </a:r>
            <a:r>
              <a:rPr sz="2000" spc="-1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dry)</a:t>
            </a:r>
            <a:endParaRPr sz="2000">
              <a:latin typeface="Arial"/>
              <a:cs typeface="Arial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0" y="6088392"/>
            <a:ext cx="12193270" cy="769620"/>
            <a:chOff x="0" y="6088392"/>
            <a:chExt cx="12193270" cy="769620"/>
          </a:xfrm>
        </p:grpSpPr>
        <p:sp>
          <p:nvSpPr>
            <p:cNvPr id="5" name="object 5"/>
            <p:cNvSpPr/>
            <p:nvPr/>
          </p:nvSpPr>
          <p:spPr>
            <a:xfrm>
              <a:off x="1464960" y="6088401"/>
              <a:ext cx="1544320" cy="769620"/>
            </a:xfrm>
            <a:custGeom>
              <a:avLst/>
              <a:gdLst/>
              <a:ahLst/>
              <a:cxnLst/>
              <a:rect l="l" t="t" r="r" b="b"/>
              <a:pathLst>
                <a:path w="1544320" h="769620">
                  <a:moveTo>
                    <a:pt x="1544027" y="0"/>
                  </a:moveTo>
                  <a:lnTo>
                    <a:pt x="0" y="453250"/>
                  </a:lnTo>
                  <a:lnTo>
                    <a:pt x="0" y="769594"/>
                  </a:lnTo>
                  <a:lnTo>
                    <a:pt x="1544027" y="769594"/>
                  </a:lnTo>
                  <a:lnTo>
                    <a:pt x="1544027" y="0"/>
                  </a:lnTo>
                  <a:close/>
                </a:path>
              </a:pathLst>
            </a:custGeom>
            <a:solidFill>
              <a:srgbClr val="AD267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0" y="6111595"/>
              <a:ext cx="1465580" cy="746760"/>
            </a:xfrm>
            <a:custGeom>
              <a:avLst/>
              <a:gdLst/>
              <a:ahLst/>
              <a:cxnLst/>
              <a:rect l="l" t="t" r="r" b="b"/>
              <a:pathLst>
                <a:path w="1465580" h="746759">
                  <a:moveTo>
                    <a:pt x="0" y="0"/>
                  </a:moveTo>
                  <a:lnTo>
                    <a:pt x="0" y="746404"/>
                  </a:lnTo>
                  <a:lnTo>
                    <a:pt x="1464957" y="746404"/>
                  </a:lnTo>
                  <a:lnTo>
                    <a:pt x="1464957" y="43006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72C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4553003" y="6088401"/>
              <a:ext cx="1544320" cy="769620"/>
            </a:xfrm>
            <a:custGeom>
              <a:avLst/>
              <a:gdLst/>
              <a:ahLst/>
              <a:cxnLst/>
              <a:rect l="l" t="t" r="r" b="b"/>
              <a:pathLst>
                <a:path w="1544320" h="769620">
                  <a:moveTo>
                    <a:pt x="1544040" y="0"/>
                  </a:moveTo>
                  <a:lnTo>
                    <a:pt x="0" y="453250"/>
                  </a:lnTo>
                  <a:lnTo>
                    <a:pt x="0" y="769594"/>
                  </a:lnTo>
                  <a:lnTo>
                    <a:pt x="1544040" y="769594"/>
                  </a:lnTo>
                  <a:lnTo>
                    <a:pt x="1544040" y="0"/>
                  </a:lnTo>
                  <a:close/>
                </a:path>
              </a:pathLst>
            </a:custGeom>
            <a:solidFill>
              <a:srgbClr val="00308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3008981" y="6088392"/>
              <a:ext cx="1544320" cy="769620"/>
            </a:xfrm>
            <a:custGeom>
              <a:avLst/>
              <a:gdLst/>
              <a:ahLst/>
              <a:cxnLst/>
              <a:rect l="l" t="t" r="r" b="b"/>
              <a:pathLst>
                <a:path w="1544320" h="769620">
                  <a:moveTo>
                    <a:pt x="0" y="0"/>
                  </a:moveTo>
                  <a:lnTo>
                    <a:pt x="0" y="769607"/>
                  </a:lnTo>
                  <a:lnTo>
                    <a:pt x="1544027" y="769607"/>
                  </a:lnTo>
                  <a:lnTo>
                    <a:pt x="1544027" y="45327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33007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7640166" y="6088653"/>
              <a:ext cx="1544320" cy="769620"/>
            </a:xfrm>
            <a:custGeom>
              <a:avLst/>
              <a:gdLst/>
              <a:ahLst/>
              <a:cxnLst/>
              <a:rect l="l" t="t" r="r" b="b"/>
              <a:pathLst>
                <a:path w="1544320" h="769620">
                  <a:moveTo>
                    <a:pt x="1544015" y="0"/>
                  </a:moveTo>
                  <a:lnTo>
                    <a:pt x="0" y="453250"/>
                  </a:lnTo>
                  <a:lnTo>
                    <a:pt x="0" y="769340"/>
                  </a:lnTo>
                  <a:lnTo>
                    <a:pt x="1544015" y="769340"/>
                  </a:lnTo>
                  <a:lnTo>
                    <a:pt x="1544015" y="0"/>
                  </a:lnTo>
                  <a:close/>
                </a:path>
              </a:pathLst>
            </a:custGeom>
            <a:solidFill>
              <a:srgbClr val="7C285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6097047" y="6088926"/>
              <a:ext cx="1543685" cy="769620"/>
            </a:xfrm>
            <a:custGeom>
              <a:avLst/>
              <a:gdLst/>
              <a:ahLst/>
              <a:cxnLst/>
              <a:rect l="l" t="t" r="r" b="b"/>
              <a:pathLst>
                <a:path w="1543684" h="769620">
                  <a:moveTo>
                    <a:pt x="0" y="0"/>
                  </a:moveTo>
                  <a:lnTo>
                    <a:pt x="0" y="769073"/>
                  </a:lnTo>
                  <a:lnTo>
                    <a:pt x="1543113" y="769073"/>
                  </a:lnTo>
                  <a:lnTo>
                    <a:pt x="1543113" y="45298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B71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" name="object 11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096139" y="6088659"/>
              <a:ext cx="901" cy="769340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10728209" y="6111854"/>
              <a:ext cx="1465580" cy="746760"/>
            </a:xfrm>
            <a:custGeom>
              <a:avLst/>
              <a:gdLst/>
              <a:ahLst/>
              <a:cxnLst/>
              <a:rect l="l" t="t" r="r" b="b"/>
              <a:pathLst>
                <a:path w="1465579" h="746759">
                  <a:moveTo>
                    <a:pt x="1464995" y="0"/>
                  </a:moveTo>
                  <a:lnTo>
                    <a:pt x="0" y="430060"/>
                  </a:lnTo>
                  <a:lnTo>
                    <a:pt x="0" y="746150"/>
                  </a:lnTo>
                  <a:lnTo>
                    <a:pt x="1464995" y="746150"/>
                  </a:lnTo>
                  <a:lnTo>
                    <a:pt x="1464995" y="0"/>
                  </a:lnTo>
                  <a:close/>
                </a:path>
              </a:pathLst>
            </a:custGeom>
            <a:solidFill>
              <a:srgbClr val="AD267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9184188" y="6088659"/>
              <a:ext cx="1544320" cy="769620"/>
            </a:xfrm>
            <a:custGeom>
              <a:avLst/>
              <a:gdLst/>
              <a:ahLst/>
              <a:cxnLst/>
              <a:rect l="l" t="t" r="r" b="b"/>
              <a:pathLst>
                <a:path w="1544320" h="769620">
                  <a:moveTo>
                    <a:pt x="0" y="0"/>
                  </a:moveTo>
                  <a:lnTo>
                    <a:pt x="0" y="769340"/>
                  </a:lnTo>
                  <a:lnTo>
                    <a:pt x="1544027" y="769340"/>
                  </a:lnTo>
                  <a:lnTo>
                    <a:pt x="1544027" y="45325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33007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27282" y="1316770"/>
            <a:ext cx="4134485" cy="10007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3200" spc="-5" dirty="0">
                <a:solidFill>
                  <a:srgbClr val="003087"/>
                </a:solidFill>
              </a:rPr>
              <a:t>Challenge:</a:t>
            </a:r>
            <a:r>
              <a:rPr sz="3200" spc="-35" dirty="0">
                <a:solidFill>
                  <a:srgbClr val="003087"/>
                </a:solidFill>
              </a:rPr>
              <a:t> </a:t>
            </a:r>
            <a:r>
              <a:rPr sz="3200" dirty="0">
                <a:solidFill>
                  <a:srgbClr val="003087"/>
                </a:solidFill>
              </a:rPr>
              <a:t>What</a:t>
            </a:r>
            <a:r>
              <a:rPr sz="3200" spc="-30" dirty="0">
                <a:solidFill>
                  <a:srgbClr val="003087"/>
                </a:solidFill>
              </a:rPr>
              <a:t> </a:t>
            </a:r>
            <a:r>
              <a:rPr sz="3200" spc="-5" dirty="0">
                <a:solidFill>
                  <a:srgbClr val="003087"/>
                </a:solidFill>
              </a:rPr>
              <a:t>am</a:t>
            </a:r>
            <a:r>
              <a:rPr sz="3200" spc="-35" dirty="0">
                <a:solidFill>
                  <a:srgbClr val="003087"/>
                </a:solidFill>
              </a:rPr>
              <a:t> </a:t>
            </a:r>
            <a:r>
              <a:rPr sz="3200" dirty="0">
                <a:solidFill>
                  <a:srgbClr val="003087"/>
                </a:solidFill>
              </a:rPr>
              <a:t>I </a:t>
            </a:r>
            <a:r>
              <a:rPr sz="3200" spc="-875" dirty="0">
                <a:solidFill>
                  <a:srgbClr val="003087"/>
                </a:solidFill>
              </a:rPr>
              <a:t> </a:t>
            </a:r>
            <a:r>
              <a:rPr sz="3200" spc="-5" dirty="0">
                <a:solidFill>
                  <a:srgbClr val="003087"/>
                </a:solidFill>
              </a:rPr>
              <a:t>communicating?</a:t>
            </a:r>
            <a:endParaRPr sz="3200"/>
          </a:p>
        </p:txBody>
      </p:sp>
      <p:sp>
        <p:nvSpPr>
          <p:cNvPr id="3" name="object 3"/>
          <p:cNvSpPr txBox="1"/>
          <p:nvPr/>
        </p:nvSpPr>
        <p:spPr>
          <a:xfrm>
            <a:off x="527282" y="2513650"/>
            <a:ext cx="5066665" cy="2768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spc="-15" dirty="0">
                <a:solidFill>
                  <a:srgbClr val="231F20"/>
                </a:solidFill>
                <a:latin typeface="Arial"/>
                <a:cs typeface="Arial"/>
              </a:rPr>
              <a:t>Work</a:t>
            </a:r>
            <a:r>
              <a:rPr sz="2000" spc="-3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in</a:t>
            </a:r>
            <a:r>
              <a:rPr sz="2000" spc="-3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pairs.</a:t>
            </a:r>
            <a:endParaRPr sz="2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2050">
              <a:latin typeface="Arial"/>
              <a:cs typeface="Arial"/>
            </a:endParaRPr>
          </a:p>
          <a:p>
            <a:pPr marL="12700" marR="5080">
              <a:lnSpc>
                <a:spcPct val="100000"/>
              </a:lnSpc>
            </a:pPr>
            <a:r>
              <a:rPr sz="2000" spc="-60" dirty="0">
                <a:solidFill>
                  <a:srgbClr val="231F20"/>
                </a:solidFill>
                <a:latin typeface="Arial"/>
                <a:cs typeface="Arial"/>
              </a:rPr>
              <a:t>Take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it in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turns to choose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one of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the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prompt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 cards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and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then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act out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the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emotion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/ feeling </a:t>
            </a:r>
            <a:r>
              <a:rPr sz="2000" spc="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on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the card to your </a:t>
            </a:r>
            <a:r>
              <a:rPr sz="2000" spc="-20" dirty="0">
                <a:solidFill>
                  <a:srgbClr val="231F20"/>
                </a:solidFill>
                <a:latin typeface="Arial"/>
                <a:cs typeface="Arial"/>
              </a:rPr>
              <a:t>partner. </a:t>
            </a:r>
            <a:r>
              <a:rPr sz="2000" spc="-65" dirty="0">
                <a:solidFill>
                  <a:srgbClr val="231F20"/>
                </a:solidFill>
                <a:latin typeface="Arial"/>
                <a:cs typeface="Arial"/>
              </a:rPr>
              <a:t>You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can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only use </a:t>
            </a:r>
            <a:r>
              <a:rPr sz="2000" spc="-54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body</a:t>
            </a:r>
            <a:r>
              <a:rPr sz="2000" spc="-1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language</a:t>
            </a:r>
            <a:r>
              <a:rPr sz="2000" spc="-1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–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 no</a:t>
            </a:r>
            <a:r>
              <a:rPr sz="2000" spc="-1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talking!</a:t>
            </a:r>
            <a:endParaRPr sz="2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2050">
              <a:latin typeface="Arial"/>
              <a:cs typeface="Arial"/>
            </a:endParaRPr>
          </a:p>
          <a:p>
            <a:pPr marL="12700" marR="425450">
              <a:lnSpc>
                <a:spcPct val="100000"/>
              </a:lnSpc>
            </a:pPr>
            <a:r>
              <a:rPr sz="2000" spc="-50" dirty="0">
                <a:solidFill>
                  <a:srgbClr val="231F20"/>
                </a:solidFill>
                <a:latin typeface="Arial"/>
                <a:cs typeface="Arial"/>
              </a:rPr>
              <a:t>Your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partner has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to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guess what emotion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/ </a:t>
            </a:r>
            <a:r>
              <a:rPr sz="2000" spc="-54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feeling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you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 are</a:t>
            </a:r>
            <a:r>
              <a:rPr sz="2000" spc="-1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conveying.</a:t>
            </a:r>
            <a:endParaRPr sz="2000">
              <a:latin typeface="Arial"/>
              <a:cs typeface="Arial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548716" y="959501"/>
            <a:ext cx="5644476" cy="5898498"/>
          </a:xfrm>
          <a:prstGeom prst="rect">
            <a:avLst/>
          </a:prstGeo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355836" y="540003"/>
            <a:ext cx="5297353" cy="5310603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527282" y="1316770"/>
            <a:ext cx="4134485" cy="10007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3200" spc="-5" dirty="0">
                <a:solidFill>
                  <a:srgbClr val="003087"/>
                </a:solidFill>
              </a:rPr>
              <a:t>Challenge:</a:t>
            </a:r>
            <a:r>
              <a:rPr sz="3200" spc="-35" dirty="0">
                <a:solidFill>
                  <a:srgbClr val="003087"/>
                </a:solidFill>
              </a:rPr>
              <a:t> </a:t>
            </a:r>
            <a:r>
              <a:rPr sz="3200" dirty="0">
                <a:solidFill>
                  <a:srgbClr val="003087"/>
                </a:solidFill>
              </a:rPr>
              <a:t>What</a:t>
            </a:r>
            <a:r>
              <a:rPr sz="3200" spc="-30" dirty="0">
                <a:solidFill>
                  <a:srgbClr val="003087"/>
                </a:solidFill>
              </a:rPr>
              <a:t> </a:t>
            </a:r>
            <a:r>
              <a:rPr sz="3200" spc="-5" dirty="0">
                <a:solidFill>
                  <a:srgbClr val="003087"/>
                </a:solidFill>
              </a:rPr>
              <a:t>am</a:t>
            </a:r>
            <a:r>
              <a:rPr sz="3200" spc="-35" dirty="0">
                <a:solidFill>
                  <a:srgbClr val="003087"/>
                </a:solidFill>
              </a:rPr>
              <a:t> </a:t>
            </a:r>
            <a:r>
              <a:rPr sz="3200" dirty="0">
                <a:solidFill>
                  <a:srgbClr val="003087"/>
                </a:solidFill>
              </a:rPr>
              <a:t>I </a:t>
            </a:r>
            <a:r>
              <a:rPr sz="3200" spc="-875" dirty="0">
                <a:solidFill>
                  <a:srgbClr val="003087"/>
                </a:solidFill>
              </a:rPr>
              <a:t> </a:t>
            </a:r>
            <a:r>
              <a:rPr sz="3200" spc="-5" dirty="0">
                <a:solidFill>
                  <a:srgbClr val="003087"/>
                </a:solidFill>
              </a:rPr>
              <a:t>communicating?</a:t>
            </a:r>
            <a:endParaRPr sz="3200"/>
          </a:p>
        </p:txBody>
      </p:sp>
      <p:sp>
        <p:nvSpPr>
          <p:cNvPr id="4" name="object 4"/>
          <p:cNvSpPr txBox="1"/>
          <p:nvPr/>
        </p:nvSpPr>
        <p:spPr>
          <a:xfrm>
            <a:off x="527282" y="2513650"/>
            <a:ext cx="5222240" cy="3378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This</a:t>
            </a:r>
            <a:r>
              <a:rPr sz="2000" spc="-2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is</a:t>
            </a:r>
            <a:r>
              <a:rPr sz="2000" spc="-2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an</a:t>
            </a:r>
            <a:r>
              <a:rPr sz="2000" spc="-2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emotion</a:t>
            </a:r>
            <a:r>
              <a:rPr sz="2000" spc="-2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wheel.</a:t>
            </a:r>
            <a:endParaRPr sz="2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2050">
              <a:latin typeface="Arial"/>
              <a:cs typeface="Arial"/>
            </a:endParaRPr>
          </a:p>
          <a:p>
            <a:pPr marL="12700" marR="20320">
              <a:lnSpc>
                <a:spcPct val="100000"/>
              </a:lnSpc>
            </a:pP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Using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this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wheel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can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help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you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identify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feelings </a:t>
            </a:r>
            <a:r>
              <a:rPr sz="2000" spc="-54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and</a:t>
            </a:r>
            <a:r>
              <a:rPr sz="2000" spc="-1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how</a:t>
            </a:r>
            <a:r>
              <a:rPr sz="2000" spc="-1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they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relate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to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 our</a:t>
            </a:r>
            <a:r>
              <a:rPr sz="2000" spc="-1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core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 emotions.</a:t>
            </a:r>
            <a:endParaRPr sz="2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2050">
              <a:latin typeface="Arial"/>
              <a:cs typeface="Arial"/>
            </a:endParaRPr>
          </a:p>
          <a:p>
            <a:pPr marL="12700" marR="202565">
              <a:lnSpc>
                <a:spcPct val="100000"/>
              </a:lnSpc>
            </a:pP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Think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about how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you might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be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feeling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before </a:t>
            </a:r>
            <a:r>
              <a:rPr sz="2000" spc="-55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an important </a:t>
            </a:r>
            <a:r>
              <a:rPr sz="2000" spc="-15" dirty="0">
                <a:solidFill>
                  <a:srgbClr val="231F20"/>
                </a:solidFill>
                <a:latin typeface="Arial"/>
                <a:cs typeface="Arial"/>
              </a:rPr>
              <a:t>interview.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What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are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the mixed </a:t>
            </a:r>
            <a:r>
              <a:rPr sz="2000" spc="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feelings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 associated</a:t>
            </a:r>
            <a:r>
              <a:rPr sz="2000" spc="-1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(outer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circle)?</a:t>
            </a:r>
            <a:endParaRPr sz="2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2050">
              <a:latin typeface="Arial"/>
              <a:cs typeface="Arial"/>
            </a:endParaRPr>
          </a:p>
          <a:p>
            <a:pPr marL="12700" marR="5080">
              <a:lnSpc>
                <a:spcPct val="100000"/>
              </a:lnSpc>
            </a:pP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How</a:t>
            </a:r>
            <a:r>
              <a:rPr sz="2000" spc="-2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can</a:t>
            </a:r>
            <a:r>
              <a:rPr sz="2000" spc="-1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you</a:t>
            </a:r>
            <a:r>
              <a:rPr sz="2000" spc="-1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harness</a:t>
            </a:r>
            <a:r>
              <a:rPr sz="2000" spc="-1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these</a:t>
            </a:r>
            <a:r>
              <a:rPr sz="2000" spc="-1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feelings</a:t>
            </a:r>
            <a:r>
              <a:rPr sz="2000" spc="-1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to</a:t>
            </a:r>
            <a:r>
              <a:rPr sz="2000" spc="-1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have</a:t>
            </a:r>
            <a:r>
              <a:rPr sz="2000" spc="-1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a </a:t>
            </a:r>
            <a:r>
              <a:rPr sz="2000" spc="-54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successful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 interview?</a:t>
            </a:r>
            <a:endParaRPr sz="2000">
              <a:latin typeface="Arial"/>
              <a:cs typeface="Arial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0" y="6088392"/>
            <a:ext cx="12193270" cy="769620"/>
            <a:chOff x="0" y="6088392"/>
            <a:chExt cx="12193270" cy="769620"/>
          </a:xfrm>
        </p:grpSpPr>
        <p:sp>
          <p:nvSpPr>
            <p:cNvPr id="6" name="object 6"/>
            <p:cNvSpPr/>
            <p:nvPr/>
          </p:nvSpPr>
          <p:spPr>
            <a:xfrm>
              <a:off x="1464960" y="6088401"/>
              <a:ext cx="1544320" cy="769620"/>
            </a:xfrm>
            <a:custGeom>
              <a:avLst/>
              <a:gdLst/>
              <a:ahLst/>
              <a:cxnLst/>
              <a:rect l="l" t="t" r="r" b="b"/>
              <a:pathLst>
                <a:path w="1544320" h="769620">
                  <a:moveTo>
                    <a:pt x="1544027" y="0"/>
                  </a:moveTo>
                  <a:lnTo>
                    <a:pt x="0" y="453250"/>
                  </a:lnTo>
                  <a:lnTo>
                    <a:pt x="0" y="769594"/>
                  </a:lnTo>
                  <a:lnTo>
                    <a:pt x="1544027" y="769594"/>
                  </a:lnTo>
                  <a:lnTo>
                    <a:pt x="1544027" y="0"/>
                  </a:lnTo>
                  <a:close/>
                </a:path>
              </a:pathLst>
            </a:custGeom>
            <a:solidFill>
              <a:srgbClr val="AD267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0" y="6111595"/>
              <a:ext cx="1465580" cy="746760"/>
            </a:xfrm>
            <a:custGeom>
              <a:avLst/>
              <a:gdLst/>
              <a:ahLst/>
              <a:cxnLst/>
              <a:rect l="l" t="t" r="r" b="b"/>
              <a:pathLst>
                <a:path w="1465580" h="746759">
                  <a:moveTo>
                    <a:pt x="0" y="0"/>
                  </a:moveTo>
                  <a:lnTo>
                    <a:pt x="0" y="746404"/>
                  </a:lnTo>
                  <a:lnTo>
                    <a:pt x="1464957" y="746404"/>
                  </a:lnTo>
                  <a:lnTo>
                    <a:pt x="1464957" y="43006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72C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4553003" y="6088401"/>
              <a:ext cx="1544320" cy="769620"/>
            </a:xfrm>
            <a:custGeom>
              <a:avLst/>
              <a:gdLst/>
              <a:ahLst/>
              <a:cxnLst/>
              <a:rect l="l" t="t" r="r" b="b"/>
              <a:pathLst>
                <a:path w="1544320" h="769620">
                  <a:moveTo>
                    <a:pt x="1544040" y="0"/>
                  </a:moveTo>
                  <a:lnTo>
                    <a:pt x="0" y="453250"/>
                  </a:lnTo>
                  <a:lnTo>
                    <a:pt x="0" y="769594"/>
                  </a:lnTo>
                  <a:lnTo>
                    <a:pt x="1544040" y="769594"/>
                  </a:lnTo>
                  <a:lnTo>
                    <a:pt x="1544040" y="0"/>
                  </a:lnTo>
                  <a:close/>
                </a:path>
              </a:pathLst>
            </a:custGeom>
            <a:solidFill>
              <a:srgbClr val="00308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3008981" y="6088392"/>
              <a:ext cx="1544320" cy="769620"/>
            </a:xfrm>
            <a:custGeom>
              <a:avLst/>
              <a:gdLst/>
              <a:ahLst/>
              <a:cxnLst/>
              <a:rect l="l" t="t" r="r" b="b"/>
              <a:pathLst>
                <a:path w="1544320" h="769620">
                  <a:moveTo>
                    <a:pt x="0" y="0"/>
                  </a:moveTo>
                  <a:lnTo>
                    <a:pt x="0" y="769607"/>
                  </a:lnTo>
                  <a:lnTo>
                    <a:pt x="1544027" y="769607"/>
                  </a:lnTo>
                  <a:lnTo>
                    <a:pt x="1544027" y="45327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33007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7640166" y="6088653"/>
              <a:ext cx="1544320" cy="769620"/>
            </a:xfrm>
            <a:custGeom>
              <a:avLst/>
              <a:gdLst/>
              <a:ahLst/>
              <a:cxnLst/>
              <a:rect l="l" t="t" r="r" b="b"/>
              <a:pathLst>
                <a:path w="1544320" h="769620">
                  <a:moveTo>
                    <a:pt x="1544015" y="0"/>
                  </a:moveTo>
                  <a:lnTo>
                    <a:pt x="0" y="453250"/>
                  </a:lnTo>
                  <a:lnTo>
                    <a:pt x="0" y="769340"/>
                  </a:lnTo>
                  <a:lnTo>
                    <a:pt x="1544015" y="769340"/>
                  </a:lnTo>
                  <a:lnTo>
                    <a:pt x="1544015" y="0"/>
                  </a:lnTo>
                  <a:close/>
                </a:path>
              </a:pathLst>
            </a:custGeom>
            <a:solidFill>
              <a:srgbClr val="7C285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6097047" y="6088926"/>
              <a:ext cx="1543685" cy="769620"/>
            </a:xfrm>
            <a:custGeom>
              <a:avLst/>
              <a:gdLst/>
              <a:ahLst/>
              <a:cxnLst/>
              <a:rect l="l" t="t" r="r" b="b"/>
              <a:pathLst>
                <a:path w="1543684" h="769620">
                  <a:moveTo>
                    <a:pt x="0" y="0"/>
                  </a:moveTo>
                  <a:lnTo>
                    <a:pt x="0" y="769073"/>
                  </a:lnTo>
                  <a:lnTo>
                    <a:pt x="1543113" y="769073"/>
                  </a:lnTo>
                  <a:lnTo>
                    <a:pt x="1543113" y="45298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B71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" name="object 12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096139" y="6088659"/>
              <a:ext cx="901" cy="769340"/>
            </a:xfrm>
            <a:prstGeom prst="rect">
              <a:avLst/>
            </a:prstGeom>
          </p:spPr>
        </p:pic>
        <p:sp>
          <p:nvSpPr>
            <p:cNvPr id="13" name="object 13"/>
            <p:cNvSpPr/>
            <p:nvPr/>
          </p:nvSpPr>
          <p:spPr>
            <a:xfrm>
              <a:off x="10728209" y="6111854"/>
              <a:ext cx="1465580" cy="746760"/>
            </a:xfrm>
            <a:custGeom>
              <a:avLst/>
              <a:gdLst/>
              <a:ahLst/>
              <a:cxnLst/>
              <a:rect l="l" t="t" r="r" b="b"/>
              <a:pathLst>
                <a:path w="1465579" h="746759">
                  <a:moveTo>
                    <a:pt x="1464995" y="0"/>
                  </a:moveTo>
                  <a:lnTo>
                    <a:pt x="0" y="430060"/>
                  </a:lnTo>
                  <a:lnTo>
                    <a:pt x="0" y="746150"/>
                  </a:lnTo>
                  <a:lnTo>
                    <a:pt x="1464995" y="746150"/>
                  </a:lnTo>
                  <a:lnTo>
                    <a:pt x="1464995" y="0"/>
                  </a:lnTo>
                  <a:close/>
                </a:path>
              </a:pathLst>
            </a:custGeom>
            <a:solidFill>
              <a:srgbClr val="AD267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9184188" y="6088659"/>
              <a:ext cx="1544320" cy="769620"/>
            </a:xfrm>
            <a:custGeom>
              <a:avLst/>
              <a:gdLst/>
              <a:ahLst/>
              <a:cxnLst/>
              <a:rect l="l" t="t" r="r" b="b"/>
              <a:pathLst>
                <a:path w="1544320" h="769620">
                  <a:moveTo>
                    <a:pt x="0" y="0"/>
                  </a:moveTo>
                  <a:lnTo>
                    <a:pt x="0" y="769340"/>
                  </a:lnTo>
                  <a:lnTo>
                    <a:pt x="1544027" y="769340"/>
                  </a:lnTo>
                  <a:lnTo>
                    <a:pt x="1544027" y="45325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33007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9204967" y="5356275"/>
            <a:ext cx="1314450" cy="1501775"/>
          </a:xfrm>
          <a:custGeom>
            <a:avLst/>
            <a:gdLst/>
            <a:ahLst/>
            <a:cxnLst/>
            <a:rect l="l" t="t" r="r" b="b"/>
            <a:pathLst>
              <a:path w="1314450" h="1501775">
                <a:moveTo>
                  <a:pt x="0" y="0"/>
                </a:moveTo>
                <a:lnTo>
                  <a:pt x="0" y="1501724"/>
                </a:lnTo>
                <a:lnTo>
                  <a:pt x="321386" y="1501724"/>
                </a:lnTo>
                <a:lnTo>
                  <a:pt x="1313942" y="1202905"/>
                </a:lnTo>
                <a:lnTo>
                  <a:pt x="1313942" y="395617"/>
                </a:lnTo>
                <a:lnTo>
                  <a:pt x="0" y="0"/>
                </a:lnTo>
                <a:close/>
              </a:path>
            </a:pathLst>
          </a:custGeom>
          <a:solidFill>
            <a:srgbClr val="215EA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4032560" y="4658307"/>
            <a:ext cx="1314450" cy="1598930"/>
          </a:xfrm>
          <a:custGeom>
            <a:avLst/>
            <a:gdLst/>
            <a:ahLst/>
            <a:cxnLst/>
            <a:rect l="l" t="t" r="r" b="b"/>
            <a:pathLst>
              <a:path w="1314450" h="1598929">
                <a:moveTo>
                  <a:pt x="1313929" y="0"/>
                </a:moveTo>
                <a:lnTo>
                  <a:pt x="0" y="395617"/>
                </a:lnTo>
                <a:lnTo>
                  <a:pt x="0" y="1202905"/>
                </a:lnTo>
                <a:lnTo>
                  <a:pt x="1313929" y="1598498"/>
                </a:lnTo>
                <a:lnTo>
                  <a:pt x="1313929" y="0"/>
                </a:lnTo>
                <a:close/>
              </a:path>
            </a:pathLst>
          </a:custGeom>
          <a:solidFill>
            <a:srgbClr val="2A317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2656339" y="5216280"/>
            <a:ext cx="1314450" cy="1598930"/>
          </a:xfrm>
          <a:custGeom>
            <a:avLst/>
            <a:gdLst/>
            <a:ahLst/>
            <a:cxnLst/>
            <a:rect l="l" t="t" r="r" b="b"/>
            <a:pathLst>
              <a:path w="1314450" h="1598929">
                <a:moveTo>
                  <a:pt x="0" y="0"/>
                </a:moveTo>
                <a:lnTo>
                  <a:pt x="0" y="1598485"/>
                </a:lnTo>
                <a:lnTo>
                  <a:pt x="1313942" y="1202905"/>
                </a:lnTo>
                <a:lnTo>
                  <a:pt x="1313942" y="395630"/>
                </a:lnTo>
                <a:lnTo>
                  <a:pt x="0" y="0"/>
                </a:lnTo>
                <a:close/>
              </a:path>
            </a:pathLst>
          </a:custGeom>
          <a:solidFill>
            <a:srgbClr val="FFB71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264241" y="4617734"/>
            <a:ext cx="1314450" cy="1598930"/>
          </a:xfrm>
          <a:custGeom>
            <a:avLst/>
            <a:gdLst/>
            <a:ahLst/>
            <a:cxnLst/>
            <a:rect l="l" t="t" r="r" b="b"/>
            <a:pathLst>
              <a:path w="1314450" h="1598929">
                <a:moveTo>
                  <a:pt x="1313942" y="0"/>
                </a:moveTo>
                <a:lnTo>
                  <a:pt x="0" y="395617"/>
                </a:lnTo>
                <a:lnTo>
                  <a:pt x="0" y="1202905"/>
                </a:lnTo>
                <a:lnTo>
                  <a:pt x="1313942" y="1598485"/>
                </a:lnTo>
                <a:lnTo>
                  <a:pt x="1313942" y="0"/>
                </a:lnTo>
                <a:close/>
              </a:path>
            </a:pathLst>
          </a:custGeom>
          <a:solidFill>
            <a:srgbClr val="00308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10737605" y="4877051"/>
            <a:ext cx="1456055" cy="1981200"/>
          </a:xfrm>
          <a:custGeom>
            <a:avLst/>
            <a:gdLst/>
            <a:ahLst/>
            <a:cxnLst/>
            <a:rect l="l" t="t" r="r" b="b"/>
            <a:pathLst>
              <a:path w="1456054" h="1981200">
                <a:moveTo>
                  <a:pt x="1455597" y="0"/>
                </a:moveTo>
                <a:lnTo>
                  <a:pt x="0" y="438264"/>
                </a:lnTo>
                <a:lnTo>
                  <a:pt x="0" y="1560398"/>
                </a:lnTo>
                <a:lnTo>
                  <a:pt x="1396911" y="1980945"/>
                </a:lnTo>
                <a:lnTo>
                  <a:pt x="1455597" y="1980945"/>
                </a:lnTo>
                <a:lnTo>
                  <a:pt x="1455597" y="0"/>
                </a:lnTo>
                <a:close/>
              </a:path>
            </a:pathLst>
          </a:custGeom>
          <a:solidFill>
            <a:srgbClr val="2A317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8487978" y="5916166"/>
            <a:ext cx="657225" cy="812800"/>
          </a:xfrm>
          <a:custGeom>
            <a:avLst/>
            <a:gdLst/>
            <a:ahLst/>
            <a:cxnLst/>
            <a:rect l="l" t="t" r="r" b="b"/>
            <a:pathLst>
              <a:path w="657225" h="812800">
                <a:moveTo>
                  <a:pt x="657098" y="0"/>
                </a:moveTo>
                <a:lnTo>
                  <a:pt x="0" y="201028"/>
                </a:lnTo>
                <a:lnTo>
                  <a:pt x="0" y="611212"/>
                </a:lnTo>
                <a:lnTo>
                  <a:pt x="657098" y="812228"/>
                </a:lnTo>
                <a:lnTo>
                  <a:pt x="657098" y="0"/>
                </a:lnTo>
                <a:close/>
              </a:path>
            </a:pathLst>
          </a:custGeom>
          <a:solidFill>
            <a:srgbClr val="33007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5167338" y="2563849"/>
            <a:ext cx="657225" cy="812800"/>
          </a:xfrm>
          <a:custGeom>
            <a:avLst/>
            <a:gdLst/>
            <a:ahLst/>
            <a:cxnLst/>
            <a:rect l="l" t="t" r="r" b="b"/>
            <a:pathLst>
              <a:path w="657225" h="812800">
                <a:moveTo>
                  <a:pt x="0" y="0"/>
                </a:moveTo>
                <a:lnTo>
                  <a:pt x="0" y="812228"/>
                </a:lnTo>
                <a:lnTo>
                  <a:pt x="657098" y="611225"/>
                </a:lnTo>
                <a:lnTo>
                  <a:pt x="657098" y="201028"/>
                </a:lnTo>
                <a:lnTo>
                  <a:pt x="0" y="0"/>
                </a:lnTo>
                <a:close/>
              </a:path>
            </a:pathLst>
          </a:custGeom>
          <a:solidFill>
            <a:srgbClr val="00308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11376939" y="2181317"/>
            <a:ext cx="657225" cy="812800"/>
          </a:xfrm>
          <a:custGeom>
            <a:avLst/>
            <a:gdLst/>
            <a:ahLst/>
            <a:cxnLst/>
            <a:rect l="l" t="t" r="r" b="b"/>
            <a:pathLst>
              <a:path w="657225" h="812800">
                <a:moveTo>
                  <a:pt x="0" y="0"/>
                </a:moveTo>
                <a:lnTo>
                  <a:pt x="0" y="812241"/>
                </a:lnTo>
                <a:lnTo>
                  <a:pt x="657110" y="611225"/>
                </a:lnTo>
                <a:lnTo>
                  <a:pt x="657110" y="201041"/>
                </a:lnTo>
                <a:lnTo>
                  <a:pt x="0" y="0"/>
                </a:lnTo>
                <a:close/>
              </a:path>
            </a:pathLst>
          </a:custGeom>
          <a:solidFill>
            <a:srgbClr val="33007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550914" y="5470165"/>
            <a:ext cx="657225" cy="812800"/>
          </a:xfrm>
          <a:custGeom>
            <a:avLst/>
            <a:gdLst/>
            <a:ahLst/>
            <a:cxnLst/>
            <a:rect l="l" t="t" r="r" b="b"/>
            <a:pathLst>
              <a:path w="657225" h="812800">
                <a:moveTo>
                  <a:pt x="657098" y="0"/>
                </a:moveTo>
                <a:lnTo>
                  <a:pt x="0" y="201041"/>
                </a:lnTo>
                <a:lnTo>
                  <a:pt x="0" y="611225"/>
                </a:lnTo>
                <a:lnTo>
                  <a:pt x="657098" y="812241"/>
                </a:lnTo>
                <a:lnTo>
                  <a:pt x="657098" y="0"/>
                </a:lnTo>
                <a:close/>
              </a:path>
            </a:pathLst>
          </a:custGeom>
          <a:solidFill>
            <a:srgbClr val="2A317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139175" y="3404505"/>
            <a:ext cx="330200" cy="410209"/>
          </a:xfrm>
          <a:custGeom>
            <a:avLst/>
            <a:gdLst/>
            <a:ahLst/>
            <a:cxnLst/>
            <a:rect l="l" t="t" r="r" b="b"/>
            <a:pathLst>
              <a:path w="330200" h="410210">
                <a:moveTo>
                  <a:pt x="0" y="0"/>
                </a:moveTo>
                <a:lnTo>
                  <a:pt x="0" y="409956"/>
                </a:lnTo>
                <a:lnTo>
                  <a:pt x="330111" y="308508"/>
                </a:lnTo>
                <a:lnTo>
                  <a:pt x="330111" y="101460"/>
                </a:lnTo>
                <a:lnTo>
                  <a:pt x="0" y="0"/>
                </a:lnTo>
                <a:close/>
              </a:path>
            </a:pathLst>
          </a:custGeom>
          <a:solidFill>
            <a:srgbClr val="FFB71C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2" name="object 1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965291" y="1941004"/>
            <a:ext cx="3876509" cy="4754994"/>
          </a:xfrm>
          <a:prstGeom prst="rect">
            <a:avLst/>
          </a:prstGeom>
        </p:spPr>
      </p:pic>
      <p:sp>
        <p:nvSpPr>
          <p:cNvPr id="13" name="object 13"/>
          <p:cNvSpPr/>
          <p:nvPr/>
        </p:nvSpPr>
        <p:spPr>
          <a:xfrm>
            <a:off x="669032" y="4470778"/>
            <a:ext cx="554990" cy="688975"/>
          </a:xfrm>
          <a:custGeom>
            <a:avLst/>
            <a:gdLst/>
            <a:ahLst/>
            <a:cxnLst/>
            <a:rect l="l" t="t" r="r" b="b"/>
            <a:pathLst>
              <a:path w="554990" h="688975">
                <a:moveTo>
                  <a:pt x="0" y="0"/>
                </a:moveTo>
                <a:lnTo>
                  <a:pt x="0" y="688593"/>
                </a:lnTo>
                <a:lnTo>
                  <a:pt x="554469" y="518185"/>
                </a:lnTo>
                <a:lnTo>
                  <a:pt x="554469" y="170421"/>
                </a:lnTo>
                <a:lnTo>
                  <a:pt x="0" y="0"/>
                </a:lnTo>
                <a:close/>
              </a:path>
            </a:pathLst>
          </a:custGeom>
          <a:solidFill>
            <a:srgbClr val="33007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0" y="5690975"/>
            <a:ext cx="497840" cy="812800"/>
          </a:xfrm>
          <a:custGeom>
            <a:avLst/>
            <a:gdLst/>
            <a:ahLst/>
            <a:cxnLst/>
            <a:rect l="l" t="t" r="r" b="b"/>
            <a:pathLst>
              <a:path w="497840" h="812800">
                <a:moveTo>
                  <a:pt x="497725" y="0"/>
                </a:moveTo>
                <a:lnTo>
                  <a:pt x="0" y="152273"/>
                </a:lnTo>
                <a:lnTo>
                  <a:pt x="0" y="659980"/>
                </a:lnTo>
                <a:lnTo>
                  <a:pt x="497725" y="812241"/>
                </a:lnTo>
                <a:lnTo>
                  <a:pt x="497725" y="0"/>
                </a:lnTo>
                <a:close/>
              </a:path>
            </a:pathLst>
          </a:custGeom>
          <a:solidFill>
            <a:srgbClr val="00308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2654882" y="4512208"/>
            <a:ext cx="657225" cy="812800"/>
          </a:xfrm>
          <a:custGeom>
            <a:avLst/>
            <a:gdLst/>
            <a:ahLst/>
            <a:cxnLst/>
            <a:rect l="l" t="t" r="r" b="b"/>
            <a:pathLst>
              <a:path w="657225" h="812800">
                <a:moveTo>
                  <a:pt x="657098" y="0"/>
                </a:moveTo>
                <a:lnTo>
                  <a:pt x="0" y="201028"/>
                </a:lnTo>
                <a:lnTo>
                  <a:pt x="0" y="611225"/>
                </a:lnTo>
                <a:lnTo>
                  <a:pt x="657098" y="812241"/>
                </a:lnTo>
                <a:lnTo>
                  <a:pt x="657098" y="0"/>
                </a:lnTo>
                <a:close/>
              </a:path>
            </a:pathLst>
          </a:custGeom>
          <a:solidFill>
            <a:srgbClr val="215EAC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6" name="object 16"/>
          <p:cNvGrpSpPr/>
          <p:nvPr/>
        </p:nvGrpSpPr>
        <p:grpSpPr>
          <a:xfrm>
            <a:off x="3012964" y="5741222"/>
            <a:ext cx="571500" cy="569595"/>
            <a:chOff x="3012964" y="5741222"/>
            <a:chExt cx="571500" cy="569595"/>
          </a:xfrm>
        </p:grpSpPr>
        <p:sp>
          <p:nvSpPr>
            <p:cNvPr id="17" name="object 17"/>
            <p:cNvSpPr/>
            <p:nvPr/>
          </p:nvSpPr>
          <p:spPr>
            <a:xfrm>
              <a:off x="3012964" y="5741222"/>
              <a:ext cx="571500" cy="569595"/>
            </a:xfrm>
            <a:custGeom>
              <a:avLst/>
              <a:gdLst/>
              <a:ahLst/>
              <a:cxnLst/>
              <a:rect l="l" t="t" r="r" b="b"/>
              <a:pathLst>
                <a:path w="571500" h="569595">
                  <a:moveTo>
                    <a:pt x="67368" y="501109"/>
                  </a:moveTo>
                  <a:lnTo>
                    <a:pt x="42608" y="525653"/>
                  </a:lnTo>
                  <a:lnTo>
                    <a:pt x="65755" y="544665"/>
                  </a:lnTo>
                  <a:lnTo>
                    <a:pt x="91525" y="558258"/>
                  </a:lnTo>
                  <a:lnTo>
                    <a:pt x="119025" y="566420"/>
                  </a:lnTo>
                  <a:lnTo>
                    <a:pt x="147358" y="569137"/>
                  </a:lnTo>
                  <a:lnTo>
                    <a:pt x="175376" y="566484"/>
                  </a:lnTo>
                  <a:lnTo>
                    <a:pt x="202599" y="558504"/>
                  </a:lnTo>
                  <a:lnTo>
                    <a:pt x="228161" y="545195"/>
                  </a:lnTo>
                  <a:lnTo>
                    <a:pt x="241668" y="534263"/>
                  </a:lnTo>
                  <a:lnTo>
                    <a:pt x="147358" y="534263"/>
                  </a:lnTo>
                  <a:lnTo>
                    <a:pt x="125655" y="532180"/>
                  </a:lnTo>
                  <a:lnTo>
                    <a:pt x="104659" y="525956"/>
                  </a:lnTo>
                  <a:lnTo>
                    <a:pt x="85012" y="515595"/>
                  </a:lnTo>
                  <a:lnTo>
                    <a:pt x="67368" y="501109"/>
                  </a:lnTo>
                  <a:close/>
                </a:path>
                <a:path w="571500" h="569595">
                  <a:moveTo>
                    <a:pt x="518408" y="34874"/>
                  </a:moveTo>
                  <a:lnTo>
                    <a:pt x="424154" y="34874"/>
                  </a:lnTo>
                  <a:lnTo>
                    <a:pt x="445853" y="36953"/>
                  </a:lnTo>
                  <a:lnTo>
                    <a:pt x="466842" y="43175"/>
                  </a:lnTo>
                  <a:lnTo>
                    <a:pt x="504139" y="68059"/>
                  </a:lnTo>
                  <a:lnTo>
                    <a:pt x="528507" y="105102"/>
                  </a:lnTo>
                  <a:lnTo>
                    <a:pt x="536625" y="147345"/>
                  </a:lnTo>
                  <a:lnTo>
                    <a:pt x="534544" y="169046"/>
                  </a:lnTo>
                  <a:lnTo>
                    <a:pt x="517957" y="209690"/>
                  </a:lnTo>
                  <a:lnTo>
                    <a:pt x="226656" y="501777"/>
                  </a:lnTo>
                  <a:lnTo>
                    <a:pt x="189607" y="526140"/>
                  </a:lnTo>
                  <a:lnTo>
                    <a:pt x="147358" y="534263"/>
                  </a:lnTo>
                  <a:lnTo>
                    <a:pt x="241668" y="534263"/>
                  </a:lnTo>
                  <a:lnTo>
                    <a:pt x="528015" y="252107"/>
                  </a:lnTo>
                  <a:lnTo>
                    <a:pt x="560625" y="203169"/>
                  </a:lnTo>
                  <a:lnTo>
                    <a:pt x="571500" y="147345"/>
                  </a:lnTo>
                  <a:lnTo>
                    <a:pt x="568844" y="119331"/>
                  </a:lnTo>
                  <a:lnTo>
                    <a:pt x="560860" y="92106"/>
                  </a:lnTo>
                  <a:lnTo>
                    <a:pt x="547547" y="66538"/>
                  </a:lnTo>
                  <a:lnTo>
                    <a:pt x="528904" y="43497"/>
                  </a:lnTo>
                  <a:lnTo>
                    <a:pt x="518408" y="34874"/>
                  </a:lnTo>
                  <a:close/>
                </a:path>
                <a:path w="571500" h="569595">
                  <a:moveTo>
                    <a:pt x="424154" y="0"/>
                  </a:moveTo>
                  <a:lnTo>
                    <a:pt x="368906" y="10645"/>
                  </a:lnTo>
                  <a:lnTo>
                    <a:pt x="320306" y="42608"/>
                  </a:lnTo>
                  <a:lnTo>
                    <a:pt x="43497" y="317055"/>
                  </a:lnTo>
                  <a:lnTo>
                    <a:pt x="10875" y="365961"/>
                  </a:lnTo>
                  <a:lnTo>
                    <a:pt x="0" y="421792"/>
                  </a:lnTo>
                  <a:lnTo>
                    <a:pt x="2655" y="449813"/>
                  </a:lnTo>
                  <a:lnTo>
                    <a:pt x="10641" y="477042"/>
                  </a:lnTo>
                  <a:lnTo>
                    <a:pt x="23958" y="502611"/>
                  </a:lnTo>
                  <a:lnTo>
                    <a:pt x="42608" y="525653"/>
                  </a:lnTo>
                  <a:lnTo>
                    <a:pt x="67363" y="501103"/>
                  </a:lnTo>
                  <a:lnTo>
                    <a:pt x="53153" y="483541"/>
                  </a:lnTo>
                  <a:lnTo>
                    <a:pt x="43003" y="464050"/>
                  </a:lnTo>
                  <a:lnTo>
                    <a:pt x="36914" y="443261"/>
                  </a:lnTo>
                  <a:lnTo>
                    <a:pt x="34874" y="421792"/>
                  </a:lnTo>
                  <a:lnTo>
                    <a:pt x="36960" y="400085"/>
                  </a:lnTo>
                  <a:lnTo>
                    <a:pt x="53544" y="359461"/>
                  </a:lnTo>
                  <a:lnTo>
                    <a:pt x="344855" y="67373"/>
                  </a:lnTo>
                  <a:lnTo>
                    <a:pt x="381904" y="42999"/>
                  </a:lnTo>
                  <a:lnTo>
                    <a:pt x="424154" y="34874"/>
                  </a:lnTo>
                  <a:lnTo>
                    <a:pt x="518408" y="34874"/>
                  </a:lnTo>
                  <a:lnTo>
                    <a:pt x="505748" y="24472"/>
                  </a:lnTo>
                  <a:lnTo>
                    <a:pt x="479972" y="10875"/>
                  </a:lnTo>
                  <a:lnTo>
                    <a:pt x="452475" y="2715"/>
                  </a:lnTo>
                  <a:lnTo>
                    <a:pt x="424154" y="0"/>
                  </a:lnTo>
                  <a:close/>
                </a:path>
                <a:path w="571500" h="569595">
                  <a:moveTo>
                    <a:pt x="67360" y="501103"/>
                  </a:moveTo>
                  <a:lnTo>
                    <a:pt x="42608" y="525653"/>
                  </a:lnTo>
                  <a:lnTo>
                    <a:pt x="67373" y="501116"/>
                  </a:lnTo>
                  <a:close/>
                </a:path>
                <a:path w="571500" h="569595">
                  <a:moveTo>
                    <a:pt x="67363" y="501103"/>
                  </a:moveTo>
                  <a:close/>
                </a:path>
              </a:pathLst>
            </a:custGeom>
            <a:solidFill>
              <a:srgbClr val="215EA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8" name="object 1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199212" y="5835435"/>
              <a:ext cx="217081" cy="290558"/>
            </a:xfrm>
            <a:prstGeom prst="rect">
              <a:avLst/>
            </a:prstGeom>
          </p:spPr>
        </p:pic>
      </p:grpSp>
      <p:sp>
        <p:nvSpPr>
          <p:cNvPr id="19" name="object 19"/>
          <p:cNvSpPr/>
          <p:nvPr/>
        </p:nvSpPr>
        <p:spPr>
          <a:xfrm>
            <a:off x="11163758" y="5395899"/>
            <a:ext cx="555625" cy="655955"/>
          </a:xfrm>
          <a:custGeom>
            <a:avLst/>
            <a:gdLst/>
            <a:ahLst/>
            <a:cxnLst/>
            <a:rect l="l" t="t" r="r" b="b"/>
            <a:pathLst>
              <a:path w="555625" h="655954">
                <a:moveTo>
                  <a:pt x="416674" y="181851"/>
                </a:moveTo>
                <a:lnTo>
                  <a:pt x="388010" y="121539"/>
                </a:lnTo>
                <a:lnTo>
                  <a:pt x="353847" y="98501"/>
                </a:lnTo>
                <a:lnTo>
                  <a:pt x="307949" y="83299"/>
                </a:lnTo>
                <a:lnTo>
                  <a:pt x="251434" y="78244"/>
                </a:lnTo>
                <a:lnTo>
                  <a:pt x="195948" y="86461"/>
                </a:lnTo>
                <a:lnTo>
                  <a:pt x="150190" y="107835"/>
                </a:lnTo>
                <a:lnTo>
                  <a:pt x="115671" y="139738"/>
                </a:lnTo>
                <a:lnTo>
                  <a:pt x="93853" y="179603"/>
                </a:lnTo>
                <a:lnTo>
                  <a:pt x="86245" y="224802"/>
                </a:lnTo>
                <a:lnTo>
                  <a:pt x="89166" y="253555"/>
                </a:lnTo>
                <a:lnTo>
                  <a:pt x="110769" y="304507"/>
                </a:lnTo>
                <a:lnTo>
                  <a:pt x="139153" y="336245"/>
                </a:lnTo>
                <a:lnTo>
                  <a:pt x="182194" y="350431"/>
                </a:lnTo>
                <a:lnTo>
                  <a:pt x="206413" y="346290"/>
                </a:lnTo>
                <a:lnTo>
                  <a:pt x="227101" y="334784"/>
                </a:lnTo>
                <a:lnTo>
                  <a:pt x="242785" y="317322"/>
                </a:lnTo>
                <a:lnTo>
                  <a:pt x="252031" y="295300"/>
                </a:lnTo>
                <a:lnTo>
                  <a:pt x="265023" y="274104"/>
                </a:lnTo>
                <a:lnTo>
                  <a:pt x="290195" y="259016"/>
                </a:lnTo>
                <a:lnTo>
                  <a:pt x="321411" y="249758"/>
                </a:lnTo>
                <a:lnTo>
                  <a:pt x="352475" y="246049"/>
                </a:lnTo>
                <a:lnTo>
                  <a:pt x="377469" y="241007"/>
                </a:lnTo>
                <a:lnTo>
                  <a:pt x="397878" y="227253"/>
                </a:lnTo>
                <a:lnTo>
                  <a:pt x="411632" y="206844"/>
                </a:lnTo>
                <a:lnTo>
                  <a:pt x="416674" y="181851"/>
                </a:lnTo>
                <a:close/>
              </a:path>
              <a:path w="555625" h="655954">
                <a:moveTo>
                  <a:pt x="555485" y="362064"/>
                </a:moveTo>
                <a:lnTo>
                  <a:pt x="553567" y="354926"/>
                </a:lnTo>
                <a:lnTo>
                  <a:pt x="520598" y="302183"/>
                </a:lnTo>
                <a:lnTo>
                  <a:pt x="520598" y="368947"/>
                </a:lnTo>
                <a:lnTo>
                  <a:pt x="518312" y="372275"/>
                </a:lnTo>
                <a:lnTo>
                  <a:pt x="486778" y="384213"/>
                </a:lnTo>
                <a:lnTo>
                  <a:pt x="482307" y="390690"/>
                </a:lnTo>
                <a:lnTo>
                  <a:pt x="482307" y="506056"/>
                </a:lnTo>
                <a:lnTo>
                  <a:pt x="480009" y="517359"/>
                </a:lnTo>
                <a:lnTo>
                  <a:pt x="473786" y="526580"/>
                </a:lnTo>
                <a:lnTo>
                  <a:pt x="464566" y="532803"/>
                </a:lnTo>
                <a:lnTo>
                  <a:pt x="453263" y="535101"/>
                </a:lnTo>
                <a:lnTo>
                  <a:pt x="347091" y="535101"/>
                </a:lnTo>
                <a:lnTo>
                  <a:pt x="342595" y="536968"/>
                </a:lnTo>
                <a:lnTo>
                  <a:pt x="336105" y="543458"/>
                </a:lnTo>
                <a:lnTo>
                  <a:pt x="334251" y="547941"/>
                </a:lnTo>
                <a:lnTo>
                  <a:pt x="334251" y="591489"/>
                </a:lnTo>
                <a:lnTo>
                  <a:pt x="331952" y="602792"/>
                </a:lnTo>
                <a:lnTo>
                  <a:pt x="325729" y="612013"/>
                </a:lnTo>
                <a:lnTo>
                  <a:pt x="316496" y="618236"/>
                </a:lnTo>
                <a:lnTo>
                  <a:pt x="305193" y="620534"/>
                </a:lnTo>
                <a:lnTo>
                  <a:pt x="173888" y="620534"/>
                </a:lnTo>
                <a:lnTo>
                  <a:pt x="144830" y="591489"/>
                </a:lnTo>
                <a:lnTo>
                  <a:pt x="144729" y="472465"/>
                </a:lnTo>
                <a:lnTo>
                  <a:pt x="144119" y="464934"/>
                </a:lnTo>
                <a:lnTo>
                  <a:pt x="134239" y="424903"/>
                </a:lnTo>
                <a:lnTo>
                  <a:pt x="113538" y="390448"/>
                </a:lnTo>
                <a:lnTo>
                  <a:pt x="99593" y="376478"/>
                </a:lnTo>
                <a:lnTo>
                  <a:pt x="73126" y="349796"/>
                </a:lnTo>
                <a:lnTo>
                  <a:pt x="52641" y="314452"/>
                </a:lnTo>
                <a:lnTo>
                  <a:pt x="39446" y="273113"/>
                </a:lnTo>
                <a:lnTo>
                  <a:pt x="34861" y="228460"/>
                </a:lnTo>
                <a:lnTo>
                  <a:pt x="37896" y="192709"/>
                </a:lnTo>
                <a:lnTo>
                  <a:pt x="63195" y="125577"/>
                </a:lnTo>
                <a:lnTo>
                  <a:pt x="116903" y="71666"/>
                </a:lnTo>
                <a:lnTo>
                  <a:pt x="156121" y="52209"/>
                </a:lnTo>
                <a:lnTo>
                  <a:pt x="204660" y="39471"/>
                </a:lnTo>
                <a:lnTo>
                  <a:pt x="263359" y="34874"/>
                </a:lnTo>
                <a:lnTo>
                  <a:pt x="301650" y="36779"/>
                </a:lnTo>
                <a:lnTo>
                  <a:pt x="373176" y="53073"/>
                </a:lnTo>
                <a:lnTo>
                  <a:pt x="431228" y="87934"/>
                </a:lnTo>
                <a:lnTo>
                  <a:pt x="469785" y="144284"/>
                </a:lnTo>
                <a:lnTo>
                  <a:pt x="480034" y="182473"/>
                </a:lnTo>
                <a:lnTo>
                  <a:pt x="482447" y="208508"/>
                </a:lnTo>
                <a:lnTo>
                  <a:pt x="482079" y="217830"/>
                </a:lnTo>
                <a:lnTo>
                  <a:pt x="480872" y="228028"/>
                </a:lnTo>
                <a:lnTo>
                  <a:pt x="478586" y="239242"/>
                </a:lnTo>
                <a:lnTo>
                  <a:pt x="475005" y="251650"/>
                </a:lnTo>
                <a:lnTo>
                  <a:pt x="472782" y="258305"/>
                </a:lnTo>
                <a:lnTo>
                  <a:pt x="471563" y="265341"/>
                </a:lnTo>
                <a:lnTo>
                  <a:pt x="480314" y="303530"/>
                </a:lnTo>
                <a:lnTo>
                  <a:pt x="520065" y="367131"/>
                </a:lnTo>
                <a:lnTo>
                  <a:pt x="520598" y="368947"/>
                </a:lnTo>
                <a:lnTo>
                  <a:pt x="520598" y="302183"/>
                </a:lnTo>
                <a:lnTo>
                  <a:pt x="509892" y="285051"/>
                </a:lnTo>
                <a:lnTo>
                  <a:pt x="507580" y="281317"/>
                </a:lnTo>
                <a:lnTo>
                  <a:pt x="506450" y="277177"/>
                </a:lnTo>
                <a:lnTo>
                  <a:pt x="506437" y="269316"/>
                </a:lnTo>
                <a:lnTo>
                  <a:pt x="506971" y="265988"/>
                </a:lnTo>
                <a:lnTo>
                  <a:pt x="508088" y="262636"/>
                </a:lnTo>
                <a:lnTo>
                  <a:pt x="512445" y="247573"/>
                </a:lnTo>
                <a:lnTo>
                  <a:pt x="515289" y="233540"/>
                </a:lnTo>
                <a:lnTo>
                  <a:pt x="516839" y="220522"/>
                </a:lnTo>
                <a:lnTo>
                  <a:pt x="517309" y="208508"/>
                </a:lnTo>
                <a:lnTo>
                  <a:pt x="517067" y="199669"/>
                </a:lnTo>
                <a:lnTo>
                  <a:pt x="502259" y="131508"/>
                </a:lnTo>
                <a:lnTo>
                  <a:pt x="481914" y="93268"/>
                </a:lnTo>
                <a:lnTo>
                  <a:pt x="454774" y="62153"/>
                </a:lnTo>
                <a:lnTo>
                  <a:pt x="422186" y="38087"/>
                </a:lnTo>
                <a:lnTo>
                  <a:pt x="385622" y="20497"/>
                </a:lnTo>
                <a:lnTo>
                  <a:pt x="346290" y="8712"/>
                </a:lnTo>
                <a:lnTo>
                  <a:pt x="305193" y="2095"/>
                </a:lnTo>
                <a:lnTo>
                  <a:pt x="263359" y="0"/>
                </a:lnTo>
                <a:lnTo>
                  <a:pt x="198932" y="5067"/>
                </a:lnTo>
                <a:lnTo>
                  <a:pt x="143903" y="19570"/>
                </a:lnTo>
                <a:lnTo>
                  <a:pt x="98094" y="42303"/>
                </a:lnTo>
                <a:lnTo>
                  <a:pt x="61379" y="71983"/>
                </a:lnTo>
                <a:lnTo>
                  <a:pt x="33642" y="107061"/>
                </a:lnTo>
                <a:lnTo>
                  <a:pt x="14554" y="145821"/>
                </a:lnTo>
                <a:lnTo>
                  <a:pt x="3530" y="186791"/>
                </a:lnTo>
                <a:lnTo>
                  <a:pt x="0" y="228460"/>
                </a:lnTo>
                <a:lnTo>
                  <a:pt x="5334" y="280187"/>
                </a:lnTo>
                <a:lnTo>
                  <a:pt x="20662" y="328523"/>
                </a:lnTo>
                <a:lnTo>
                  <a:pt x="45339" y="370814"/>
                </a:lnTo>
                <a:lnTo>
                  <a:pt x="78079" y="403783"/>
                </a:lnTo>
                <a:lnTo>
                  <a:pt x="101841" y="437807"/>
                </a:lnTo>
                <a:lnTo>
                  <a:pt x="109969" y="591489"/>
                </a:lnTo>
                <a:lnTo>
                  <a:pt x="114985" y="616369"/>
                </a:lnTo>
                <a:lnTo>
                  <a:pt x="128689" y="636689"/>
                </a:lnTo>
                <a:lnTo>
                  <a:pt x="149009" y="650379"/>
                </a:lnTo>
                <a:lnTo>
                  <a:pt x="173888" y="655408"/>
                </a:lnTo>
                <a:lnTo>
                  <a:pt x="305193" y="655408"/>
                </a:lnTo>
                <a:lnTo>
                  <a:pt x="330073" y="650379"/>
                </a:lnTo>
                <a:lnTo>
                  <a:pt x="350393" y="636689"/>
                </a:lnTo>
                <a:lnTo>
                  <a:pt x="361276" y="620534"/>
                </a:lnTo>
                <a:lnTo>
                  <a:pt x="364083" y="616369"/>
                </a:lnTo>
                <a:lnTo>
                  <a:pt x="369112" y="591489"/>
                </a:lnTo>
                <a:lnTo>
                  <a:pt x="369112" y="569963"/>
                </a:lnTo>
                <a:lnTo>
                  <a:pt x="453326" y="569963"/>
                </a:lnTo>
                <a:lnTo>
                  <a:pt x="478142" y="564946"/>
                </a:lnTo>
                <a:lnTo>
                  <a:pt x="498462" y="551256"/>
                </a:lnTo>
                <a:lnTo>
                  <a:pt x="512152" y="530936"/>
                </a:lnTo>
                <a:lnTo>
                  <a:pt x="517182" y="506056"/>
                </a:lnTo>
                <a:lnTo>
                  <a:pt x="517182" y="409994"/>
                </a:lnTo>
                <a:lnTo>
                  <a:pt x="530669" y="404888"/>
                </a:lnTo>
                <a:lnTo>
                  <a:pt x="541108" y="398919"/>
                </a:lnTo>
                <a:lnTo>
                  <a:pt x="548919" y="390423"/>
                </a:lnTo>
                <a:lnTo>
                  <a:pt x="553808" y="380174"/>
                </a:lnTo>
                <a:lnTo>
                  <a:pt x="555472" y="368947"/>
                </a:lnTo>
                <a:lnTo>
                  <a:pt x="555485" y="36206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0" name="object 20"/>
          <p:cNvGrpSpPr/>
          <p:nvPr/>
        </p:nvGrpSpPr>
        <p:grpSpPr>
          <a:xfrm>
            <a:off x="1606392" y="5051369"/>
            <a:ext cx="657225" cy="657225"/>
            <a:chOff x="1606392" y="5051369"/>
            <a:chExt cx="657225" cy="657225"/>
          </a:xfrm>
        </p:grpSpPr>
        <p:sp>
          <p:nvSpPr>
            <p:cNvPr id="21" name="object 21"/>
            <p:cNvSpPr/>
            <p:nvPr/>
          </p:nvSpPr>
          <p:spPr>
            <a:xfrm>
              <a:off x="1606384" y="5051374"/>
              <a:ext cx="657225" cy="657225"/>
            </a:xfrm>
            <a:custGeom>
              <a:avLst/>
              <a:gdLst/>
              <a:ahLst/>
              <a:cxnLst/>
              <a:rect l="l" t="t" r="r" b="b"/>
              <a:pathLst>
                <a:path w="657225" h="657225">
                  <a:moveTo>
                    <a:pt x="656805" y="174879"/>
                  </a:moveTo>
                  <a:lnTo>
                    <a:pt x="655535" y="168313"/>
                  </a:lnTo>
                  <a:lnTo>
                    <a:pt x="651700" y="162547"/>
                  </a:lnTo>
                  <a:lnTo>
                    <a:pt x="645934" y="158724"/>
                  </a:lnTo>
                  <a:lnTo>
                    <a:pt x="639381" y="157454"/>
                  </a:lnTo>
                  <a:lnTo>
                    <a:pt x="632815" y="158724"/>
                  </a:lnTo>
                  <a:lnTo>
                    <a:pt x="627049" y="162560"/>
                  </a:lnTo>
                  <a:lnTo>
                    <a:pt x="548462" y="241134"/>
                  </a:lnTo>
                  <a:lnTo>
                    <a:pt x="532358" y="254546"/>
                  </a:lnTo>
                  <a:lnTo>
                    <a:pt x="486206" y="279615"/>
                  </a:lnTo>
                  <a:lnTo>
                    <a:pt x="428129" y="298907"/>
                  </a:lnTo>
                  <a:lnTo>
                    <a:pt x="365912" y="309626"/>
                  </a:lnTo>
                  <a:lnTo>
                    <a:pt x="346252" y="310553"/>
                  </a:lnTo>
                  <a:lnTo>
                    <a:pt x="347179" y="290880"/>
                  </a:lnTo>
                  <a:lnTo>
                    <a:pt x="357898" y="228650"/>
                  </a:lnTo>
                  <a:lnTo>
                    <a:pt x="377177" y="170586"/>
                  </a:lnTo>
                  <a:lnTo>
                    <a:pt x="402259" y="124460"/>
                  </a:lnTo>
                  <a:lnTo>
                    <a:pt x="494258" y="29756"/>
                  </a:lnTo>
                  <a:lnTo>
                    <a:pt x="498094" y="23990"/>
                  </a:lnTo>
                  <a:lnTo>
                    <a:pt x="499364" y="17424"/>
                  </a:lnTo>
                  <a:lnTo>
                    <a:pt x="498094" y="10871"/>
                  </a:lnTo>
                  <a:lnTo>
                    <a:pt x="494258" y="5105"/>
                  </a:lnTo>
                  <a:lnTo>
                    <a:pt x="488492" y="1282"/>
                  </a:lnTo>
                  <a:lnTo>
                    <a:pt x="481939" y="0"/>
                  </a:lnTo>
                  <a:lnTo>
                    <a:pt x="475373" y="1282"/>
                  </a:lnTo>
                  <a:lnTo>
                    <a:pt x="391007" y="83705"/>
                  </a:lnTo>
                  <a:lnTo>
                    <a:pt x="358559" y="128892"/>
                  </a:lnTo>
                  <a:lnTo>
                    <a:pt x="333540" y="187617"/>
                  </a:lnTo>
                  <a:lnTo>
                    <a:pt x="316953" y="253784"/>
                  </a:lnTo>
                  <a:lnTo>
                    <a:pt x="311340" y="311327"/>
                  </a:lnTo>
                  <a:lnTo>
                    <a:pt x="287731" y="312445"/>
                  </a:lnTo>
                  <a:lnTo>
                    <a:pt x="220179" y="324065"/>
                  </a:lnTo>
                  <a:lnTo>
                    <a:pt x="156946" y="345109"/>
                  </a:lnTo>
                  <a:lnTo>
                    <a:pt x="104228" y="373862"/>
                  </a:lnTo>
                  <a:lnTo>
                    <a:pt x="5118" y="469607"/>
                  </a:lnTo>
                  <a:lnTo>
                    <a:pt x="0" y="481939"/>
                  </a:lnTo>
                  <a:lnTo>
                    <a:pt x="1282" y="488492"/>
                  </a:lnTo>
                  <a:lnTo>
                    <a:pt x="5105" y="494258"/>
                  </a:lnTo>
                  <a:lnTo>
                    <a:pt x="10896" y="498094"/>
                  </a:lnTo>
                  <a:lnTo>
                    <a:pt x="17437" y="499364"/>
                  </a:lnTo>
                  <a:lnTo>
                    <a:pt x="24003" y="498094"/>
                  </a:lnTo>
                  <a:lnTo>
                    <a:pt x="29768" y="494258"/>
                  </a:lnTo>
                  <a:lnTo>
                    <a:pt x="108356" y="415671"/>
                  </a:lnTo>
                  <a:lnTo>
                    <a:pt x="124460" y="402247"/>
                  </a:lnTo>
                  <a:lnTo>
                    <a:pt x="170599" y="377164"/>
                  </a:lnTo>
                  <a:lnTo>
                    <a:pt x="228676" y="357873"/>
                  </a:lnTo>
                  <a:lnTo>
                    <a:pt x="290906" y="347167"/>
                  </a:lnTo>
                  <a:lnTo>
                    <a:pt x="310540" y="346240"/>
                  </a:lnTo>
                  <a:lnTo>
                    <a:pt x="309626" y="365899"/>
                  </a:lnTo>
                  <a:lnTo>
                    <a:pt x="298919" y="428129"/>
                  </a:lnTo>
                  <a:lnTo>
                    <a:pt x="279628" y="486194"/>
                  </a:lnTo>
                  <a:lnTo>
                    <a:pt x="254546" y="532345"/>
                  </a:lnTo>
                  <a:lnTo>
                    <a:pt x="162547" y="627049"/>
                  </a:lnTo>
                  <a:lnTo>
                    <a:pt x="158724" y="632815"/>
                  </a:lnTo>
                  <a:lnTo>
                    <a:pt x="157441" y="639368"/>
                  </a:lnTo>
                  <a:lnTo>
                    <a:pt x="158724" y="645934"/>
                  </a:lnTo>
                  <a:lnTo>
                    <a:pt x="162547" y="651700"/>
                  </a:lnTo>
                  <a:lnTo>
                    <a:pt x="168313" y="655535"/>
                  </a:lnTo>
                  <a:lnTo>
                    <a:pt x="174879" y="656818"/>
                  </a:lnTo>
                  <a:lnTo>
                    <a:pt x="181432" y="655535"/>
                  </a:lnTo>
                  <a:lnTo>
                    <a:pt x="265798" y="573112"/>
                  </a:lnTo>
                  <a:lnTo>
                    <a:pt x="298246" y="527900"/>
                  </a:lnTo>
                  <a:lnTo>
                    <a:pt x="323265" y="469163"/>
                  </a:lnTo>
                  <a:lnTo>
                    <a:pt x="339852" y="402996"/>
                  </a:lnTo>
                  <a:lnTo>
                    <a:pt x="345452" y="345465"/>
                  </a:lnTo>
                  <a:lnTo>
                    <a:pt x="369074" y="344347"/>
                  </a:lnTo>
                  <a:lnTo>
                    <a:pt x="436613" y="332727"/>
                  </a:lnTo>
                  <a:lnTo>
                    <a:pt x="499859" y="311683"/>
                  </a:lnTo>
                  <a:lnTo>
                    <a:pt x="501180" y="311048"/>
                  </a:lnTo>
                  <a:lnTo>
                    <a:pt x="527913" y="298234"/>
                  </a:lnTo>
                  <a:lnTo>
                    <a:pt x="552577" y="282930"/>
                  </a:lnTo>
                  <a:lnTo>
                    <a:pt x="573100" y="265785"/>
                  </a:lnTo>
                  <a:lnTo>
                    <a:pt x="651700" y="187198"/>
                  </a:lnTo>
                  <a:lnTo>
                    <a:pt x="655535" y="181432"/>
                  </a:lnTo>
                  <a:lnTo>
                    <a:pt x="656805" y="17487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2" name="object 22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654378" y="5397441"/>
              <a:ext cx="264185" cy="262757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952725" y="5096222"/>
              <a:ext cx="265623" cy="264194"/>
            </a:xfrm>
            <a:prstGeom prst="rect">
              <a:avLst/>
            </a:prstGeom>
          </p:spPr>
        </p:pic>
        <p:sp>
          <p:nvSpPr>
            <p:cNvPr id="24" name="object 24"/>
            <p:cNvSpPr/>
            <p:nvPr/>
          </p:nvSpPr>
          <p:spPr>
            <a:xfrm>
              <a:off x="1611503" y="5056479"/>
              <a:ext cx="647065" cy="647065"/>
            </a:xfrm>
            <a:custGeom>
              <a:avLst/>
              <a:gdLst/>
              <a:ahLst/>
              <a:cxnLst/>
              <a:rect l="l" t="t" r="r" b="b"/>
              <a:pathLst>
                <a:path w="647064" h="647064">
                  <a:moveTo>
                    <a:pt x="646582" y="182092"/>
                  </a:moveTo>
                  <a:lnTo>
                    <a:pt x="621931" y="157454"/>
                  </a:lnTo>
                  <a:lnTo>
                    <a:pt x="543344" y="236029"/>
                  </a:lnTo>
                  <a:lnTo>
                    <a:pt x="527240" y="249440"/>
                  </a:lnTo>
                  <a:lnTo>
                    <a:pt x="481088" y="274510"/>
                  </a:lnTo>
                  <a:lnTo>
                    <a:pt x="423011" y="293801"/>
                  </a:lnTo>
                  <a:lnTo>
                    <a:pt x="360794" y="304520"/>
                  </a:lnTo>
                  <a:lnTo>
                    <a:pt x="341134" y="305447"/>
                  </a:lnTo>
                  <a:lnTo>
                    <a:pt x="342061" y="285775"/>
                  </a:lnTo>
                  <a:lnTo>
                    <a:pt x="352780" y="223545"/>
                  </a:lnTo>
                  <a:lnTo>
                    <a:pt x="372059" y="165481"/>
                  </a:lnTo>
                  <a:lnTo>
                    <a:pt x="397141" y="119354"/>
                  </a:lnTo>
                  <a:lnTo>
                    <a:pt x="489140" y="24650"/>
                  </a:lnTo>
                  <a:lnTo>
                    <a:pt x="464489" y="12"/>
                  </a:lnTo>
                  <a:lnTo>
                    <a:pt x="385889" y="78600"/>
                  </a:lnTo>
                  <a:lnTo>
                    <a:pt x="353441" y="123786"/>
                  </a:lnTo>
                  <a:lnTo>
                    <a:pt x="328422" y="182511"/>
                  </a:lnTo>
                  <a:lnTo>
                    <a:pt x="311835" y="248678"/>
                  </a:lnTo>
                  <a:lnTo>
                    <a:pt x="306222" y="306222"/>
                  </a:lnTo>
                  <a:lnTo>
                    <a:pt x="282613" y="307340"/>
                  </a:lnTo>
                  <a:lnTo>
                    <a:pt x="215061" y="318960"/>
                  </a:lnTo>
                  <a:lnTo>
                    <a:pt x="151828" y="340004"/>
                  </a:lnTo>
                  <a:lnTo>
                    <a:pt x="99110" y="368757"/>
                  </a:lnTo>
                  <a:lnTo>
                    <a:pt x="0" y="464502"/>
                  </a:lnTo>
                  <a:lnTo>
                    <a:pt x="24650" y="489153"/>
                  </a:lnTo>
                  <a:lnTo>
                    <a:pt x="103238" y="410565"/>
                  </a:lnTo>
                  <a:lnTo>
                    <a:pt x="119341" y="397141"/>
                  </a:lnTo>
                  <a:lnTo>
                    <a:pt x="165481" y="372059"/>
                  </a:lnTo>
                  <a:lnTo>
                    <a:pt x="223558" y="352767"/>
                  </a:lnTo>
                  <a:lnTo>
                    <a:pt x="285788" y="342061"/>
                  </a:lnTo>
                  <a:lnTo>
                    <a:pt x="305422" y="341134"/>
                  </a:lnTo>
                  <a:lnTo>
                    <a:pt x="304507" y="360794"/>
                  </a:lnTo>
                  <a:lnTo>
                    <a:pt x="293801" y="423024"/>
                  </a:lnTo>
                  <a:lnTo>
                    <a:pt x="274510" y="481088"/>
                  </a:lnTo>
                  <a:lnTo>
                    <a:pt x="249428" y="527240"/>
                  </a:lnTo>
                  <a:lnTo>
                    <a:pt x="157429" y="621944"/>
                  </a:lnTo>
                  <a:lnTo>
                    <a:pt x="182092" y="646607"/>
                  </a:lnTo>
                  <a:lnTo>
                    <a:pt x="260680" y="568007"/>
                  </a:lnTo>
                  <a:lnTo>
                    <a:pt x="293128" y="522795"/>
                  </a:lnTo>
                  <a:lnTo>
                    <a:pt x="318147" y="464058"/>
                  </a:lnTo>
                  <a:lnTo>
                    <a:pt x="334733" y="397891"/>
                  </a:lnTo>
                  <a:lnTo>
                    <a:pt x="340334" y="340360"/>
                  </a:lnTo>
                  <a:lnTo>
                    <a:pt x="363956" y="339242"/>
                  </a:lnTo>
                  <a:lnTo>
                    <a:pt x="431495" y="327621"/>
                  </a:lnTo>
                  <a:lnTo>
                    <a:pt x="494741" y="306578"/>
                  </a:lnTo>
                  <a:lnTo>
                    <a:pt x="496062" y="305943"/>
                  </a:lnTo>
                  <a:lnTo>
                    <a:pt x="522795" y="293128"/>
                  </a:lnTo>
                  <a:lnTo>
                    <a:pt x="547458" y="277825"/>
                  </a:lnTo>
                  <a:lnTo>
                    <a:pt x="567982" y="260680"/>
                  </a:lnTo>
                  <a:lnTo>
                    <a:pt x="646582" y="182092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5" name="object 25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659483" y="5402547"/>
              <a:ext cx="253974" cy="252547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957830" y="5101337"/>
              <a:ext cx="255412" cy="253974"/>
            </a:xfrm>
            <a:prstGeom prst="rect">
              <a:avLst/>
            </a:prstGeom>
          </p:spPr>
        </p:pic>
        <p:pic>
          <p:nvPicPr>
            <p:cNvPr id="27" name="object 27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858934" y="5132210"/>
              <a:ext cx="65236" cy="65246"/>
            </a:xfrm>
            <a:prstGeom prst="rect">
              <a:avLst/>
            </a:prstGeom>
          </p:spPr>
        </p:pic>
        <p:sp>
          <p:nvSpPr>
            <p:cNvPr id="28" name="object 28"/>
            <p:cNvSpPr/>
            <p:nvPr/>
          </p:nvSpPr>
          <p:spPr>
            <a:xfrm>
              <a:off x="1845500" y="5259091"/>
              <a:ext cx="45720" cy="45720"/>
            </a:xfrm>
            <a:custGeom>
              <a:avLst/>
              <a:gdLst/>
              <a:ahLst/>
              <a:cxnLst/>
              <a:rect l="l" t="t" r="r" b="b"/>
              <a:pathLst>
                <a:path w="45719" h="45720">
                  <a:moveTo>
                    <a:pt x="22828" y="0"/>
                  </a:moveTo>
                  <a:lnTo>
                    <a:pt x="14238" y="1674"/>
                  </a:lnTo>
                  <a:lnTo>
                    <a:pt x="6686" y="6696"/>
                  </a:lnTo>
                  <a:lnTo>
                    <a:pt x="1671" y="14247"/>
                  </a:lnTo>
                  <a:lnTo>
                    <a:pt x="0" y="22837"/>
                  </a:lnTo>
                  <a:lnTo>
                    <a:pt x="1671" y="31427"/>
                  </a:lnTo>
                  <a:lnTo>
                    <a:pt x="6686" y="38979"/>
                  </a:lnTo>
                  <a:lnTo>
                    <a:pt x="14238" y="44001"/>
                  </a:lnTo>
                  <a:lnTo>
                    <a:pt x="22828" y="45675"/>
                  </a:lnTo>
                  <a:lnTo>
                    <a:pt x="31418" y="44001"/>
                  </a:lnTo>
                  <a:lnTo>
                    <a:pt x="38969" y="38979"/>
                  </a:lnTo>
                  <a:lnTo>
                    <a:pt x="43984" y="31427"/>
                  </a:lnTo>
                  <a:lnTo>
                    <a:pt x="45656" y="22837"/>
                  </a:lnTo>
                  <a:lnTo>
                    <a:pt x="43984" y="14247"/>
                  </a:lnTo>
                  <a:lnTo>
                    <a:pt x="38969" y="6696"/>
                  </a:lnTo>
                  <a:lnTo>
                    <a:pt x="31418" y="1674"/>
                  </a:lnTo>
                  <a:lnTo>
                    <a:pt x="2282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9" name="object 29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960789" y="5563849"/>
              <a:ext cx="65233" cy="65233"/>
            </a:xfrm>
            <a:prstGeom prst="rect">
              <a:avLst/>
            </a:prstGeom>
          </p:spPr>
        </p:pic>
        <p:sp>
          <p:nvSpPr>
            <p:cNvPr id="30" name="object 30"/>
            <p:cNvSpPr/>
            <p:nvPr/>
          </p:nvSpPr>
          <p:spPr>
            <a:xfrm>
              <a:off x="1981842" y="5455126"/>
              <a:ext cx="45720" cy="45720"/>
            </a:xfrm>
            <a:custGeom>
              <a:avLst/>
              <a:gdLst/>
              <a:ahLst/>
              <a:cxnLst/>
              <a:rect l="l" t="t" r="r" b="b"/>
              <a:pathLst>
                <a:path w="45719" h="45720">
                  <a:moveTo>
                    <a:pt x="22839" y="0"/>
                  </a:moveTo>
                  <a:lnTo>
                    <a:pt x="14245" y="1671"/>
                  </a:lnTo>
                  <a:lnTo>
                    <a:pt x="6686" y="6686"/>
                  </a:lnTo>
                  <a:lnTo>
                    <a:pt x="1671" y="14243"/>
                  </a:lnTo>
                  <a:lnTo>
                    <a:pt x="0" y="22834"/>
                  </a:lnTo>
                  <a:lnTo>
                    <a:pt x="1671" y="31425"/>
                  </a:lnTo>
                  <a:lnTo>
                    <a:pt x="6686" y="38982"/>
                  </a:lnTo>
                  <a:lnTo>
                    <a:pt x="14245" y="43997"/>
                  </a:lnTo>
                  <a:lnTo>
                    <a:pt x="22839" y="45669"/>
                  </a:lnTo>
                  <a:lnTo>
                    <a:pt x="31430" y="43997"/>
                  </a:lnTo>
                  <a:lnTo>
                    <a:pt x="38982" y="38982"/>
                  </a:lnTo>
                  <a:lnTo>
                    <a:pt x="43997" y="31425"/>
                  </a:lnTo>
                  <a:lnTo>
                    <a:pt x="45669" y="22834"/>
                  </a:lnTo>
                  <a:lnTo>
                    <a:pt x="43997" y="14243"/>
                  </a:lnTo>
                  <a:lnTo>
                    <a:pt x="38982" y="6686"/>
                  </a:lnTo>
                  <a:lnTo>
                    <a:pt x="31430" y="1671"/>
                  </a:lnTo>
                  <a:lnTo>
                    <a:pt x="2283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31" name="object 31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10120718" y="2896463"/>
            <a:ext cx="2072474" cy="2613583"/>
          </a:xfrm>
          <a:prstGeom prst="rect">
            <a:avLst/>
          </a:prstGeom>
        </p:spPr>
      </p:pic>
      <p:pic>
        <p:nvPicPr>
          <p:cNvPr id="32" name="object 32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9074577" y="2366472"/>
            <a:ext cx="912088" cy="1127404"/>
          </a:xfrm>
          <a:prstGeom prst="rect">
            <a:avLst/>
          </a:prstGeom>
        </p:spPr>
      </p:pic>
      <p:sp>
        <p:nvSpPr>
          <p:cNvPr id="33" name="object 33"/>
          <p:cNvSpPr txBox="1">
            <a:spLocks noGrp="1"/>
          </p:cNvSpPr>
          <p:nvPr>
            <p:ph type="title"/>
          </p:nvPr>
        </p:nvSpPr>
        <p:spPr>
          <a:xfrm>
            <a:off x="527281" y="1316770"/>
            <a:ext cx="11192101" cy="513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spc="-5" dirty="0">
                <a:solidFill>
                  <a:srgbClr val="003087"/>
                </a:solidFill>
              </a:rPr>
              <a:t>Activity</a:t>
            </a:r>
            <a:r>
              <a:rPr sz="3200" spc="-30" dirty="0">
                <a:solidFill>
                  <a:srgbClr val="003087"/>
                </a:solidFill>
              </a:rPr>
              <a:t> </a:t>
            </a:r>
            <a:r>
              <a:rPr sz="3200" spc="-5" dirty="0">
                <a:solidFill>
                  <a:srgbClr val="003087"/>
                </a:solidFill>
              </a:rPr>
              <a:t>3:</a:t>
            </a:r>
            <a:r>
              <a:rPr sz="3200" spc="-25" dirty="0">
                <a:solidFill>
                  <a:srgbClr val="003087"/>
                </a:solidFill>
              </a:rPr>
              <a:t> </a:t>
            </a:r>
            <a:r>
              <a:rPr sz="3200" dirty="0">
                <a:solidFill>
                  <a:srgbClr val="003087"/>
                </a:solidFill>
              </a:rPr>
              <a:t>Observing</a:t>
            </a:r>
            <a:r>
              <a:rPr sz="3200" spc="-20" dirty="0">
                <a:solidFill>
                  <a:srgbClr val="003087"/>
                </a:solidFill>
              </a:rPr>
              <a:t> </a:t>
            </a:r>
            <a:r>
              <a:rPr sz="3200" dirty="0">
                <a:solidFill>
                  <a:srgbClr val="003087"/>
                </a:solidFill>
              </a:rPr>
              <a:t>body</a:t>
            </a:r>
            <a:r>
              <a:rPr sz="3200" spc="-25" dirty="0">
                <a:solidFill>
                  <a:srgbClr val="003087"/>
                </a:solidFill>
              </a:rPr>
              <a:t> </a:t>
            </a:r>
            <a:r>
              <a:rPr sz="3200" dirty="0">
                <a:solidFill>
                  <a:srgbClr val="003087"/>
                </a:solidFill>
              </a:rPr>
              <a:t>language</a:t>
            </a:r>
            <a:endParaRPr sz="3200" dirty="0"/>
          </a:p>
        </p:txBody>
      </p:sp>
      <p:pic>
        <p:nvPicPr>
          <p:cNvPr id="34" name="object 34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4608893" y="3097707"/>
            <a:ext cx="1934095" cy="2352967"/>
          </a:xfrm>
          <a:prstGeom prst="rect">
            <a:avLst/>
          </a:prstGeom>
        </p:spPr>
      </p:pic>
      <p:sp>
        <p:nvSpPr>
          <p:cNvPr id="35" name="object 35"/>
          <p:cNvSpPr/>
          <p:nvPr/>
        </p:nvSpPr>
        <p:spPr>
          <a:xfrm>
            <a:off x="5708393" y="5528068"/>
            <a:ext cx="1314450" cy="1330325"/>
          </a:xfrm>
          <a:custGeom>
            <a:avLst/>
            <a:gdLst/>
            <a:ahLst/>
            <a:cxnLst/>
            <a:rect l="l" t="t" r="r" b="b"/>
            <a:pathLst>
              <a:path w="1314450" h="1330325">
                <a:moveTo>
                  <a:pt x="0" y="0"/>
                </a:moveTo>
                <a:lnTo>
                  <a:pt x="0" y="1329931"/>
                </a:lnTo>
                <a:lnTo>
                  <a:pt x="891984" y="1329931"/>
                </a:lnTo>
                <a:lnTo>
                  <a:pt x="1313942" y="1202893"/>
                </a:lnTo>
                <a:lnTo>
                  <a:pt x="1313942" y="395604"/>
                </a:lnTo>
                <a:lnTo>
                  <a:pt x="0" y="0"/>
                </a:lnTo>
                <a:close/>
              </a:path>
            </a:pathLst>
          </a:custGeom>
          <a:solidFill>
            <a:srgbClr val="215EAC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27282" y="1316770"/>
            <a:ext cx="5018405" cy="513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dirty="0">
                <a:solidFill>
                  <a:srgbClr val="003087"/>
                </a:solidFill>
              </a:rPr>
              <a:t>Observing</a:t>
            </a:r>
            <a:r>
              <a:rPr sz="3200" spc="-50" dirty="0">
                <a:solidFill>
                  <a:srgbClr val="003087"/>
                </a:solidFill>
              </a:rPr>
              <a:t> </a:t>
            </a:r>
            <a:r>
              <a:rPr sz="3200" dirty="0">
                <a:solidFill>
                  <a:srgbClr val="003087"/>
                </a:solidFill>
              </a:rPr>
              <a:t>body</a:t>
            </a:r>
            <a:r>
              <a:rPr sz="3200" spc="-45" dirty="0">
                <a:solidFill>
                  <a:srgbClr val="003087"/>
                </a:solidFill>
              </a:rPr>
              <a:t> </a:t>
            </a:r>
            <a:r>
              <a:rPr sz="3200" dirty="0">
                <a:solidFill>
                  <a:srgbClr val="003087"/>
                </a:solidFill>
              </a:rPr>
              <a:t>language</a:t>
            </a:r>
            <a:endParaRPr sz="3200" dirty="0"/>
          </a:p>
        </p:txBody>
      </p:sp>
      <p:sp>
        <p:nvSpPr>
          <p:cNvPr id="3" name="object 3"/>
          <p:cNvSpPr txBox="1"/>
          <p:nvPr/>
        </p:nvSpPr>
        <p:spPr>
          <a:xfrm>
            <a:off x="527282" y="2025970"/>
            <a:ext cx="5207000" cy="1244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Look</a:t>
            </a:r>
            <a:r>
              <a:rPr sz="2000" spc="-1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at</a:t>
            </a:r>
            <a:r>
              <a:rPr sz="2000" spc="-1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the</a:t>
            </a:r>
            <a:r>
              <a:rPr sz="2000" spc="-1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images</a:t>
            </a:r>
            <a:r>
              <a:rPr sz="2000" spc="-1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on</a:t>
            </a:r>
            <a:r>
              <a:rPr sz="2000" spc="-1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the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 next</a:t>
            </a:r>
            <a:r>
              <a:rPr sz="2000" spc="-1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slides.</a:t>
            </a:r>
            <a:endParaRPr sz="2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2050">
              <a:latin typeface="Arial"/>
              <a:cs typeface="Arial"/>
            </a:endParaRPr>
          </a:p>
          <a:p>
            <a:pPr marL="12700" marR="5080">
              <a:lnSpc>
                <a:spcPct val="100000"/>
              </a:lnSpc>
            </a:pP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In</a:t>
            </a:r>
            <a:r>
              <a:rPr sz="2000" spc="-1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column</a:t>
            </a:r>
            <a:r>
              <a:rPr sz="2000" spc="-1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B</a:t>
            </a:r>
            <a:r>
              <a:rPr sz="2000" spc="-1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of</a:t>
            </a:r>
            <a:r>
              <a:rPr sz="2000" spc="-1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the</a:t>
            </a:r>
            <a:r>
              <a:rPr sz="2000" spc="-1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worksheet,</a:t>
            </a:r>
            <a:r>
              <a:rPr sz="2000" spc="-1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record</a:t>
            </a:r>
            <a:r>
              <a:rPr sz="2000" spc="-1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the</a:t>
            </a:r>
            <a:r>
              <a:rPr sz="2000" spc="-1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body </a:t>
            </a:r>
            <a:r>
              <a:rPr sz="2000" spc="-54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language</a:t>
            </a:r>
            <a:r>
              <a:rPr sz="2000" spc="-1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of</a:t>
            </a:r>
            <a:r>
              <a:rPr sz="2000" spc="-1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the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 health</a:t>
            </a:r>
            <a:r>
              <a:rPr sz="2000" spc="-1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professionals.</a:t>
            </a:r>
            <a:endParaRPr sz="2000">
              <a:latin typeface="Arial"/>
              <a:cs typeface="Arial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0" y="6088392"/>
            <a:ext cx="12193270" cy="769620"/>
            <a:chOff x="0" y="6088392"/>
            <a:chExt cx="12193270" cy="769620"/>
          </a:xfrm>
        </p:grpSpPr>
        <p:sp>
          <p:nvSpPr>
            <p:cNvPr id="5" name="object 5"/>
            <p:cNvSpPr/>
            <p:nvPr/>
          </p:nvSpPr>
          <p:spPr>
            <a:xfrm>
              <a:off x="1464960" y="6088401"/>
              <a:ext cx="1544320" cy="769620"/>
            </a:xfrm>
            <a:custGeom>
              <a:avLst/>
              <a:gdLst/>
              <a:ahLst/>
              <a:cxnLst/>
              <a:rect l="l" t="t" r="r" b="b"/>
              <a:pathLst>
                <a:path w="1544320" h="769620">
                  <a:moveTo>
                    <a:pt x="1544027" y="0"/>
                  </a:moveTo>
                  <a:lnTo>
                    <a:pt x="0" y="453250"/>
                  </a:lnTo>
                  <a:lnTo>
                    <a:pt x="0" y="769594"/>
                  </a:lnTo>
                  <a:lnTo>
                    <a:pt x="1544027" y="769594"/>
                  </a:lnTo>
                  <a:lnTo>
                    <a:pt x="1544027" y="0"/>
                  </a:lnTo>
                  <a:close/>
                </a:path>
              </a:pathLst>
            </a:custGeom>
            <a:solidFill>
              <a:srgbClr val="AD267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0" y="6111595"/>
              <a:ext cx="1465580" cy="746760"/>
            </a:xfrm>
            <a:custGeom>
              <a:avLst/>
              <a:gdLst/>
              <a:ahLst/>
              <a:cxnLst/>
              <a:rect l="l" t="t" r="r" b="b"/>
              <a:pathLst>
                <a:path w="1465580" h="746759">
                  <a:moveTo>
                    <a:pt x="0" y="0"/>
                  </a:moveTo>
                  <a:lnTo>
                    <a:pt x="0" y="746404"/>
                  </a:lnTo>
                  <a:lnTo>
                    <a:pt x="1464957" y="746404"/>
                  </a:lnTo>
                  <a:lnTo>
                    <a:pt x="1464957" y="43006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72C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4553003" y="6088401"/>
              <a:ext cx="1544320" cy="769620"/>
            </a:xfrm>
            <a:custGeom>
              <a:avLst/>
              <a:gdLst/>
              <a:ahLst/>
              <a:cxnLst/>
              <a:rect l="l" t="t" r="r" b="b"/>
              <a:pathLst>
                <a:path w="1544320" h="769620">
                  <a:moveTo>
                    <a:pt x="1544040" y="0"/>
                  </a:moveTo>
                  <a:lnTo>
                    <a:pt x="0" y="453250"/>
                  </a:lnTo>
                  <a:lnTo>
                    <a:pt x="0" y="769594"/>
                  </a:lnTo>
                  <a:lnTo>
                    <a:pt x="1544040" y="769594"/>
                  </a:lnTo>
                  <a:lnTo>
                    <a:pt x="1544040" y="0"/>
                  </a:lnTo>
                  <a:close/>
                </a:path>
              </a:pathLst>
            </a:custGeom>
            <a:solidFill>
              <a:srgbClr val="00308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3008981" y="6088392"/>
              <a:ext cx="1544320" cy="769620"/>
            </a:xfrm>
            <a:custGeom>
              <a:avLst/>
              <a:gdLst/>
              <a:ahLst/>
              <a:cxnLst/>
              <a:rect l="l" t="t" r="r" b="b"/>
              <a:pathLst>
                <a:path w="1544320" h="769620">
                  <a:moveTo>
                    <a:pt x="0" y="0"/>
                  </a:moveTo>
                  <a:lnTo>
                    <a:pt x="0" y="769607"/>
                  </a:lnTo>
                  <a:lnTo>
                    <a:pt x="1544027" y="769607"/>
                  </a:lnTo>
                  <a:lnTo>
                    <a:pt x="1544027" y="45327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33007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7640166" y="6088653"/>
              <a:ext cx="1544320" cy="769620"/>
            </a:xfrm>
            <a:custGeom>
              <a:avLst/>
              <a:gdLst/>
              <a:ahLst/>
              <a:cxnLst/>
              <a:rect l="l" t="t" r="r" b="b"/>
              <a:pathLst>
                <a:path w="1544320" h="769620">
                  <a:moveTo>
                    <a:pt x="1544015" y="0"/>
                  </a:moveTo>
                  <a:lnTo>
                    <a:pt x="0" y="453250"/>
                  </a:lnTo>
                  <a:lnTo>
                    <a:pt x="0" y="769340"/>
                  </a:lnTo>
                  <a:lnTo>
                    <a:pt x="1544015" y="769340"/>
                  </a:lnTo>
                  <a:lnTo>
                    <a:pt x="1544015" y="0"/>
                  </a:lnTo>
                  <a:close/>
                </a:path>
              </a:pathLst>
            </a:custGeom>
            <a:solidFill>
              <a:srgbClr val="7C285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6097047" y="6088926"/>
              <a:ext cx="1543685" cy="769620"/>
            </a:xfrm>
            <a:custGeom>
              <a:avLst/>
              <a:gdLst/>
              <a:ahLst/>
              <a:cxnLst/>
              <a:rect l="l" t="t" r="r" b="b"/>
              <a:pathLst>
                <a:path w="1543684" h="769620">
                  <a:moveTo>
                    <a:pt x="0" y="0"/>
                  </a:moveTo>
                  <a:lnTo>
                    <a:pt x="0" y="769073"/>
                  </a:lnTo>
                  <a:lnTo>
                    <a:pt x="1543113" y="769073"/>
                  </a:lnTo>
                  <a:lnTo>
                    <a:pt x="1543113" y="45298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B71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" name="object 11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096139" y="6088659"/>
              <a:ext cx="901" cy="769340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10728209" y="6111854"/>
              <a:ext cx="1465580" cy="746760"/>
            </a:xfrm>
            <a:custGeom>
              <a:avLst/>
              <a:gdLst/>
              <a:ahLst/>
              <a:cxnLst/>
              <a:rect l="l" t="t" r="r" b="b"/>
              <a:pathLst>
                <a:path w="1465579" h="746759">
                  <a:moveTo>
                    <a:pt x="1464995" y="0"/>
                  </a:moveTo>
                  <a:lnTo>
                    <a:pt x="0" y="430060"/>
                  </a:lnTo>
                  <a:lnTo>
                    <a:pt x="0" y="746150"/>
                  </a:lnTo>
                  <a:lnTo>
                    <a:pt x="1464995" y="746150"/>
                  </a:lnTo>
                  <a:lnTo>
                    <a:pt x="1464995" y="0"/>
                  </a:lnTo>
                  <a:close/>
                </a:path>
              </a:pathLst>
            </a:custGeom>
            <a:solidFill>
              <a:srgbClr val="AD267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9184188" y="6088659"/>
              <a:ext cx="1544320" cy="769620"/>
            </a:xfrm>
            <a:custGeom>
              <a:avLst/>
              <a:gdLst/>
              <a:ahLst/>
              <a:cxnLst/>
              <a:rect l="l" t="t" r="r" b="b"/>
              <a:pathLst>
                <a:path w="1544320" h="769620">
                  <a:moveTo>
                    <a:pt x="0" y="0"/>
                  </a:moveTo>
                  <a:lnTo>
                    <a:pt x="0" y="769340"/>
                  </a:lnTo>
                  <a:lnTo>
                    <a:pt x="1544027" y="769340"/>
                  </a:lnTo>
                  <a:lnTo>
                    <a:pt x="1544027" y="45325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33007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4" name="object 14"/>
          <p:cNvGrpSpPr/>
          <p:nvPr/>
        </p:nvGrpSpPr>
        <p:grpSpPr>
          <a:xfrm>
            <a:off x="7307998" y="1044003"/>
            <a:ext cx="3357245" cy="4747260"/>
            <a:chOff x="7307998" y="1044003"/>
            <a:chExt cx="3357245" cy="4747260"/>
          </a:xfrm>
        </p:grpSpPr>
        <p:pic>
          <p:nvPicPr>
            <p:cNvPr id="15" name="object 1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454205" y="1165865"/>
              <a:ext cx="3021585" cy="4387164"/>
            </a:xfrm>
            <a:prstGeom prst="rect">
              <a:avLst/>
            </a:prstGeom>
          </p:spPr>
        </p:pic>
        <p:sp>
          <p:nvSpPr>
            <p:cNvPr id="16" name="object 16"/>
            <p:cNvSpPr/>
            <p:nvPr/>
          </p:nvSpPr>
          <p:spPr>
            <a:xfrm>
              <a:off x="7320698" y="1056703"/>
              <a:ext cx="3331845" cy="4721860"/>
            </a:xfrm>
            <a:custGeom>
              <a:avLst/>
              <a:gdLst/>
              <a:ahLst/>
              <a:cxnLst/>
              <a:rect l="l" t="t" r="r" b="b"/>
              <a:pathLst>
                <a:path w="3331845" h="4721860">
                  <a:moveTo>
                    <a:pt x="0" y="4721263"/>
                  </a:moveTo>
                  <a:lnTo>
                    <a:pt x="3331235" y="4721263"/>
                  </a:lnTo>
                  <a:lnTo>
                    <a:pt x="3331235" y="0"/>
                  </a:lnTo>
                  <a:lnTo>
                    <a:pt x="0" y="0"/>
                  </a:lnTo>
                  <a:lnTo>
                    <a:pt x="0" y="4721263"/>
                  </a:lnTo>
                  <a:close/>
                </a:path>
              </a:pathLst>
            </a:custGeom>
            <a:ln w="25400">
              <a:solidFill>
                <a:srgbClr val="E6E7E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603209" y="3027789"/>
            <a:ext cx="612775" cy="513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b="1" dirty="0">
                <a:solidFill>
                  <a:srgbClr val="FFFFFF"/>
                </a:solidFill>
                <a:latin typeface="Arial"/>
                <a:cs typeface="Arial"/>
              </a:rPr>
              <a:t>GP</a:t>
            </a:r>
            <a:endParaRPr sz="3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9204967" y="5356275"/>
            <a:ext cx="1314450" cy="1501775"/>
          </a:xfrm>
          <a:custGeom>
            <a:avLst/>
            <a:gdLst/>
            <a:ahLst/>
            <a:cxnLst/>
            <a:rect l="l" t="t" r="r" b="b"/>
            <a:pathLst>
              <a:path w="1314450" h="1501775">
                <a:moveTo>
                  <a:pt x="0" y="0"/>
                </a:moveTo>
                <a:lnTo>
                  <a:pt x="0" y="1501724"/>
                </a:lnTo>
                <a:lnTo>
                  <a:pt x="321386" y="1501724"/>
                </a:lnTo>
                <a:lnTo>
                  <a:pt x="1313942" y="1202905"/>
                </a:lnTo>
                <a:lnTo>
                  <a:pt x="1313942" y="395617"/>
                </a:lnTo>
                <a:lnTo>
                  <a:pt x="0" y="0"/>
                </a:lnTo>
                <a:close/>
              </a:path>
            </a:pathLst>
          </a:custGeom>
          <a:solidFill>
            <a:srgbClr val="215EA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4032560" y="4658307"/>
            <a:ext cx="1314450" cy="1598930"/>
          </a:xfrm>
          <a:custGeom>
            <a:avLst/>
            <a:gdLst/>
            <a:ahLst/>
            <a:cxnLst/>
            <a:rect l="l" t="t" r="r" b="b"/>
            <a:pathLst>
              <a:path w="1314450" h="1598929">
                <a:moveTo>
                  <a:pt x="1313929" y="0"/>
                </a:moveTo>
                <a:lnTo>
                  <a:pt x="0" y="395617"/>
                </a:lnTo>
                <a:lnTo>
                  <a:pt x="0" y="1202905"/>
                </a:lnTo>
                <a:lnTo>
                  <a:pt x="1313929" y="1598498"/>
                </a:lnTo>
                <a:lnTo>
                  <a:pt x="1313929" y="0"/>
                </a:lnTo>
                <a:close/>
              </a:path>
            </a:pathLst>
          </a:custGeom>
          <a:solidFill>
            <a:srgbClr val="2A317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2656339" y="5216280"/>
            <a:ext cx="1314450" cy="1598930"/>
          </a:xfrm>
          <a:custGeom>
            <a:avLst/>
            <a:gdLst/>
            <a:ahLst/>
            <a:cxnLst/>
            <a:rect l="l" t="t" r="r" b="b"/>
            <a:pathLst>
              <a:path w="1314450" h="1598929">
                <a:moveTo>
                  <a:pt x="0" y="0"/>
                </a:moveTo>
                <a:lnTo>
                  <a:pt x="0" y="1598485"/>
                </a:lnTo>
                <a:lnTo>
                  <a:pt x="1313942" y="1202905"/>
                </a:lnTo>
                <a:lnTo>
                  <a:pt x="1313942" y="395630"/>
                </a:lnTo>
                <a:lnTo>
                  <a:pt x="0" y="0"/>
                </a:lnTo>
                <a:close/>
              </a:path>
            </a:pathLst>
          </a:custGeom>
          <a:solidFill>
            <a:srgbClr val="FFB71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264241" y="4617734"/>
            <a:ext cx="1314450" cy="1598930"/>
          </a:xfrm>
          <a:custGeom>
            <a:avLst/>
            <a:gdLst/>
            <a:ahLst/>
            <a:cxnLst/>
            <a:rect l="l" t="t" r="r" b="b"/>
            <a:pathLst>
              <a:path w="1314450" h="1598929">
                <a:moveTo>
                  <a:pt x="1313942" y="0"/>
                </a:moveTo>
                <a:lnTo>
                  <a:pt x="0" y="395617"/>
                </a:lnTo>
                <a:lnTo>
                  <a:pt x="0" y="1202905"/>
                </a:lnTo>
                <a:lnTo>
                  <a:pt x="1313942" y="1598485"/>
                </a:lnTo>
                <a:lnTo>
                  <a:pt x="1313942" y="0"/>
                </a:lnTo>
                <a:close/>
              </a:path>
            </a:pathLst>
          </a:custGeom>
          <a:solidFill>
            <a:srgbClr val="00308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10737605" y="4877051"/>
            <a:ext cx="1456055" cy="1981200"/>
          </a:xfrm>
          <a:custGeom>
            <a:avLst/>
            <a:gdLst/>
            <a:ahLst/>
            <a:cxnLst/>
            <a:rect l="l" t="t" r="r" b="b"/>
            <a:pathLst>
              <a:path w="1456054" h="1981200">
                <a:moveTo>
                  <a:pt x="1455597" y="0"/>
                </a:moveTo>
                <a:lnTo>
                  <a:pt x="0" y="438264"/>
                </a:lnTo>
                <a:lnTo>
                  <a:pt x="0" y="1560398"/>
                </a:lnTo>
                <a:lnTo>
                  <a:pt x="1396911" y="1980945"/>
                </a:lnTo>
                <a:lnTo>
                  <a:pt x="1455597" y="1980945"/>
                </a:lnTo>
                <a:lnTo>
                  <a:pt x="1455597" y="0"/>
                </a:lnTo>
                <a:close/>
              </a:path>
            </a:pathLst>
          </a:custGeom>
          <a:solidFill>
            <a:srgbClr val="2A317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8487978" y="5916166"/>
            <a:ext cx="657225" cy="812800"/>
          </a:xfrm>
          <a:custGeom>
            <a:avLst/>
            <a:gdLst/>
            <a:ahLst/>
            <a:cxnLst/>
            <a:rect l="l" t="t" r="r" b="b"/>
            <a:pathLst>
              <a:path w="657225" h="812800">
                <a:moveTo>
                  <a:pt x="657098" y="0"/>
                </a:moveTo>
                <a:lnTo>
                  <a:pt x="0" y="201028"/>
                </a:lnTo>
                <a:lnTo>
                  <a:pt x="0" y="611212"/>
                </a:lnTo>
                <a:lnTo>
                  <a:pt x="657098" y="812228"/>
                </a:lnTo>
                <a:lnTo>
                  <a:pt x="657098" y="0"/>
                </a:lnTo>
                <a:close/>
              </a:path>
            </a:pathLst>
          </a:custGeom>
          <a:solidFill>
            <a:srgbClr val="33007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5167338" y="2563849"/>
            <a:ext cx="657225" cy="812800"/>
          </a:xfrm>
          <a:custGeom>
            <a:avLst/>
            <a:gdLst/>
            <a:ahLst/>
            <a:cxnLst/>
            <a:rect l="l" t="t" r="r" b="b"/>
            <a:pathLst>
              <a:path w="657225" h="812800">
                <a:moveTo>
                  <a:pt x="0" y="0"/>
                </a:moveTo>
                <a:lnTo>
                  <a:pt x="0" y="812228"/>
                </a:lnTo>
                <a:lnTo>
                  <a:pt x="657098" y="611225"/>
                </a:lnTo>
                <a:lnTo>
                  <a:pt x="657098" y="201028"/>
                </a:lnTo>
                <a:lnTo>
                  <a:pt x="0" y="0"/>
                </a:lnTo>
                <a:close/>
              </a:path>
            </a:pathLst>
          </a:custGeom>
          <a:solidFill>
            <a:srgbClr val="00308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11376939" y="2181317"/>
            <a:ext cx="657225" cy="812800"/>
          </a:xfrm>
          <a:custGeom>
            <a:avLst/>
            <a:gdLst/>
            <a:ahLst/>
            <a:cxnLst/>
            <a:rect l="l" t="t" r="r" b="b"/>
            <a:pathLst>
              <a:path w="657225" h="812800">
                <a:moveTo>
                  <a:pt x="0" y="0"/>
                </a:moveTo>
                <a:lnTo>
                  <a:pt x="0" y="812241"/>
                </a:lnTo>
                <a:lnTo>
                  <a:pt x="657110" y="611225"/>
                </a:lnTo>
                <a:lnTo>
                  <a:pt x="657110" y="201041"/>
                </a:lnTo>
                <a:lnTo>
                  <a:pt x="0" y="0"/>
                </a:lnTo>
                <a:close/>
              </a:path>
            </a:pathLst>
          </a:custGeom>
          <a:solidFill>
            <a:srgbClr val="33007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550914" y="5470165"/>
            <a:ext cx="657225" cy="812800"/>
          </a:xfrm>
          <a:custGeom>
            <a:avLst/>
            <a:gdLst/>
            <a:ahLst/>
            <a:cxnLst/>
            <a:rect l="l" t="t" r="r" b="b"/>
            <a:pathLst>
              <a:path w="657225" h="812800">
                <a:moveTo>
                  <a:pt x="657098" y="0"/>
                </a:moveTo>
                <a:lnTo>
                  <a:pt x="0" y="201041"/>
                </a:lnTo>
                <a:lnTo>
                  <a:pt x="0" y="611225"/>
                </a:lnTo>
                <a:lnTo>
                  <a:pt x="657098" y="812241"/>
                </a:lnTo>
                <a:lnTo>
                  <a:pt x="657098" y="0"/>
                </a:lnTo>
                <a:close/>
              </a:path>
            </a:pathLst>
          </a:custGeom>
          <a:solidFill>
            <a:srgbClr val="2A317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139175" y="3404505"/>
            <a:ext cx="330200" cy="410209"/>
          </a:xfrm>
          <a:custGeom>
            <a:avLst/>
            <a:gdLst/>
            <a:ahLst/>
            <a:cxnLst/>
            <a:rect l="l" t="t" r="r" b="b"/>
            <a:pathLst>
              <a:path w="330200" h="410210">
                <a:moveTo>
                  <a:pt x="0" y="0"/>
                </a:moveTo>
                <a:lnTo>
                  <a:pt x="0" y="409956"/>
                </a:lnTo>
                <a:lnTo>
                  <a:pt x="330111" y="308508"/>
                </a:lnTo>
                <a:lnTo>
                  <a:pt x="330111" y="101460"/>
                </a:lnTo>
                <a:lnTo>
                  <a:pt x="0" y="0"/>
                </a:lnTo>
                <a:close/>
              </a:path>
            </a:pathLst>
          </a:custGeom>
          <a:solidFill>
            <a:srgbClr val="FFB71C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2" name="object 1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965291" y="1941004"/>
            <a:ext cx="3876509" cy="4604334"/>
          </a:xfrm>
          <a:prstGeom prst="rect">
            <a:avLst/>
          </a:prstGeom>
        </p:spPr>
      </p:pic>
      <p:sp>
        <p:nvSpPr>
          <p:cNvPr id="13" name="object 13"/>
          <p:cNvSpPr/>
          <p:nvPr/>
        </p:nvSpPr>
        <p:spPr>
          <a:xfrm>
            <a:off x="669032" y="4470778"/>
            <a:ext cx="554990" cy="688975"/>
          </a:xfrm>
          <a:custGeom>
            <a:avLst/>
            <a:gdLst/>
            <a:ahLst/>
            <a:cxnLst/>
            <a:rect l="l" t="t" r="r" b="b"/>
            <a:pathLst>
              <a:path w="554990" h="688975">
                <a:moveTo>
                  <a:pt x="0" y="0"/>
                </a:moveTo>
                <a:lnTo>
                  <a:pt x="0" y="688593"/>
                </a:lnTo>
                <a:lnTo>
                  <a:pt x="554469" y="518185"/>
                </a:lnTo>
                <a:lnTo>
                  <a:pt x="554469" y="170421"/>
                </a:lnTo>
                <a:lnTo>
                  <a:pt x="0" y="0"/>
                </a:lnTo>
                <a:close/>
              </a:path>
            </a:pathLst>
          </a:custGeom>
          <a:solidFill>
            <a:srgbClr val="33007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0" y="5690975"/>
            <a:ext cx="497840" cy="812800"/>
          </a:xfrm>
          <a:custGeom>
            <a:avLst/>
            <a:gdLst/>
            <a:ahLst/>
            <a:cxnLst/>
            <a:rect l="l" t="t" r="r" b="b"/>
            <a:pathLst>
              <a:path w="497840" h="812800">
                <a:moveTo>
                  <a:pt x="497725" y="0"/>
                </a:moveTo>
                <a:lnTo>
                  <a:pt x="0" y="152273"/>
                </a:lnTo>
                <a:lnTo>
                  <a:pt x="0" y="659980"/>
                </a:lnTo>
                <a:lnTo>
                  <a:pt x="497725" y="812241"/>
                </a:lnTo>
                <a:lnTo>
                  <a:pt x="497725" y="0"/>
                </a:lnTo>
                <a:close/>
              </a:path>
            </a:pathLst>
          </a:custGeom>
          <a:solidFill>
            <a:srgbClr val="00308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2654882" y="4512208"/>
            <a:ext cx="657225" cy="812800"/>
          </a:xfrm>
          <a:custGeom>
            <a:avLst/>
            <a:gdLst/>
            <a:ahLst/>
            <a:cxnLst/>
            <a:rect l="l" t="t" r="r" b="b"/>
            <a:pathLst>
              <a:path w="657225" h="812800">
                <a:moveTo>
                  <a:pt x="657098" y="0"/>
                </a:moveTo>
                <a:lnTo>
                  <a:pt x="0" y="201028"/>
                </a:lnTo>
                <a:lnTo>
                  <a:pt x="0" y="611225"/>
                </a:lnTo>
                <a:lnTo>
                  <a:pt x="657098" y="812241"/>
                </a:lnTo>
                <a:lnTo>
                  <a:pt x="657098" y="0"/>
                </a:lnTo>
                <a:close/>
              </a:path>
            </a:pathLst>
          </a:custGeom>
          <a:solidFill>
            <a:srgbClr val="215EAC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6" name="object 16"/>
          <p:cNvGrpSpPr/>
          <p:nvPr/>
        </p:nvGrpSpPr>
        <p:grpSpPr>
          <a:xfrm>
            <a:off x="3012964" y="5741222"/>
            <a:ext cx="571500" cy="569595"/>
            <a:chOff x="3012964" y="5741222"/>
            <a:chExt cx="571500" cy="569595"/>
          </a:xfrm>
        </p:grpSpPr>
        <p:sp>
          <p:nvSpPr>
            <p:cNvPr id="17" name="object 17"/>
            <p:cNvSpPr/>
            <p:nvPr/>
          </p:nvSpPr>
          <p:spPr>
            <a:xfrm>
              <a:off x="3012964" y="5741222"/>
              <a:ext cx="571500" cy="569595"/>
            </a:xfrm>
            <a:custGeom>
              <a:avLst/>
              <a:gdLst/>
              <a:ahLst/>
              <a:cxnLst/>
              <a:rect l="l" t="t" r="r" b="b"/>
              <a:pathLst>
                <a:path w="571500" h="569595">
                  <a:moveTo>
                    <a:pt x="67368" y="501109"/>
                  </a:moveTo>
                  <a:lnTo>
                    <a:pt x="42608" y="525653"/>
                  </a:lnTo>
                  <a:lnTo>
                    <a:pt x="65755" y="544665"/>
                  </a:lnTo>
                  <a:lnTo>
                    <a:pt x="91525" y="558258"/>
                  </a:lnTo>
                  <a:lnTo>
                    <a:pt x="119025" y="566420"/>
                  </a:lnTo>
                  <a:lnTo>
                    <a:pt x="147358" y="569137"/>
                  </a:lnTo>
                  <a:lnTo>
                    <a:pt x="175376" y="566484"/>
                  </a:lnTo>
                  <a:lnTo>
                    <a:pt x="202599" y="558504"/>
                  </a:lnTo>
                  <a:lnTo>
                    <a:pt x="228161" y="545195"/>
                  </a:lnTo>
                  <a:lnTo>
                    <a:pt x="241668" y="534263"/>
                  </a:lnTo>
                  <a:lnTo>
                    <a:pt x="147358" y="534263"/>
                  </a:lnTo>
                  <a:lnTo>
                    <a:pt x="125655" y="532180"/>
                  </a:lnTo>
                  <a:lnTo>
                    <a:pt x="104659" y="525956"/>
                  </a:lnTo>
                  <a:lnTo>
                    <a:pt x="85012" y="515595"/>
                  </a:lnTo>
                  <a:lnTo>
                    <a:pt x="67368" y="501109"/>
                  </a:lnTo>
                  <a:close/>
                </a:path>
                <a:path w="571500" h="569595">
                  <a:moveTo>
                    <a:pt x="518408" y="34874"/>
                  </a:moveTo>
                  <a:lnTo>
                    <a:pt x="424154" y="34874"/>
                  </a:lnTo>
                  <a:lnTo>
                    <a:pt x="445853" y="36953"/>
                  </a:lnTo>
                  <a:lnTo>
                    <a:pt x="466842" y="43175"/>
                  </a:lnTo>
                  <a:lnTo>
                    <a:pt x="504139" y="68059"/>
                  </a:lnTo>
                  <a:lnTo>
                    <a:pt x="528507" y="105102"/>
                  </a:lnTo>
                  <a:lnTo>
                    <a:pt x="536625" y="147345"/>
                  </a:lnTo>
                  <a:lnTo>
                    <a:pt x="534544" y="169046"/>
                  </a:lnTo>
                  <a:lnTo>
                    <a:pt x="517957" y="209690"/>
                  </a:lnTo>
                  <a:lnTo>
                    <a:pt x="226656" y="501777"/>
                  </a:lnTo>
                  <a:lnTo>
                    <a:pt x="189607" y="526140"/>
                  </a:lnTo>
                  <a:lnTo>
                    <a:pt x="147358" y="534263"/>
                  </a:lnTo>
                  <a:lnTo>
                    <a:pt x="241668" y="534263"/>
                  </a:lnTo>
                  <a:lnTo>
                    <a:pt x="528015" y="252107"/>
                  </a:lnTo>
                  <a:lnTo>
                    <a:pt x="560625" y="203169"/>
                  </a:lnTo>
                  <a:lnTo>
                    <a:pt x="571500" y="147345"/>
                  </a:lnTo>
                  <a:lnTo>
                    <a:pt x="568844" y="119331"/>
                  </a:lnTo>
                  <a:lnTo>
                    <a:pt x="560860" y="92106"/>
                  </a:lnTo>
                  <a:lnTo>
                    <a:pt x="547547" y="66538"/>
                  </a:lnTo>
                  <a:lnTo>
                    <a:pt x="528904" y="43497"/>
                  </a:lnTo>
                  <a:lnTo>
                    <a:pt x="518408" y="34874"/>
                  </a:lnTo>
                  <a:close/>
                </a:path>
                <a:path w="571500" h="569595">
                  <a:moveTo>
                    <a:pt x="424154" y="0"/>
                  </a:moveTo>
                  <a:lnTo>
                    <a:pt x="368906" y="10645"/>
                  </a:lnTo>
                  <a:lnTo>
                    <a:pt x="320306" y="42608"/>
                  </a:lnTo>
                  <a:lnTo>
                    <a:pt x="43497" y="317055"/>
                  </a:lnTo>
                  <a:lnTo>
                    <a:pt x="10875" y="365961"/>
                  </a:lnTo>
                  <a:lnTo>
                    <a:pt x="0" y="421792"/>
                  </a:lnTo>
                  <a:lnTo>
                    <a:pt x="2655" y="449813"/>
                  </a:lnTo>
                  <a:lnTo>
                    <a:pt x="10641" y="477042"/>
                  </a:lnTo>
                  <a:lnTo>
                    <a:pt x="23958" y="502611"/>
                  </a:lnTo>
                  <a:lnTo>
                    <a:pt x="42608" y="525653"/>
                  </a:lnTo>
                  <a:lnTo>
                    <a:pt x="67363" y="501103"/>
                  </a:lnTo>
                  <a:lnTo>
                    <a:pt x="53153" y="483541"/>
                  </a:lnTo>
                  <a:lnTo>
                    <a:pt x="43003" y="464050"/>
                  </a:lnTo>
                  <a:lnTo>
                    <a:pt x="36914" y="443261"/>
                  </a:lnTo>
                  <a:lnTo>
                    <a:pt x="34874" y="421792"/>
                  </a:lnTo>
                  <a:lnTo>
                    <a:pt x="36960" y="400085"/>
                  </a:lnTo>
                  <a:lnTo>
                    <a:pt x="53544" y="359461"/>
                  </a:lnTo>
                  <a:lnTo>
                    <a:pt x="344855" y="67373"/>
                  </a:lnTo>
                  <a:lnTo>
                    <a:pt x="381904" y="42999"/>
                  </a:lnTo>
                  <a:lnTo>
                    <a:pt x="424154" y="34874"/>
                  </a:lnTo>
                  <a:lnTo>
                    <a:pt x="518408" y="34874"/>
                  </a:lnTo>
                  <a:lnTo>
                    <a:pt x="505748" y="24472"/>
                  </a:lnTo>
                  <a:lnTo>
                    <a:pt x="479972" y="10875"/>
                  </a:lnTo>
                  <a:lnTo>
                    <a:pt x="452475" y="2715"/>
                  </a:lnTo>
                  <a:lnTo>
                    <a:pt x="424154" y="0"/>
                  </a:lnTo>
                  <a:close/>
                </a:path>
                <a:path w="571500" h="569595">
                  <a:moveTo>
                    <a:pt x="67360" y="501103"/>
                  </a:moveTo>
                  <a:lnTo>
                    <a:pt x="42608" y="525653"/>
                  </a:lnTo>
                  <a:lnTo>
                    <a:pt x="67373" y="501116"/>
                  </a:lnTo>
                  <a:close/>
                </a:path>
                <a:path w="571500" h="569595">
                  <a:moveTo>
                    <a:pt x="67363" y="501103"/>
                  </a:moveTo>
                  <a:close/>
                </a:path>
              </a:pathLst>
            </a:custGeom>
            <a:solidFill>
              <a:srgbClr val="215EA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8" name="object 1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199212" y="5835435"/>
              <a:ext cx="217081" cy="290558"/>
            </a:xfrm>
            <a:prstGeom prst="rect">
              <a:avLst/>
            </a:prstGeom>
          </p:spPr>
        </p:pic>
      </p:grpSp>
      <p:sp>
        <p:nvSpPr>
          <p:cNvPr id="19" name="object 19"/>
          <p:cNvSpPr/>
          <p:nvPr/>
        </p:nvSpPr>
        <p:spPr>
          <a:xfrm>
            <a:off x="11163758" y="5395899"/>
            <a:ext cx="555625" cy="655955"/>
          </a:xfrm>
          <a:custGeom>
            <a:avLst/>
            <a:gdLst/>
            <a:ahLst/>
            <a:cxnLst/>
            <a:rect l="l" t="t" r="r" b="b"/>
            <a:pathLst>
              <a:path w="555625" h="655954">
                <a:moveTo>
                  <a:pt x="416674" y="181851"/>
                </a:moveTo>
                <a:lnTo>
                  <a:pt x="388010" y="121539"/>
                </a:lnTo>
                <a:lnTo>
                  <a:pt x="353847" y="98501"/>
                </a:lnTo>
                <a:lnTo>
                  <a:pt x="307949" y="83299"/>
                </a:lnTo>
                <a:lnTo>
                  <a:pt x="251434" y="78244"/>
                </a:lnTo>
                <a:lnTo>
                  <a:pt x="195948" y="86461"/>
                </a:lnTo>
                <a:lnTo>
                  <a:pt x="150190" y="107835"/>
                </a:lnTo>
                <a:lnTo>
                  <a:pt x="115671" y="139738"/>
                </a:lnTo>
                <a:lnTo>
                  <a:pt x="93853" y="179603"/>
                </a:lnTo>
                <a:lnTo>
                  <a:pt x="86245" y="224802"/>
                </a:lnTo>
                <a:lnTo>
                  <a:pt x="89166" y="253555"/>
                </a:lnTo>
                <a:lnTo>
                  <a:pt x="110769" y="304507"/>
                </a:lnTo>
                <a:lnTo>
                  <a:pt x="139153" y="336245"/>
                </a:lnTo>
                <a:lnTo>
                  <a:pt x="182194" y="350431"/>
                </a:lnTo>
                <a:lnTo>
                  <a:pt x="206413" y="346290"/>
                </a:lnTo>
                <a:lnTo>
                  <a:pt x="227101" y="334784"/>
                </a:lnTo>
                <a:lnTo>
                  <a:pt x="242785" y="317322"/>
                </a:lnTo>
                <a:lnTo>
                  <a:pt x="252031" y="295300"/>
                </a:lnTo>
                <a:lnTo>
                  <a:pt x="265023" y="274104"/>
                </a:lnTo>
                <a:lnTo>
                  <a:pt x="290195" y="259016"/>
                </a:lnTo>
                <a:lnTo>
                  <a:pt x="321411" y="249758"/>
                </a:lnTo>
                <a:lnTo>
                  <a:pt x="352475" y="246049"/>
                </a:lnTo>
                <a:lnTo>
                  <a:pt x="377469" y="241007"/>
                </a:lnTo>
                <a:lnTo>
                  <a:pt x="397878" y="227253"/>
                </a:lnTo>
                <a:lnTo>
                  <a:pt x="411632" y="206844"/>
                </a:lnTo>
                <a:lnTo>
                  <a:pt x="416674" y="181851"/>
                </a:lnTo>
                <a:close/>
              </a:path>
              <a:path w="555625" h="655954">
                <a:moveTo>
                  <a:pt x="555485" y="362064"/>
                </a:moveTo>
                <a:lnTo>
                  <a:pt x="553567" y="354926"/>
                </a:lnTo>
                <a:lnTo>
                  <a:pt x="520598" y="302183"/>
                </a:lnTo>
                <a:lnTo>
                  <a:pt x="520598" y="368947"/>
                </a:lnTo>
                <a:lnTo>
                  <a:pt x="518312" y="372275"/>
                </a:lnTo>
                <a:lnTo>
                  <a:pt x="486778" y="384213"/>
                </a:lnTo>
                <a:lnTo>
                  <a:pt x="482307" y="390690"/>
                </a:lnTo>
                <a:lnTo>
                  <a:pt x="482307" y="506056"/>
                </a:lnTo>
                <a:lnTo>
                  <a:pt x="480009" y="517359"/>
                </a:lnTo>
                <a:lnTo>
                  <a:pt x="473786" y="526580"/>
                </a:lnTo>
                <a:lnTo>
                  <a:pt x="464566" y="532803"/>
                </a:lnTo>
                <a:lnTo>
                  <a:pt x="453263" y="535101"/>
                </a:lnTo>
                <a:lnTo>
                  <a:pt x="347091" y="535101"/>
                </a:lnTo>
                <a:lnTo>
                  <a:pt x="342595" y="536968"/>
                </a:lnTo>
                <a:lnTo>
                  <a:pt x="336105" y="543458"/>
                </a:lnTo>
                <a:lnTo>
                  <a:pt x="334251" y="547941"/>
                </a:lnTo>
                <a:lnTo>
                  <a:pt x="334251" y="591489"/>
                </a:lnTo>
                <a:lnTo>
                  <a:pt x="331952" y="602792"/>
                </a:lnTo>
                <a:lnTo>
                  <a:pt x="325729" y="612013"/>
                </a:lnTo>
                <a:lnTo>
                  <a:pt x="316496" y="618236"/>
                </a:lnTo>
                <a:lnTo>
                  <a:pt x="305193" y="620534"/>
                </a:lnTo>
                <a:lnTo>
                  <a:pt x="173888" y="620534"/>
                </a:lnTo>
                <a:lnTo>
                  <a:pt x="144830" y="591489"/>
                </a:lnTo>
                <a:lnTo>
                  <a:pt x="144729" y="472465"/>
                </a:lnTo>
                <a:lnTo>
                  <a:pt x="144119" y="464934"/>
                </a:lnTo>
                <a:lnTo>
                  <a:pt x="134239" y="424903"/>
                </a:lnTo>
                <a:lnTo>
                  <a:pt x="113538" y="390448"/>
                </a:lnTo>
                <a:lnTo>
                  <a:pt x="99593" y="376478"/>
                </a:lnTo>
                <a:lnTo>
                  <a:pt x="73126" y="349796"/>
                </a:lnTo>
                <a:lnTo>
                  <a:pt x="52641" y="314452"/>
                </a:lnTo>
                <a:lnTo>
                  <a:pt x="39446" y="273113"/>
                </a:lnTo>
                <a:lnTo>
                  <a:pt x="34861" y="228460"/>
                </a:lnTo>
                <a:lnTo>
                  <a:pt x="37896" y="192709"/>
                </a:lnTo>
                <a:lnTo>
                  <a:pt x="63195" y="125577"/>
                </a:lnTo>
                <a:lnTo>
                  <a:pt x="116903" y="71666"/>
                </a:lnTo>
                <a:lnTo>
                  <a:pt x="156121" y="52209"/>
                </a:lnTo>
                <a:lnTo>
                  <a:pt x="204660" y="39471"/>
                </a:lnTo>
                <a:lnTo>
                  <a:pt x="263359" y="34874"/>
                </a:lnTo>
                <a:lnTo>
                  <a:pt x="301650" y="36779"/>
                </a:lnTo>
                <a:lnTo>
                  <a:pt x="373176" y="53073"/>
                </a:lnTo>
                <a:lnTo>
                  <a:pt x="431228" y="87934"/>
                </a:lnTo>
                <a:lnTo>
                  <a:pt x="469785" y="144284"/>
                </a:lnTo>
                <a:lnTo>
                  <a:pt x="480034" y="182473"/>
                </a:lnTo>
                <a:lnTo>
                  <a:pt x="482447" y="208508"/>
                </a:lnTo>
                <a:lnTo>
                  <a:pt x="482079" y="217830"/>
                </a:lnTo>
                <a:lnTo>
                  <a:pt x="480872" y="228028"/>
                </a:lnTo>
                <a:lnTo>
                  <a:pt x="478586" y="239242"/>
                </a:lnTo>
                <a:lnTo>
                  <a:pt x="475005" y="251650"/>
                </a:lnTo>
                <a:lnTo>
                  <a:pt x="472782" y="258305"/>
                </a:lnTo>
                <a:lnTo>
                  <a:pt x="471563" y="265341"/>
                </a:lnTo>
                <a:lnTo>
                  <a:pt x="480314" y="303530"/>
                </a:lnTo>
                <a:lnTo>
                  <a:pt x="520065" y="367131"/>
                </a:lnTo>
                <a:lnTo>
                  <a:pt x="520598" y="368947"/>
                </a:lnTo>
                <a:lnTo>
                  <a:pt x="520598" y="302183"/>
                </a:lnTo>
                <a:lnTo>
                  <a:pt x="509892" y="285051"/>
                </a:lnTo>
                <a:lnTo>
                  <a:pt x="507580" y="281317"/>
                </a:lnTo>
                <a:lnTo>
                  <a:pt x="506450" y="277177"/>
                </a:lnTo>
                <a:lnTo>
                  <a:pt x="506437" y="269316"/>
                </a:lnTo>
                <a:lnTo>
                  <a:pt x="506971" y="265988"/>
                </a:lnTo>
                <a:lnTo>
                  <a:pt x="508088" y="262636"/>
                </a:lnTo>
                <a:lnTo>
                  <a:pt x="512445" y="247573"/>
                </a:lnTo>
                <a:lnTo>
                  <a:pt x="515289" y="233540"/>
                </a:lnTo>
                <a:lnTo>
                  <a:pt x="516839" y="220522"/>
                </a:lnTo>
                <a:lnTo>
                  <a:pt x="517309" y="208508"/>
                </a:lnTo>
                <a:lnTo>
                  <a:pt x="517067" y="199669"/>
                </a:lnTo>
                <a:lnTo>
                  <a:pt x="502259" y="131508"/>
                </a:lnTo>
                <a:lnTo>
                  <a:pt x="481914" y="93268"/>
                </a:lnTo>
                <a:lnTo>
                  <a:pt x="454774" y="62153"/>
                </a:lnTo>
                <a:lnTo>
                  <a:pt x="422186" y="38087"/>
                </a:lnTo>
                <a:lnTo>
                  <a:pt x="385622" y="20497"/>
                </a:lnTo>
                <a:lnTo>
                  <a:pt x="346290" y="8712"/>
                </a:lnTo>
                <a:lnTo>
                  <a:pt x="305193" y="2095"/>
                </a:lnTo>
                <a:lnTo>
                  <a:pt x="263359" y="0"/>
                </a:lnTo>
                <a:lnTo>
                  <a:pt x="198932" y="5067"/>
                </a:lnTo>
                <a:lnTo>
                  <a:pt x="143903" y="19570"/>
                </a:lnTo>
                <a:lnTo>
                  <a:pt x="98094" y="42303"/>
                </a:lnTo>
                <a:lnTo>
                  <a:pt x="61379" y="71983"/>
                </a:lnTo>
                <a:lnTo>
                  <a:pt x="33642" y="107061"/>
                </a:lnTo>
                <a:lnTo>
                  <a:pt x="14554" y="145821"/>
                </a:lnTo>
                <a:lnTo>
                  <a:pt x="3530" y="186791"/>
                </a:lnTo>
                <a:lnTo>
                  <a:pt x="0" y="228460"/>
                </a:lnTo>
                <a:lnTo>
                  <a:pt x="5334" y="280187"/>
                </a:lnTo>
                <a:lnTo>
                  <a:pt x="20662" y="328523"/>
                </a:lnTo>
                <a:lnTo>
                  <a:pt x="45339" y="370814"/>
                </a:lnTo>
                <a:lnTo>
                  <a:pt x="78079" y="403783"/>
                </a:lnTo>
                <a:lnTo>
                  <a:pt x="101841" y="437807"/>
                </a:lnTo>
                <a:lnTo>
                  <a:pt x="109969" y="591489"/>
                </a:lnTo>
                <a:lnTo>
                  <a:pt x="114985" y="616369"/>
                </a:lnTo>
                <a:lnTo>
                  <a:pt x="128689" y="636689"/>
                </a:lnTo>
                <a:lnTo>
                  <a:pt x="149009" y="650379"/>
                </a:lnTo>
                <a:lnTo>
                  <a:pt x="173888" y="655408"/>
                </a:lnTo>
                <a:lnTo>
                  <a:pt x="305193" y="655408"/>
                </a:lnTo>
                <a:lnTo>
                  <a:pt x="330073" y="650379"/>
                </a:lnTo>
                <a:lnTo>
                  <a:pt x="350393" y="636689"/>
                </a:lnTo>
                <a:lnTo>
                  <a:pt x="361276" y="620534"/>
                </a:lnTo>
                <a:lnTo>
                  <a:pt x="364083" y="616369"/>
                </a:lnTo>
                <a:lnTo>
                  <a:pt x="369112" y="591489"/>
                </a:lnTo>
                <a:lnTo>
                  <a:pt x="369112" y="569963"/>
                </a:lnTo>
                <a:lnTo>
                  <a:pt x="453326" y="569963"/>
                </a:lnTo>
                <a:lnTo>
                  <a:pt x="478142" y="564946"/>
                </a:lnTo>
                <a:lnTo>
                  <a:pt x="498462" y="551256"/>
                </a:lnTo>
                <a:lnTo>
                  <a:pt x="512152" y="530936"/>
                </a:lnTo>
                <a:lnTo>
                  <a:pt x="517182" y="506056"/>
                </a:lnTo>
                <a:lnTo>
                  <a:pt x="517182" y="409994"/>
                </a:lnTo>
                <a:lnTo>
                  <a:pt x="530669" y="404888"/>
                </a:lnTo>
                <a:lnTo>
                  <a:pt x="541108" y="398919"/>
                </a:lnTo>
                <a:lnTo>
                  <a:pt x="548919" y="390423"/>
                </a:lnTo>
                <a:lnTo>
                  <a:pt x="553808" y="380174"/>
                </a:lnTo>
                <a:lnTo>
                  <a:pt x="555472" y="368947"/>
                </a:lnTo>
                <a:lnTo>
                  <a:pt x="555485" y="36206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0" name="object 20"/>
          <p:cNvGrpSpPr/>
          <p:nvPr/>
        </p:nvGrpSpPr>
        <p:grpSpPr>
          <a:xfrm>
            <a:off x="1606392" y="5051369"/>
            <a:ext cx="657225" cy="657225"/>
            <a:chOff x="1606392" y="5051369"/>
            <a:chExt cx="657225" cy="657225"/>
          </a:xfrm>
        </p:grpSpPr>
        <p:sp>
          <p:nvSpPr>
            <p:cNvPr id="21" name="object 21"/>
            <p:cNvSpPr/>
            <p:nvPr/>
          </p:nvSpPr>
          <p:spPr>
            <a:xfrm>
              <a:off x="1606384" y="5051374"/>
              <a:ext cx="657225" cy="657225"/>
            </a:xfrm>
            <a:custGeom>
              <a:avLst/>
              <a:gdLst/>
              <a:ahLst/>
              <a:cxnLst/>
              <a:rect l="l" t="t" r="r" b="b"/>
              <a:pathLst>
                <a:path w="657225" h="657225">
                  <a:moveTo>
                    <a:pt x="656805" y="174879"/>
                  </a:moveTo>
                  <a:lnTo>
                    <a:pt x="655535" y="168313"/>
                  </a:lnTo>
                  <a:lnTo>
                    <a:pt x="651700" y="162547"/>
                  </a:lnTo>
                  <a:lnTo>
                    <a:pt x="645934" y="158724"/>
                  </a:lnTo>
                  <a:lnTo>
                    <a:pt x="639381" y="157454"/>
                  </a:lnTo>
                  <a:lnTo>
                    <a:pt x="632815" y="158724"/>
                  </a:lnTo>
                  <a:lnTo>
                    <a:pt x="627049" y="162560"/>
                  </a:lnTo>
                  <a:lnTo>
                    <a:pt x="548462" y="241134"/>
                  </a:lnTo>
                  <a:lnTo>
                    <a:pt x="532358" y="254546"/>
                  </a:lnTo>
                  <a:lnTo>
                    <a:pt x="486206" y="279615"/>
                  </a:lnTo>
                  <a:lnTo>
                    <a:pt x="428129" y="298907"/>
                  </a:lnTo>
                  <a:lnTo>
                    <a:pt x="365912" y="309626"/>
                  </a:lnTo>
                  <a:lnTo>
                    <a:pt x="346252" y="310553"/>
                  </a:lnTo>
                  <a:lnTo>
                    <a:pt x="347179" y="290880"/>
                  </a:lnTo>
                  <a:lnTo>
                    <a:pt x="357898" y="228650"/>
                  </a:lnTo>
                  <a:lnTo>
                    <a:pt x="377177" y="170586"/>
                  </a:lnTo>
                  <a:lnTo>
                    <a:pt x="402259" y="124460"/>
                  </a:lnTo>
                  <a:lnTo>
                    <a:pt x="494258" y="29756"/>
                  </a:lnTo>
                  <a:lnTo>
                    <a:pt x="498094" y="23990"/>
                  </a:lnTo>
                  <a:lnTo>
                    <a:pt x="499364" y="17424"/>
                  </a:lnTo>
                  <a:lnTo>
                    <a:pt x="498094" y="10871"/>
                  </a:lnTo>
                  <a:lnTo>
                    <a:pt x="494258" y="5105"/>
                  </a:lnTo>
                  <a:lnTo>
                    <a:pt x="488492" y="1282"/>
                  </a:lnTo>
                  <a:lnTo>
                    <a:pt x="481939" y="0"/>
                  </a:lnTo>
                  <a:lnTo>
                    <a:pt x="475373" y="1282"/>
                  </a:lnTo>
                  <a:lnTo>
                    <a:pt x="391007" y="83705"/>
                  </a:lnTo>
                  <a:lnTo>
                    <a:pt x="358559" y="128892"/>
                  </a:lnTo>
                  <a:lnTo>
                    <a:pt x="333540" y="187617"/>
                  </a:lnTo>
                  <a:lnTo>
                    <a:pt x="316953" y="253784"/>
                  </a:lnTo>
                  <a:lnTo>
                    <a:pt x="311340" y="311327"/>
                  </a:lnTo>
                  <a:lnTo>
                    <a:pt x="287731" y="312445"/>
                  </a:lnTo>
                  <a:lnTo>
                    <a:pt x="220179" y="324065"/>
                  </a:lnTo>
                  <a:lnTo>
                    <a:pt x="156946" y="345109"/>
                  </a:lnTo>
                  <a:lnTo>
                    <a:pt x="104228" y="373862"/>
                  </a:lnTo>
                  <a:lnTo>
                    <a:pt x="5118" y="469607"/>
                  </a:lnTo>
                  <a:lnTo>
                    <a:pt x="0" y="481939"/>
                  </a:lnTo>
                  <a:lnTo>
                    <a:pt x="1282" y="488492"/>
                  </a:lnTo>
                  <a:lnTo>
                    <a:pt x="5105" y="494258"/>
                  </a:lnTo>
                  <a:lnTo>
                    <a:pt x="10896" y="498094"/>
                  </a:lnTo>
                  <a:lnTo>
                    <a:pt x="17437" y="499364"/>
                  </a:lnTo>
                  <a:lnTo>
                    <a:pt x="24003" y="498094"/>
                  </a:lnTo>
                  <a:lnTo>
                    <a:pt x="29768" y="494258"/>
                  </a:lnTo>
                  <a:lnTo>
                    <a:pt x="108356" y="415671"/>
                  </a:lnTo>
                  <a:lnTo>
                    <a:pt x="124460" y="402247"/>
                  </a:lnTo>
                  <a:lnTo>
                    <a:pt x="170599" y="377164"/>
                  </a:lnTo>
                  <a:lnTo>
                    <a:pt x="228676" y="357873"/>
                  </a:lnTo>
                  <a:lnTo>
                    <a:pt x="290906" y="347167"/>
                  </a:lnTo>
                  <a:lnTo>
                    <a:pt x="310540" y="346240"/>
                  </a:lnTo>
                  <a:lnTo>
                    <a:pt x="309626" y="365899"/>
                  </a:lnTo>
                  <a:lnTo>
                    <a:pt x="298919" y="428129"/>
                  </a:lnTo>
                  <a:lnTo>
                    <a:pt x="279628" y="486194"/>
                  </a:lnTo>
                  <a:lnTo>
                    <a:pt x="254546" y="532345"/>
                  </a:lnTo>
                  <a:lnTo>
                    <a:pt x="162547" y="627049"/>
                  </a:lnTo>
                  <a:lnTo>
                    <a:pt x="158724" y="632815"/>
                  </a:lnTo>
                  <a:lnTo>
                    <a:pt x="157441" y="639368"/>
                  </a:lnTo>
                  <a:lnTo>
                    <a:pt x="158724" y="645934"/>
                  </a:lnTo>
                  <a:lnTo>
                    <a:pt x="162547" y="651700"/>
                  </a:lnTo>
                  <a:lnTo>
                    <a:pt x="168313" y="655535"/>
                  </a:lnTo>
                  <a:lnTo>
                    <a:pt x="174879" y="656818"/>
                  </a:lnTo>
                  <a:lnTo>
                    <a:pt x="181432" y="655535"/>
                  </a:lnTo>
                  <a:lnTo>
                    <a:pt x="265798" y="573112"/>
                  </a:lnTo>
                  <a:lnTo>
                    <a:pt x="298246" y="527900"/>
                  </a:lnTo>
                  <a:lnTo>
                    <a:pt x="323265" y="469163"/>
                  </a:lnTo>
                  <a:lnTo>
                    <a:pt x="339852" y="402996"/>
                  </a:lnTo>
                  <a:lnTo>
                    <a:pt x="345452" y="345465"/>
                  </a:lnTo>
                  <a:lnTo>
                    <a:pt x="369074" y="344347"/>
                  </a:lnTo>
                  <a:lnTo>
                    <a:pt x="436613" y="332727"/>
                  </a:lnTo>
                  <a:lnTo>
                    <a:pt x="499859" y="311683"/>
                  </a:lnTo>
                  <a:lnTo>
                    <a:pt x="501180" y="311048"/>
                  </a:lnTo>
                  <a:lnTo>
                    <a:pt x="527913" y="298234"/>
                  </a:lnTo>
                  <a:lnTo>
                    <a:pt x="552577" y="282930"/>
                  </a:lnTo>
                  <a:lnTo>
                    <a:pt x="573100" y="265785"/>
                  </a:lnTo>
                  <a:lnTo>
                    <a:pt x="651700" y="187198"/>
                  </a:lnTo>
                  <a:lnTo>
                    <a:pt x="655535" y="181432"/>
                  </a:lnTo>
                  <a:lnTo>
                    <a:pt x="656805" y="17487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2" name="object 22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654378" y="5397441"/>
              <a:ext cx="264185" cy="262757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952725" y="5096222"/>
              <a:ext cx="265623" cy="264194"/>
            </a:xfrm>
            <a:prstGeom prst="rect">
              <a:avLst/>
            </a:prstGeom>
          </p:spPr>
        </p:pic>
        <p:sp>
          <p:nvSpPr>
            <p:cNvPr id="24" name="object 24"/>
            <p:cNvSpPr/>
            <p:nvPr/>
          </p:nvSpPr>
          <p:spPr>
            <a:xfrm>
              <a:off x="1611503" y="5056479"/>
              <a:ext cx="647065" cy="647065"/>
            </a:xfrm>
            <a:custGeom>
              <a:avLst/>
              <a:gdLst/>
              <a:ahLst/>
              <a:cxnLst/>
              <a:rect l="l" t="t" r="r" b="b"/>
              <a:pathLst>
                <a:path w="647064" h="647064">
                  <a:moveTo>
                    <a:pt x="646582" y="182092"/>
                  </a:moveTo>
                  <a:lnTo>
                    <a:pt x="621931" y="157454"/>
                  </a:lnTo>
                  <a:lnTo>
                    <a:pt x="543344" y="236029"/>
                  </a:lnTo>
                  <a:lnTo>
                    <a:pt x="527240" y="249440"/>
                  </a:lnTo>
                  <a:lnTo>
                    <a:pt x="481088" y="274510"/>
                  </a:lnTo>
                  <a:lnTo>
                    <a:pt x="423011" y="293801"/>
                  </a:lnTo>
                  <a:lnTo>
                    <a:pt x="360794" y="304520"/>
                  </a:lnTo>
                  <a:lnTo>
                    <a:pt x="341134" y="305447"/>
                  </a:lnTo>
                  <a:lnTo>
                    <a:pt x="342061" y="285775"/>
                  </a:lnTo>
                  <a:lnTo>
                    <a:pt x="352780" y="223545"/>
                  </a:lnTo>
                  <a:lnTo>
                    <a:pt x="372059" y="165481"/>
                  </a:lnTo>
                  <a:lnTo>
                    <a:pt x="397141" y="119354"/>
                  </a:lnTo>
                  <a:lnTo>
                    <a:pt x="489140" y="24650"/>
                  </a:lnTo>
                  <a:lnTo>
                    <a:pt x="464489" y="12"/>
                  </a:lnTo>
                  <a:lnTo>
                    <a:pt x="385889" y="78600"/>
                  </a:lnTo>
                  <a:lnTo>
                    <a:pt x="353441" y="123786"/>
                  </a:lnTo>
                  <a:lnTo>
                    <a:pt x="328422" y="182511"/>
                  </a:lnTo>
                  <a:lnTo>
                    <a:pt x="311835" y="248678"/>
                  </a:lnTo>
                  <a:lnTo>
                    <a:pt x="306222" y="306222"/>
                  </a:lnTo>
                  <a:lnTo>
                    <a:pt x="282613" y="307340"/>
                  </a:lnTo>
                  <a:lnTo>
                    <a:pt x="215061" y="318960"/>
                  </a:lnTo>
                  <a:lnTo>
                    <a:pt x="151828" y="340004"/>
                  </a:lnTo>
                  <a:lnTo>
                    <a:pt x="99110" y="368757"/>
                  </a:lnTo>
                  <a:lnTo>
                    <a:pt x="0" y="464502"/>
                  </a:lnTo>
                  <a:lnTo>
                    <a:pt x="24650" y="489153"/>
                  </a:lnTo>
                  <a:lnTo>
                    <a:pt x="103238" y="410565"/>
                  </a:lnTo>
                  <a:lnTo>
                    <a:pt x="119341" y="397141"/>
                  </a:lnTo>
                  <a:lnTo>
                    <a:pt x="165481" y="372059"/>
                  </a:lnTo>
                  <a:lnTo>
                    <a:pt x="223558" y="352767"/>
                  </a:lnTo>
                  <a:lnTo>
                    <a:pt x="285788" y="342061"/>
                  </a:lnTo>
                  <a:lnTo>
                    <a:pt x="305422" y="341134"/>
                  </a:lnTo>
                  <a:lnTo>
                    <a:pt x="304507" y="360794"/>
                  </a:lnTo>
                  <a:lnTo>
                    <a:pt x="293801" y="423024"/>
                  </a:lnTo>
                  <a:lnTo>
                    <a:pt x="274510" y="481088"/>
                  </a:lnTo>
                  <a:lnTo>
                    <a:pt x="249428" y="527240"/>
                  </a:lnTo>
                  <a:lnTo>
                    <a:pt x="157429" y="621944"/>
                  </a:lnTo>
                  <a:lnTo>
                    <a:pt x="182092" y="646607"/>
                  </a:lnTo>
                  <a:lnTo>
                    <a:pt x="260680" y="568007"/>
                  </a:lnTo>
                  <a:lnTo>
                    <a:pt x="293128" y="522795"/>
                  </a:lnTo>
                  <a:lnTo>
                    <a:pt x="318147" y="464058"/>
                  </a:lnTo>
                  <a:lnTo>
                    <a:pt x="334733" y="397891"/>
                  </a:lnTo>
                  <a:lnTo>
                    <a:pt x="340334" y="340360"/>
                  </a:lnTo>
                  <a:lnTo>
                    <a:pt x="363956" y="339242"/>
                  </a:lnTo>
                  <a:lnTo>
                    <a:pt x="431495" y="327621"/>
                  </a:lnTo>
                  <a:lnTo>
                    <a:pt x="494741" y="306578"/>
                  </a:lnTo>
                  <a:lnTo>
                    <a:pt x="496062" y="305943"/>
                  </a:lnTo>
                  <a:lnTo>
                    <a:pt x="522795" y="293128"/>
                  </a:lnTo>
                  <a:lnTo>
                    <a:pt x="547458" y="277825"/>
                  </a:lnTo>
                  <a:lnTo>
                    <a:pt x="567982" y="260680"/>
                  </a:lnTo>
                  <a:lnTo>
                    <a:pt x="646582" y="182092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5" name="object 25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659483" y="5402547"/>
              <a:ext cx="253974" cy="252547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957830" y="5101337"/>
              <a:ext cx="255412" cy="253974"/>
            </a:xfrm>
            <a:prstGeom prst="rect">
              <a:avLst/>
            </a:prstGeom>
          </p:spPr>
        </p:pic>
        <p:pic>
          <p:nvPicPr>
            <p:cNvPr id="27" name="object 27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858934" y="5132210"/>
              <a:ext cx="65236" cy="65246"/>
            </a:xfrm>
            <a:prstGeom prst="rect">
              <a:avLst/>
            </a:prstGeom>
          </p:spPr>
        </p:pic>
        <p:sp>
          <p:nvSpPr>
            <p:cNvPr id="28" name="object 28"/>
            <p:cNvSpPr/>
            <p:nvPr/>
          </p:nvSpPr>
          <p:spPr>
            <a:xfrm>
              <a:off x="1845500" y="5259091"/>
              <a:ext cx="45720" cy="45720"/>
            </a:xfrm>
            <a:custGeom>
              <a:avLst/>
              <a:gdLst/>
              <a:ahLst/>
              <a:cxnLst/>
              <a:rect l="l" t="t" r="r" b="b"/>
              <a:pathLst>
                <a:path w="45719" h="45720">
                  <a:moveTo>
                    <a:pt x="22828" y="0"/>
                  </a:moveTo>
                  <a:lnTo>
                    <a:pt x="14238" y="1674"/>
                  </a:lnTo>
                  <a:lnTo>
                    <a:pt x="6686" y="6696"/>
                  </a:lnTo>
                  <a:lnTo>
                    <a:pt x="1671" y="14247"/>
                  </a:lnTo>
                  <a:lnTo>
                    <a:pt x="0" y="22837"/>
                  </a:lnTo>
                  <a:lnTo>
                    <a:pt x="1671" y="31427"/>
                  </a:lnTo>
                  <a:lnTo>
                    <a:pt x="6686" y="38979"/>
                  </a:lnTo>
                  <a:lnTo>
                    <a:pt x="14238" y="44001"/>
                  </a:lnTo>
                  <a:lnTo>
                    <a:pt x="22828" y="45675"/>
                  </a:lnTo>
                  <a:lnTo>
                    <a:pt x="31418" y="44001"/>
                  </a:lnTo>
                  <a:lnTo>
                    <a:pt x="38969" y="38979"/>
                  </a:lnTo>
                  <a:lnTo>
                    <a:pt x="43984" y="31427"/>
                  </a:lnTo>
                  <a:lnTo>
                    <a:pt x="45656" y="22837"/>
                  </a:lnTo>
                  <a:lnTo>
                    <a:pt x="43984" y="14247"/>
                  </a:lnTo>
                  <a:lnTo>
                    <a:pt x="38969" y="6696"/>
                  </a:lnTo>
                  <a:lnTo>
                    <a:pt x="31418" y="1674"/>
                  </a:lnTo>
                  <a:lnTo>
                    <a:pt x="2282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9" name="object 29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960789" y="5563849"/>
              <a:ext cx="65233" cy="65233"/>
            </a:xfrm>
            <a:prstGeom prst="rect">
              <a:avLst/>
            </a:prstGeom>
          </p:spPr>
        </p:pic>
        <p:sp>
          <p:nvSpPr>
            <p:cNvPr id="30" name="object 30"/>
            <p:cNvSpPr/>
            <p:nvPr/>
          </p:nvSpPr>
          <p:spPr>
            <a:xfrm>
              <a:off x="1981842" y="5455126"/>
              <a:ext cx="45720" cy="45720"/>
            </a:xfrm>
            <a:custGeom>
              <a:avLst/>
              <a:gdLst/>
              <a:ahLst/>
              <a:cxnLst/>
              <a:rect l="l" t="t" r="r" b="b"/>
              <a:pathLst>
                <a:path w="45719" h="45720">
                  <a:moveTo>
                    <a:pt x="22839" y="0"/>
                  </a:moveTo>
                  <a:lnTo>
                    <a:pt x="14245" y="1671"/>
                  </a:lnTo>
                  <a:lnTo>
                    <a:pt x="6686" y="6686"/>
                  </a:lnTo>
                  <a:lnTo>
                    <a:pt x="1671" y="14243"/>
                  </a:lnTo>
                  <a:lnTo>
                    <a:pt x="0" y="22834"/>
                  </a:lnTo>
                  <a:lnTo>
                    <a:pt x="1671" y="31425"/>
                  </a:lnTo>
                  <a:lnTo>
                    <a:pt x="6686" y="38982"/>
                  </a:lnTo>
                  <a:lnTo>
                    <a:pt x="14245" y="43997"/>
                  </a:lnTo>
                  <a:lnTo>
                    <a:pt x="22839" y="45669"/>
                  </a:lnTo>
                  <a:lnTo>
                    <a:pt x="31430" y="43997"/>
                  </a:lnTo>
                  <a:lnTo>
                    <a:pt x="38982" y="38982"/>
                  </a:lnTo>
                  <a:lnTo>
                    <a:pt x="43997" y="31425"/>
                  </a:lnTo>
                  <a:lnTo>
                    <a:pt x="45669" y="22834"/>
                  </a:lnTo>
                  <a:lnTo>
                    <a:pt x="43997" y="14243"/>
                  </a:lnTo>
                  <a:lnTo>
                    <a:pt x="38982" y="6686"/>
                  </a:lnTo>
                  <a:lnTo>
                    <a:pt x="31430" y="1671"/>
                  </a:lnTo>
                  <a:lnTo>
                    <a:pt x="2283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31" name="object 31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10120718" y="2896463"/>
            <a:ext cx="2072474" cy="2613583"/>
          </a:xfrm>
          <a:prstGeom prst="rect">
            <a:avLst/>
          </a:prstGeom>
        </p:spPr>
      </p:pic>
      <p:pic>
        <p:nvPicPr>
          <p:cNvPr id="32" name="object 32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9074577" y="2366472"/>
            <a:ext cx="912088" cy="1127404"/>
          </a:xfrm>
          <a:prstGeom prst="rect">
            <a:avLst/>
          </a:prstGeom>
        </p:spPr>
      </p:pic>
      <p:sp>
        <p:nvSpPr>
          <p:cNvPr id="33" name="object 33"/>
          <p:cNvSpPr txBox="1">
            <a:spLocks noGrp="1"/>
          </p:cNvSpPr>
          <p:nvPr>
            <p:ph type="title"/>
          </p:nvPr>
        </p:nvSpPr>
        <p:spPr>
          <a:xfrm>
            <a:off x="527282" y="1316770"/>
            <a:ext cx="11192101" cy="513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spc="-5" dirty="0">
                <a:solidFill>
                  <a:srgbClr val="003087"/>
                </a:solidFill>
              </a:rPr>
              <a:t>Activity</a:t>
            </a:r>
            <a:r>
              <a:rPr sz="3200" spc="-30" dirty="0">
                <a:solidFill>
                  <a:srgbClr val="003087"/>
                </a:solidFill>
              </a:rPr>
              <a:t> </a:t>
            </a:r>
            <a:r>
              <a:rPr sz="3200" spc="-5" dirty="0">
                <a:solidFill>
                  <a:srgbClr val="003087"/>
                </a:solidFill>
              </a:rPr>
              <a:t>1:</a:t>
            </a:r>
            <a:r>
              <a:rPr sz="3200" spc="-25" dirty="0">
                <a:solidFill>
                  <a:srgbClr val="003087"/>
                </a:solidFill>
              </a:rPr>
              <a:t> </a:t>
            </a:r>
            <a:r>
              <a:rPr sz="3200" dirty="0">
                <a:solidFill>
                  <a:srgbClr val="003087"/>
                </a:solidFill>
              </a:rPr>
              <a:t>Interpreting</a:t>
            </a:r>
            <a:r>
              <a:rPr sz="3200" spc="-20" dirty="0">
                <a:solidFill>
                  <a:srgbClr val="003087"/>
                </a:solidFill>
              </a:rPr>
              <a:t> </a:t>
            </a:r>
            <a:r>
              <a:rPr sz="3200" dirty="0">
                <a:solidFill>
                  <a:srgbClr val="003087"/>
                </a:solidFill>
              </a:rPr>
              <a:t>body</a:t>
            </a:r>
            <a:r>
              <a:rPr sz="3200" spc="-25" dirty="0">
                <a:solidFill>
                  <a:srgbClr val="003087"/>
                </a:solidFill>
              </a:rPr>
              <a:t> </a:t>
            </a:r>
            <a:r>
              <a:rPr sz="3200" dirty="0">
                <a:solidFill>
                  <a:srgbClr val="003087"/>
                </a:solidFill>
              </a:rPr>
              <a:t>language</a:t>
            </a:r>
            <a:endParaRPr sz="3200" dirty="0"/>
          </a:p>
        </p:txBody>
      </p:sp>
      <p:pic>
        <p:nvPicPr>
          <p:cNvPr id="34" name="object 34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4608893" y="3097707"/>
            <a:ext cx="1934095" cy="2352967"/>
          </a:xfrm>
          <a:prstGeom prst="rect">
            <a:avLst/>
          </a:prstGeom>
        </p:spPr>
      </p:pic>
      <p:sp>
        <p:nvSpPr>
          <p:cNvPr id="35" name="object 35"/>
          <p:cNvSpPr/>
          <p:nvPr/>
        </p:nvSpPr>
        <p:spPr>
          <a:xfrm>
            <a:off x="5708393" y="5528068"/>
            <a:ext cx="1314450" cy="1330325"/>
          </a:xfrm>
          <a:custGeom>
            <a:avLst/>
            <a:gdLst/>
            <a:ahLst/>
            <a:cxnLst/>
            <a:rect l="l" t="t" r="r" b="b"/>
            <a:pathLst>
              <a:path w="1314450" h="1330325">
                <a:moveTo>
                  <a:pt x="0" y="0"/>
                </a:moveTo>
                <a:lnTo>
                  <a:pt x="0" y="1329931"/>
                </a:lnTo>
                <a:lnTo>
                  <a:pt x="891984" y="1329931"/>
                </a:lnTo>
                <a:lnTo>
                  <a:pt x="1313942" y="1202893"/>
                </a:lnTo>
                <a:lnTo>
                  <a:pt x="1313942" y="395604"/>
                </a:lnTo>
                <a:lnTo>
                  <a:pt x="0" y="0"/>
                </a:lnTo>
                <a:close/>
              </a:path>
            </a:pathLst>
          </a:custGeom>
          <a:solidFill>
            <a:srgbClr val="215EAC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788305" y="360057"/>
            <a:ext cx="8616950" cy="6137910"/>
            <a:chOff x="1788305" y="360057"/>
            <a:chExt cx="8616950" cy="613791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714760" y="360057"/>
              <a:ext cx="5690146" cy="6137897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1788305" y="1669542"/>
              <a:ext cx="3262629" cy="3519170"/>
            </a:xfrm>
            <a:custGeom>
              <a:avLst/>
              <a:gdLst/>
              <a:ahLst/>
              <a:cxnLst/>
              <a:rect l="l" t="t" r="r" b="b"/>
              <a:pathLst>
                <a:path w="3262629" h="3519170">
                  <a:moveTo>
                    <a:pt x="3262198" y="0"/>
                  </a:moveTo>
                  <a:lnTo>
                    <a:pt x="0" y="870902"/>
                  </a:lnTo>
                  <a:lnTo>
                    <a:pt x="0" y="2648038"/>
                  </a:lnTo>
                  <a:lnTo>
                    <a:pt x="3262198" y="3518916"/>
                  </a:lnTo>
                  <a:lnTo>
                    <a:pt x="3262198" y="0"/>
                  </a:lnTo>
                  <a:close/>
                </a:path>
              </a:pathLst>
            </a:custGeom>
            <a:solidFill>
              <a:srgbClr val="33007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2097121" y="2966736"/>
            <a:ext cx="2189480" cy="8985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499"/>
              </a:lnSpc>
              <a:spcBef>
                <a:spcPts val="95"/>
              </a:spcBef>
            </a:pPr>
            <a:r>
              <a:rPr spc="5" dirty="0"/>
              <a:t>Mental </a:t>
            </a:r>
            <a:r>
              <a:rPr spc="10" dirty="0"/>
              <a:t> </a:t>
            </a:r>
            <a:r>
              <a:rPr spc="5" dirty="0"/>
              <a:t>health</a:t>
            </a:r>
            <a:r>
              <a:rPr spc="-70" dirty="0"/>
              <a:t> </a:t>
            </a:r>
            <a:r>
              <a:rPr spc="5" dirty="0"/>
              <a:t>nurse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788305" y="360045"/>
            <a:ext cx="8616950" cy="6137910"/>
            <a:chOff x="1788305" y="360045"/>
            <a:chExt cx="8616950" cy="613791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714760" y="360045"/>
              <a:ext cx="5690146" cy="6137897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1788305" y="1669535"/>
              <a:ext cx="3262629" cy="3519170"/>
            </a:xfrm>
            <a:custGeom>
              <a:avLst/>
              <a:gdLst/>
              <a:ahLst/>
              <a:cxnLst/>
              <a:rect l="l" t="t" r="r" b="b"/>
              <a:pathLst>
                <a:path w="3262629" h="3519170">
                  <a:moveTo>
                    <a:pt x="3262198" y="0"/>
                  </a:moveTo>
                  <a:lnTo>
                    <a:pt x="0" y="870902"/>
                  </a:lnTo>
                  <a:lnTo>
                    <a:pt x="0" y="2648038"/>
                  </a:lnTo>
                  <a:lnTo>
                    <a:pt x="3262198" y="3518916"/>
                  </a:lnTo>
                  <a:lnTo>
                    <a:pt x="3262198" y="0"/>
                  </a:lnTo>
                  <a:close/>
                </a:path>
              </a:pathLst>
            </a:custGeom>
            <a:solidFill>
              <a:srgbClr val="AD267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2097121" y="3184965"/>
            <a:ext cx="1643380" cy="46228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pc="5" dirty="0"/>
              <a:t>Gardener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788305" y="360057"/>
            <a:ext cx="8616950" cy="6137910"/>
            <a:chOff x="1788305" y="360057"/>
            <a:chExt cx="8616950" cy="613791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714760" y="360057"/>
              <a:ext cx="5690146" cy="6137897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1788305" y="1669542"/>
              <a:ext cx="3262629" cy="3519170"/>
            </a:xfrm>
            <a:custGeom>
              <a:avLst/>
              <a:gdLst/>
              <a:ahLst/>
              <a:cxnLst/>
              <a:rect l="l" t="t" r="r" b="b"/>
              <a:pathLst>
                <a:path w="3262629" h="3519170">
                  <a:moveTo>
                    <a:pt x="3262198" y="0"/>
                  </a:moveTo>
                  <a:lnTo>
                    <a:pt x="0" y="870902"/>
                  </a:lnTo>
                  <a:lnTo>
                    <a:pt x="0" y="2648038"/>
                  </a:lnTo>
                  <a:lnTo>
                    <a:pt x="3262198" y="3518916"/>
                  </a:lnTo>
                  <a:lnTo>
                    <a:pt x="3262198" y="0"/>
                  </a:lnTo>
                  <a:close/>
                </a:path>
              </a:pathLst>
            </a:custGeom>
            <a:solidFill>
              <a:srgbClr val="00664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2097121" y="2966736"/>
            <a:ext cx="1764664" cy="8985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499"/>
              </a:lnSpc>
              <a:spcBef>
                <a:spcPts val="95"/>
              </a:spcBef>
            </a:pPr>
            <a:r>
              <a:rPr spc="5" dirty="0"/>
              <a:t>Pharmacy  </a:t>
            </a:r>
            <a:r>
              <a:rPr dirty="0"/>
              <a:t>assistant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788305" y="360057"/>
            <a:ext cx="8616950" cy="6137910"/>
            <a:chOff x="1788305" y="360057"/>
            <a:chExt cx="8616950" cy="613791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714760" y="360057"/>
              <a:ext cx="5690146" cy="6137897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1788305" y="1669542"/>
              <a:ext cx="3262629" cy="3519170"/>
            </a:xfrm>
            <a:custGeom>
              <a:avLst/>
              <a:gdLst/>
              <a:ahLst/>
              <a:cxnLst/>
              <a:rect l="l" t="t" r="r" b="b"/>
              <a:pathLst>
                <a:path w="3262629" h="3519170">
                  <a:moveTo>
                    <a:pt x="3262198" y="0"/>
                  </a:moveTo>
                  <a:lnTo>
                    <a:pt x="0" y="870902"/>
                  </a:lnTo>
                  <a:lnTo>
                    <a:pt x="0" y="2648038"/>
                  </a:lnTo>
                  <a:lnTo>
                    <a:pt x="3262198" y="3518916"/>
                  </a:lnTo>
                  <a:lnTo>
                    <a:pt x="3262198" y="0"/>
                  </a:lnTo>
                  <a:close/>
                </a:path>
              </a:pathLst>
            </a:custGeom>
            <a:solidFill>
              <a:srgbClr val="165BA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2097121" y="2966736"/>
            <a:ext cx="2672715" cy="8985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499"/>
              </a:lnSpc>
              <a:spcBef>
                <a:spcPts val="95"/>
              </a:spcBef>
            </a:pPr>
            <a:r>
              <a:rPr spc="5" dirty="0"/>
              <a:t>Maternity </a:t>
            </a:r>
            <a:r>
              <a:rPr spc="10" dirty="0"/>
              <a:t> </a:t>
            </a:r>
            <a:r>
              <a:rPr dirty="0"/>
              <a:t>support</a:t>
            </a:r>
            <a:r>
              <a:rPr spc="-60" dirty="0"/>
              <a:t> </a:t>
            </a:r>
            <a:r>
              <a:rPr spc="5" dirty="0"/>
              <a:t>worker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9204967" y="5356275"/>
            <a:ext cx="1314450" cy="1501775"/>
          </a:xfrm>
          <a:custGeom>
            <a:avLst/>
            <a:gdLst/>
            <a:ahLst/>
            <a:cxnLst/>
            <a:rect l="l" t="t" r="r" b="b"/>
            <a:pathLst>
              <a:path w="1314450" h="1501775">
                <a:moveTo>
                  <a:pt x="0" y="0"/>
                </a:moveTo>
                <a:lnTo>
                  <a:pt x="0" y="1501724"/>
                </a:lnTo>
                <a:lnTo>
                  <a:pt x="321386" y="1501724"/>
                </a:lnTo>
                <a:lnTo>
                  <a:pt x="1313942" y="1202905"/>
                </a:lnTo>
                <a:lnTo>
                  <a:pt x="1313942" y="395617"/>
                </a:lnTo>
                <a:lnTo>
                  <a:pt x="0" y="0"/>
                </a:lnTo>
                <a:close/>
              </a:path>
            </a:pathLst>
          </a:custGeom>
          <a:solidFill>
            <a:srgbClr val="215EA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4032560" y="4658307"/>
            <a:ext cx="1314450" cy="1598930"/>
          </a:xfrm>
          <a:custGeom>
            <a:avLst/>
            <a:gdLst/>
            <a:ahLst/>
            <a:cxnLst/>
            <a:rect l="l" t="t" r="r" b="b"/>
            <a:pathLst>
              <a:path w="1314450" h="1598929">
                <a:moveTo>
                  <a:pt x="1313929" y="0"/>
                </a:moveTo>
                <a:lnTo>
                  <a:pt x="0" y="395617"/>
                </a:lnTo>
                <a:lnTo>
                  <a:pt x="0" y="1202905"/>
                </a:lnTo>
                <a:lnTo>
                  <a:pt x="1313929" y="1598498"/>
                </a:lnTo>
                <a:lnTo>
                  <a:pt x="1313929" y="0"/>
                </a:lnTo>
                <a:close/>
              </a:path>
            </a:pathLst>
          </a:custGeom>
          <a:solidFill>
            <a:srgbClr val="2A317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2656339" y="5216280"/>
            <a:ext cx="1314450" cy="1598930"/>
          </a:xfrm>
          <a:custGeom>
            <a:avLst/>
            <a:gdLst/>
            <a:ahLst/>
            <a:cxnLst/>
            <a:rect l="l" t="t" r="r" b="b"/>
            <a:pathLst>
              <a:path w="1314450" h="1598929">
                <a:moveTo>
                  <a:pt x="0" y="0"/>
                </a:moveTo>
                <a:lnTo>
                  <a:pt x="0" y="1598485"/>
                </a:lnTo>
                <a:lnTo>
                  <a:pt x="1313942" y="1202905"/>
                </a:lnTo>
                <a:lnTo>
                  <a:pt x="1313942" y="395630"/>
                </a:lnTo>
                <a:lnTo>
                  <a:pt x="0" y="0"/>
                </a:lnTo>
                <a:close/>
              </a:path>
            </a:pathLst>
          </a:custGeom>
          <a:solidFill>
            <a:srgbClr val="FFB71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264241" y="4617734"/>
            <a:ext cx="1314450" cy="1598930"/>
          </a:xfrm>
          <a:custGeom>
            <a:avLst/>
            <a:gdLst/>
            <a:ahLst/>
            <a:cxnLst/>
            <a:rect l="l" t="t" r="r" b="b"/>
            <a:pathLst>
              <a:path w="1314450" h="1598929">
                <a:moveTo>
                  <a:pt x="1313942" y="0"/>
                </a:moveTo>
                <a:lnTo>
                  <a:pt x="0" y="395617"/>
                </a:lnTo>
                <a:lnTo>
                  <a:pt x="0" y="1202905"/>
                </a:lnTo>
                <a:lnTo>
                  <a:pt x="1313942" y="1598485"/>
                </a:lnTo>
                <a:lnTo>
                  <a:pt x="1313942" y="0"/>
                </a:lnTo>
                <a:close/>
              </a:path>
            </a:pathLst>
          </a:custGeom>
          <a:solidFill>
            <a:srgbClr val="00308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10737605" y="4877051"/>
            <a:ext cx="1456055" cy="1981200"/>
          </a:xfrm>
          <a:custGeom>
            <a:avLst/>
            <a:gdLst/>
            <a:ahLst/>
            <a:cxnLst/>
            <a:rect l="l" t="t" r="r" b="b"/>
            <a:pathLst>
              <a:path w="1456054" h="1981200">
                <a:moveTo>
                  <a:pt x="1455597" y="0"/>
                </a:moveTo>
                <a:lnTo>
                  <a:pt x="0" y="438264"/>
                </a:lnTo>
                <a:lnTo>
                  <a:pt x="0" y="1560398"/>
                </a:lnTo>
                <a:lnTo>
                  <a:pt x="1396911" y="1980945"/>
                </a:lnTo>
                <a:lnTo>
                  <a:pt x="1455597" y="1980945"/>
                </a:lnTo>
                <a:lnTo>
                  <a:pt x="1455597" y="0"/>
                </a:lnTo>
                <a:close/>
              </a:path>
            </a:pathLst>
          </a:custGeom>
          <a:solidFill>
            <a:srgbClr val="2A317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8487978" y="5916166"/>
            <a:ext cx="657225" cy="812800"/>
          </a:xfrm>
          <a:custGeom>
            <a:avLst/>
            <a:gdLst/>
            <a:ahLst/>
            <a:cxnLst/>
            <a:rect l="l" t="t" r="r" b="b"/>
            <a:pathLst>
              <a:path w="657225" h="812800">
                <a:moveTo>
                  <a:pt x="657098" y="0"/>
                </a:moveTo>
                <a:lnTo>
                  <a:pt x="0" y="201028"/>
                </a:lnTo>
                <a:lnTo>
                  <a:pt x="0" y="611212"/>
                </a:lnTo>
                <a:lnTo>
                  <a:pt x="657098" y="812228"/>
                </a:lnTo>
                <a:lnTo>
                  <a:pt x="657098" y="0"/>
                </a:lnTo>
                <a:close/>
              </a:path>
            </a:pathLst>
          </a:custGeom>
          <a:solidFill>
            <a:srgbClr val="33007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5167338" y="2563849"/>
            <a:ext cx="657225" cy="812800"/>
          </a:xfrm>
          <a:custGeom>
            <a:avLst/>
            <a:gdLst/>
            <a:ahLst/>
            <a:cxnLst/>
            <a:rect l="l" t="t" r="r" b="b"/>
            <a:pathLst>
              <a:path w="657225" h="812800">
                <a:moveTo>
                  <a:pt x="0" y="0"/>
                </a:moveTo>
                <a:lnTo>
                  <a:pt x="0" y="812228"/>
                </a:lnTo>
                <a:lnTo>
                  <a:pt x="657098" y="611225"/>
                </a:lnTo>
                <a:lnTo>
                  <a:pt x="657098" y="201028"/>
                </a:lnTo>
                <a:lnTo>
                  <a:pt x="0" y="0"/>
                </a:lnTo>
                <a:close/>
              </a:path>
            </a:pathLst>
          </a:custGeom>
          <a:solidFill>
            <a:srgbClr val="00308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11376939" y="2181317"/>
            <a:ext cx="657225" cy="812800"/>
          </a:xfrm>
          <a:custGeom>
            <a:avLst/>
            <a:gdLst/>
            <a:ahLst/>
            <a:cxnLst/>
            <a:rect l="l" t="t" r="r" b="b"/>
            <a:pathLst>
              <a:path w="657225" h="812800">
                <a:moveTo>
                  <a:pt x="0" y="0"/>
                </a:moveTo>
                <a:lnTo>
                  <a:pt x="0" y="812241"/>
                </a:lnTo>
                <a:lnTo>
                  <a:pt x="657110" y="611225"/>
                </a:lnTo>
                <a:lnTo>
                  <a:pt x="657110" y="201041"/>
                </a:lnTo>
                <a:lnTo>
                  <a:pt x="0" y="0"/>
                </a:lnTo>
                <a:close/>
              </a:path>
            </a:pathLst>
          </a:custGeom>
          <a:solidFill>
            <a:srgbClr val="33007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550914" y="5470165"/>
            <a:ext cx="657225" cy="812800"/>
          </a:xfrm>
          <a:custGeom>
            <a:avLst/>
            <a:gdLst/>
            <a:ahLst/>
            <a:cxnLst/>
            <a:rect l="l" t="t" r="r" b="b"/>
            <a:pathLst>
              <a:path w="657225" h="812800">
                <a:moveTo>
                  <a:pt x="657098" y="0"/>
                </a:moveTo>
                <a:lnTo>
                  <a:pt x="0" y="201041"/>
                </a:lnTo>
                <a:lnTo>
                  <a:pt x="0" y="611225"/>
                </a:lnTo>
                <a:lnTo>
                  <a:pt x="657098" y="812241"/>
                </a:lnTo>
                <a:lnTo>
                  <a:pt x="657098" y="0"/>
                </a:lnTo>
                <a:close/>
              </a:path>
            </a:pathLst>
          </a:custGeom>
          <a:solidFill>
            <a:srgbClr val="2A317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139175" y="3404505"/>
            <a:ext cx="330200" cy="410209"/>
          </a:xfrm>
          <a:custGeom>
            <a:avLst/>
            <a:gdLst/>
            <a:ahLst/>
            <a:cxnLst/>
            <a:rect l="l" t="t" r="r" b="b"/>
            <a:pathLst>
              <a:path w="330200" h="410210">
                <a:moveTo>
                  <a:pt x="0" y="0"/>
                </a:moveTo>
                <a:lnTo>
                  <a:pt x="0" y="409956"/>
                </a:lnTo>
                <a:lnTo>
                  <a:pt x="330111" y="308508"/>
                </a:lnTo>
                <a:lnTo>
                  <a:pt x="330111" y="101460"/>
                </a:lnTo>
                <a:lnTo>
                  <a:pt x="0" y="0"/>
                </a:lnTo>
                <a:close/>
              </a:path>
            </a:pathLst>
          </a:custGeom>
          <a:solidFill>
            <a:srgbClr val="FFB71C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2" name="object 1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965291" y="1941004"/>
            <a:ext cx="3876509" cy="4716473"/>
          </a:xfrm>
          <a:prstGeom prst="rect">
            <a:avLst/>
          </a:prstGeom>
        </p:spPr>
      </p:pic>
      <p:sp>
        <p:nvSpPr>
          <p:cNvPr id="13" name="object 13"/>
          <p:cNvSpPr/>
          <p:nvPr/>
        </p:nvSpPr>
        <p:spPr>
          <a:xfrm>
            <a:off x="669032" y="4470778"/>
            <a:ext cx="554990" cy="688975"/>
          </a:xfrm>
          <a:custGeom>
            <a:avLst/>
            <a:gdLst/>
            <a:ahLst/>
            <a:cxnLst/>
            <a:rect l="l" t="t" r="r" b="b"/>
            <a:pathLst>
              <a:path w="554990" h="688975">
                <a:moveTo>
                  <a:pt x="0" y="0"/>
                </a:moveTo>
                <a:lnTo>
                  <a:pt x="0" y="688593"/>
                </a:lnTo>
                <a:lnTo>
                  <a:pt x="554469" y="518185"/>
                </a:lnTo>
                <a:lnTo>
                  <a:pt x="554469" y="170421"/>
                </a:lnTo>
                <a:lnTo>
                  <a:pt x="0" y="0"/>
                </a:lnTo>
                <a:close/>
              </a:path>
            </a:pathLst>
          </a:custGeom>
          <a:solidFill>
            <a:srgbClr val="33007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0" y="5690975"/>
            <a:ext cx="497840" cy="812800"/>
          </a:xfrm>
          <a:custGeom>
            <a:avLst/>
            <a:gdLst/>
            <a:ahLst/>
            <a:cxnLst/>
            <a:rect l="l" t="t" r="r" b="b"/>
            <a:pathLst>
              <a:path w="497840" h="812800">
                <a:moveTo>
                  <a:pt x="497725" y="0"/>
                </a:moveTo>
                <a:lnTo>
                  <a:pt x="0" y="152273"/>
                </a:lnTo>
                <a:lnTo>
                  <a:pt x="0" y="659980"/>
                </a:lnTo>
                <a:lnTo>
                  <a:pt x="497725" y="812241"/>
                </a:lnTo>
                <a:lnTo>
                  <a:pt x="497725" y="0"/>
                </a:lnTo>
                <a:close/>
              </a:path>
            </a:pathLst>
          </a:custGeom>
          <a:solidFill>
            <a:srgbClr val="00308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2654882" y="4512208"/>
            <a:ext cx="657225" cy="812800"/>
          </a:xfrm>
          <a:custGeom>
            <a:avLst/>
            <a:gdLst/>
            <a:ahLst/>
            <a:cxnLst/>
            <a:rect l="l" t="t" r="r" b="b"/>
            <a:pathLst>
              <a:path w="657225" h="812800">
                <a:moveTo>
                  <a:pt x="657098" y="0"/>
                </a:moveTo>
                <a:lnTo>
                  <a:pt x="0" y="201028"/>
                </a:lnTo>
                <a:lnTo>
                  <a:pt x="0" y="611225"/>
                </a:lnTo>
                <a:lnTo>
                  <a:pt x="657098" y="812241"/>
                </a:lnTo>
                <a:lnTo>
                  <a:pt x="657098" y="0"/>
                </a:lnTo>
                <a:close/>
              </a:path>
            </a:pathLst>
          </a:custGeom>
          <a:solidFill>
            <a:srgbClr val="215EAC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6" name="object 16"/>
          <p:cNvGrpSpPr/>
          <p:nvPr/>
        </p:nvGrpSpPr>
        <p:grpSpPr>
          <a:xfrm>
            <a:off x="3012964" y="5741222"/>
            <a:ext cx="571500" cy="569595"/>
            <a:chOff x="3012964" y="5741222"/>
            <a:chExt cx="571500" cy="569595"/>
          </a:xfrm>
        </p:grpSpPr>
        <p:sp>
          <p:nvSpPr>
            <p:cNvPr id="17" name="object 17"/>
            <p:cNvSpPr/>
            <p:nvPr/>
          </p:nvSpPr>
          <p:spPr>
            <a:xfrm>
              <a:off x="3012964" y="5741222"/>
              <a:ext cx="571500" cy="569595"/>
            </a:xfrm>
            <a:custGeom>
              <a:avLst/>
              <a:gdLst/>
              <a:ahLst/>
              <a:cxnLst/>
              <a:rect l="l" t="t" r="r" b="b"/>
              <a:pathLst>
                <a:path w="571500" h="569595">
                  <a:moveTo>
                    <a:pt x="67368" y="501109"/>
                  </a:moveTo>
                  <a:lnTo>
                    <a:pt x="42608" y="525653"/>
                  </a:lnTo>
                  <a:lnTo>
                    <a:pt x="65755" y="544665"/>
                  </a:lnTo>
                  <a:lnTo>
                    <a:pt x="91525" y="558258"/>
                  </a:lnTo>
                  <a:lnTo>
                    <a:pt x="119025" y="566420"/>
                  </a:lnTo>
                  <a:lnTo>
                    <a:pt x="147358" y="569137"/>
                  </a:lnTo>
                  <a:lnTo>
                    <a:pt x="175376" y="566484"/>
                  </a:lnTo>
                  <a:lnTo>
                    <a:pt x="202599" y="558504"/>
                  </a:lnTo>
                  <a:lnTo>
                    <a:pt x="228161" y="545195"/>
                  </a:lnTo>
                  <a:lnTo>
                    <a:pt x="241668" y="534263"/>
                  </a:lnTo>
                  <a:lnTo>
                    <a:pt x="147358" y="534263"/>
                  </a:lnTo>
                  <a:lnTo>
                    <a:pt x="125655" y="532180"/>
                  </a:lnTo>
                  <a:lnTo>
                    <a:pt x="104659" y="525956"/>
                  </a:lnTo>
                  <a:lnTo>
                    <a:pt x="85012" y="515595"/>
                  </a:lnTo>
                  <a:lnTo>
                    <a:pt x="67368" y="501109"/>
                  </a:lnTo>
                  <a:close/>
                </a:path>
                <a:path w="571500" h="569595">
                  <a:moveTo>
                    <a:pt x="518408" y="34874"/>
                  </a:moveTo>
                  <a:lnTo>
                    <a:pt x="424154" y="34874"/>
                  </a:lnTo>
                  <a:lnTo>
                    <a:pt x="445853" y="36953"/>
                  </a:lnTo>
                  <a:lnTo>
                    <a:pt x="466842" y="43175"/>
                  </a:lnTo>
                  <a:lnTo>
                    <a:pt x="504139" y="68059"/>
                  </a:lnTo>
                  <a:lnTo>
                    <a:pt x="528507" y="105102"/>
                  </a:lnTo>
                  <a:lnTo>
                    <a:pt x="536625" y="147345"/>
                  </a:lnTo>
                  <a:lnTo>
                    <a:pt x="534544" y="169046"/>
                  </a:lnTo>
                  <a:lnTo>
                    <a:pt x="517957" y="209690"/>
                  </a:lnTo>
                  <a:lnTo>
                    <a:pt x="226656" y="501777"/>
                  </a:lnTo>
                  <a:lnTo>
                    <a:pt x="189607" y="526140"/>
                  </a:lnTo>
                  <a:lnTo>
                    <a:pt x="147358" y="534263"/>
                  </a:lnTo>
                  <a:lnTo>
                    <a:pt x="241668" y="534263"/>
                  </a:lnTo>
                  <a:lnTo>
                    <a:pt x="528015" y="252107"/>
                  </a:lnTo>
                  <a:lnTo>
                    <a:pt x="560625" y="203169"/>
                  </a:lnTo>
                  <a:lnTo>
                    <a:pt x="571500" y="147345"/>
                  </a:lnTo>
                  <a:lnTo>
                    <a:pt x="568844" y="119331"/>
                  </a:lnTo>
                  <a:lnTo>
                    <a:pt x="560860" y="92106"/>
                  </a:lnTo>
                  <a:lnTo>
                    <a:pt x="547547" y="66538"/>
                  </a:lnTo>
                  <a:lnTo>
                    <a:pt x="528904" y="43497"/>
                  </a:lnTo>
                  <a:lnTo>
                    <a:pt x="518408" y="34874"/>
                  </a:lnTo>
                  <a:close/>
                </a:path>
                <a:path w="571500" h="569595">
                  <a:moveTo>
                    <a:pt x="424154" y="0"/>
                  </a:moveTo>
                  <a:lnTo>
                    <a:pt x="368906" y="10645"/>
                  </a:lnTo>
                  <a:lnTo>
                    <a:pt x="320306" y="42608"/>
                  </a:lnTo>
                  <a:lnTo>
                    <a:pt x="43497" y="317055"/>
                  </a:lnTo>
                  <a:lnTo>
                    <a:pt x="10875" y="365961"/>
                  </a:lnTo>
                  <a:lnTo>
                    <a:pt x="0" y="421792"/>
                  </a:lnTo>
                  <a:lnTo>
                    <a:pt x="2655" y="449813"/>
                  </a:lnTo>
                  <a:lnTo>
                    <a:pt x="10641" y="477042"/>
                  </a:lnTo>
                  <a:lnTo>
                    <a:pt x="23958" y="502611"/>
                  </a:lnTo>
                  <a:lnTo>
                    <a:pt x="42608" y="525653"/>
                  </a:lnTo>
                  <a:lnTo>
                    <a:pt x="67363" y="501103"/>
                  </a:lnTo>
                  <a:lnTo>
                    <a:pt x="53153" y="483541"/>
                  </a:lnTo>
                  <a:lnTo>
                    <a:pt x="43003" y="464050"/>
                  </a:lnTo>
                  <a:lnTo>
                    <a:pt x="36914" y="443261"/>
                  </a:lnTo>
                  <a:lnTo>
                    <a:pt x="34874" y="421792"/>
                  </a:lnTo>
                  <a:lnTo>
                    <a:pt x="36960" y="400085"/>
                  </a:lnTo>
                  <a:lnTo>
                    <a:pt x="53544" y="359461"/>
                  </a:lnTo>
                  <a:lnTo>
                    <a:pt x="344855" y="67373"/>
                  </a:lnTo>
                  <a:lnTo>
                    <a:pt x="381904" y="42999"/>
                  </a:lnTo>
                  <a:lnTo>
                    <a:pt x="424154" y="34874"/>
                  </a:lnTo>
                  <a:lnTo>
                    <a:pt x="518408" y="34874"/>
                  </a:lnTo>
                  <a:lnTo>
                    <a:pt x="505748" y="24472"/>
                  </a:lnTo>
                  <a:lnTo>
                    <a:pt x="479972" y="10875"/>
                  </a:lnTo>
                  <a:lnTo>
                    <a:pt x="452475" y="2715"/>
                  </a:lnTo>
                  <a:lnTo>
                    <a:pt x="424154" y="0"/>
                  </a:lnTo>
                  <a:close/>
                </a:path>
                <a:path w="571500" h="569595">
                  <a:moveTo>
                    <a:pt x="67360" y="501103"/>
                  </a:moveTo>
                  <a:lnTo>
                    <a:pt x="42608" y="525653"/>
                  </a:lnTo>
                  <a:lnTo>
                    <a:pt x="67373" y="501116"/>
                  </a:lnTo>
                  <a:close/>
                </a:path>
                <a:path w="571500" h="569595">
                  <a:moveTo>
                    <a:pt x="67363" y="501103"/>
                  </a:moveTo>
                  <a:close/>
                </a:path>
              </a:pathLst>
            </a:custGeom>
            <a:solidFill>
              <a:srgbClr val="215EA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8" name="object 1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199212" y="5835435"/>
              <a:ext cx="217081" cy="290558"/>
            </a:xfrm>
            <a:prstGeom prst="rect">
              <a:avLst/>
            </a:prstGeom>
          </p:spPr>
        </p:pic>
      </p:grpSp>
      <p:sp>
        <p:nvSpPr>
          <p:cNvPr id="19" name="object 19"/>
          <p:cNvSpPr/>
          <p:nvPr/>
        </p:nvSpPr>
        <p:spPr>
          <a:xfrm>
            <a:off x="11163758" y="5395899"/>
            <a:ext cx="555625" cy="655955"/>
          </a:xfrm>
          <a:custGeom>
            <a:avLst/>
            <a:gdLst/>
            <a:ahLst/>
            <a:cxnLst/>
            <a:rect l="l" t="t" r="r" b="b"/>
            <a:pathLst>
              <a:path w="555625" h="655954">
                <a:moveTo>
                  <a:pt x="416674" y="181851"/>
                </a:moveTo>
                <a:lnTo>
                  <a:pt x="388010" y="121539"/>
                </a:lnTo>
                <a:lnTo>
                  <a:pt x="353847" y="98501"/>
                </a:lnTo>
                <a:lnTo>
                  <a:pt x="307949" y="83299"/>
                </a:lnTo>
                <a:lnTo>
                  <a:pt x="251434" y="78244"/>
                </a:lnTo>
                <a:lnTo>
                  <a:pt x="195948" y="86461"/>
                </a:lnTo>
                <a:lnTo>
                  <a:pt x="150190" y="107835"/>
                </a:lnTo>
                <a:lnTo>
                  <a:pt x="115671" y="139738"/>
                </a:lnTo>
                <a:lnTo>
                  <a:pt x="93853" y="179603"/>
                </a:lnTo>
                <a:lnTo>
                  <a:pt x="86245" y="224802"/>
                </a:lnTo>
                <a:lnTo>
                  <a:pt x="89166" y="253555"/>
                </a:lnTo>
                <a:lnTo>
                  <a:pt x="110769" y="304507"/>
                </a:lnTo>
                <a:lnTo>
                  <a:pt x="139153" y="336245"/>
                </a:lnTo>
                <a:lnTo>
                  <a:pt x="182194" y="350431"/>
                </a:lnTo>
                <a:lnTo>
                  <a:pt x="206413" y="346290"/>
                </a:lnTo>
                <a:lnTo>
                  <a:pt x="227101" y="334784"/>
                </a:lnTo>
                <a:lnTo>
                  <a:pt x="242785" y="317322"/>
                </a:lnTo>
                <a:lnTo>
                  <a:pt x="252031" y="295300"/>
                </a:lnTo>
                <a:lnTo>
                  <a:pt x="265023" y="274104"/>
                </a:lnTo>
                <a:lnTo>
                  <a:pt x="290195" y="259016"/>
                </a:lnTo>
                <a:lnTo>
                  <a:pt x="321411" y="249758"/>
                </a:lnTo>
                <a:lnTo>
                  <a:pt x="352475" y="246049"/>
                </a:lnTo>
                <a:lnTo>
                  <a:pt x="377469" y="241007"/>
                </a:lnTo>
                <a:lnTo>
                  <a:pt x="397878" y="227253"/>
                </a:lnTo>
                <a:lnTo>
                  <a:pt x="411632" y="206844"/>
                </a:lnTo>
                <a:lnTo>
                  <a:pt x="416674" y="181851"/>
                </a:lnTo>
                <a:close/>
              </a:path>
              <a:path w="555625" h="655954">
                <a:moveTo>
                  <a:pt x="555485" y="362064"/>
                </a:moveTo>
                <a:lnTo>
                  <a:pt x="553567" y="354926"/>
                </a:lnTo>
                <a:lnTo>
                  <a:pt x="520598" y="302183"/>
                </a:lnTo>
                <a:lnTo>
                  <a:pt x="520598" y="368947"/>
                </a:lnTo>
                <a:lnTo>
                  <a:pt x="518312" y="372275"/>
                </a:lnTo>
                <a:lnTo>
                  <a:pt x="486778" y="384213"/>
                </a:lnTo>
                <a:lnTo>
                  <a:pt x="482307" y="390690"/>
                </a:lnTo>
                <a:lnTo>
                  <a:pt x="482307" y="506056"/>
                </a:lnTo>
                <a:lnTo>
                  <a:pt x="480009" y="517359"/>
                </a:lnTo>
                <a:lnTo>
                  <a:pt x="473786" y="526580"/>
                </a:lnTo>
                <a:lnTo>
                  <a:pt x="464566" y="532803"/>
                </a:lnTo>
                <a:lnTo>
                  <a:pt x="453263" y="535101"/>
                </a:lnTo>
                <a:lnTo>
                  <a:pt x="347091" y="535101"/>
                </a:lnTo>
                <a:lnTo>
                  <a:pt x="342595" y="536968"/>
                </a:lnTo>
                <a:lnTo>
                  <a:pt x="336105" y="543458"/>
                </a:lnTo>
                <a:lnTo>
                  <a:pt x="334251" y="547941"/>
                </a:lnTo>
                <a:lnTo>
                  <a:pt x="334251" y="591489"/>
                </a:lnTo>
                <a:lnTo>
                  <a:pt x="331952" y="602792"/>
                </a:lnTo>
                <a:lnTo>
                  <a:pt x="325729" y="612013"/>
                </a:lnTo>
                <a:lnTo>
                  <a:pt x="316496" y="618236"/>
                </a:lnTo>
                <a:lnTo>
                  <a:pt x="305193" y="620534"/>
                </a:lnTo>
                <a:lnTo>
                  <a:pt x="173888" y="620534"/>
                </a:lnTo>
                <a:lnTo>
                  <a:pt x="144830" y="591489"/>
                </a:lnTo>
                <a:lnTo>
                  <a:pt x="144729" y="472465"/>
                </a:lnTo>
                <a:lnTo>
                  <a:pt x="144119" y="464934"/>
                </a:lnTo>
                <a:lnTo>
                  <a:pt x="134239" y="424903"/>
                </a:lnTo>
                <a:lnTo>
                  <a:pt x="113538" y="390448"/>
                </a:lnTo>
                <a:lnTo>
                  <a:pt x="99593" y="376478"/>
                </a:lnTo>
                <a:lnTo>
                  <a:pt x="73126" y="349796"/>
                </a:lnTo>
                <a:lnTo>
                  <a:pt x="52641" y="314452"/>
                </a:lnTo>
                <a:lnTo>
                  <a:pt x="39446" y="273113"/>
                </a:lnTo>
                <a:lnTo>
                  <a:pt x="34861" y="228460"/>
                </a:lnTo>
                <a:lnTo>
                  <a:pt x="37896" y="192709"/>
                </a:lnTo>
                <a:lnTo>
                  <a:pt x="63195" y="125577"/>
                </a:lnTo>
                <a:lnTo>
                  <a:pt x="116903" y="71666"/>
                </a:lnTo>
                <a:lnTo>
                  <a:pt x="156121" y="52209"/>
                </a:lnTo>
                <a:lnTo>
                  <a:pt x="204660" y="39471"/>
                </a:lnTo>
                <a:lnTo>
                  <a:pt x="263359" y="34874"/>
                </a:lnTo>
                <a:lnTo>
                  <a:pt x="301650" y="36779"/>
                </a:lnTo>
                <a:lnTo>
                  <a:pt x="373176" y="53073"/>
                </a:lnTo>
                <a:lnTo>
                  <a:pt x="431228" y="87934"/>
                </a:lnTo>
                <a:lnTo>
                  <a:pt x="469785" y="144284"/>
                </a:lnTo>
                <a:lnTo>
                  <a:pt x="480034" y="182473"/>
                </a:lnTo>
                <a:lnTo>
                  <a:pt x="482447" y="208508"/>
                </a:lnTo>
                <a:lnTo>
                  <a:pt x="482079" y="217830"/>
                </a:lnTo>
                <a:lnTo>
                  <a:pt x="480872" y="228028"/>
                </a:lnTo>
                <a:lnTo>
                  <a:pt x="478586" y="239242"/>
                </a:lnTo>
                <a:lnTo>
                  <a:pt x="475005" y="251650"/>
                </a:lnTo>
                <a:lnTo>
                  <a:pt x="472782" y="258305"/>
                </a:lnTo>
                <a:lnTo>
                  <a:pt x="471563" y="265341"/>
                </a:lnTo>
                <a:lnTo>
                  <a:pt x="480314" y="303530"/>
                </a:lnTo>
                <a:lnTo>
                  <a:pt x="520065" y="367131"/>
                </a:lnTo>
                <a:lnTo>
                  <a:pt x="520598" y="368947"/>
                </a:lnTo>
                <a:lnTo>
                  <a:pt x="520598" y="302183"/>
                </a:lnTo>
                <a:lnTo>
                  <a:pt x="509892" y="285051"/>
                </a:lnTo>
                <a:lnTo>
                  <a:pt x="507580" y="281317"/>
                </a:lnTo>
                <a:lnTo>
                  <a:pt x="506450" y="277177"/>
                </a:lnTo>
                <a:lnTo>
                  <a:pt x="506437" y="269316"/>
                </a:lnTo>
                <a:lnTo>
                  <a:pt x="506971" y="265988"/>
                </a:lnTo>
                <a:lnTo>
                  <a:pt x="508088" y="262636"/>
                </a:lnTo>
                <a:lnTo>
                  <a:pt x="512445" y="247573"/>
                </a:lnTo>
                <a:lnTo>
                  <a:pt x="515289" y="233540"/>
                </a:lnTo>
                <a:lnTo>
                  <a:pt x="516839" y="220522"/>
                </a:lnTo>
                <a:lnTo>
                  <a:pt x="517309" y="208508"/>
                </a:lnTo>
                <a:lnTo>
                  <a:pt x="517067" y="199669"/>
                </a:lnTo>
                <a:lnTo>
                  <a:pt x="502259" y="131508"/>
                </a:lnTo>
                <a:lnTo>
                  <a:pt x="481914" y="93268"/>
                </a:lnTo>
                <a:lnTo>
                  <a:pt x="454774" y="62153"/>
                </a:lnTo>
                <a:lnTo>
                  <a:pt x="422186" y="38087"/>
                </a:lnTo>
                <a:lnTo>
                  <a:pt x="385622" y="20497"/>
                </a:lnTo>
                <a:lnTo>
                  <a:pt x="346290" y="8712"/>
                </a:lnTo>
                <a:lnTo>
                  <a:pt x="305193" y="2095"/>
                </a:lnTo>
                <a:lnTo>
                  <a:pt x="263359" y="0"/>
                </a:lnTo>
                <a:lnTo>
                  <a:pt x="198932" y="5067"/>
                </a:lnTo>
                <a:lnTo>
                  <a:pt x="143903" y="19570"/>
                </a:lnTo>
                <a:lnTo>
                  <a:pt x="98094" y="42303"/>
                </a:lnTo>
                <a:lnTo>
                  <a:pt x="61379" y="71983"/>
                </a:lnTo>
                <a:lnTo>
                  <a:pt x="33642" y="107061"/>
                </a:lnTo>
                <a:lnTo>
                  <a:pt x="14554" y="145821"/>
                </a:lnTo>
                <a:lnTo>
                  <a:pt x="3530" y="186791"/>
                </a:lnTo>
                <a:lnTo>
                  <a:pt x="0" y="228460"/>
                </a:lnTo>
                <a:lnTo>
                  <a:pt x="5334" y="280187"/>
                </a:lnTo>
                <a:lnTo>
                  <a:pt x="20662" y="328523"/>
                </a:lnTo>
                <a:lnTo>
                  <a:pt x="45339" y="370814"/>
                </a:lnTo>
                <a:lnTo>
                  <a:pt x="78079" y="403783"/>
                </a:lnTo>
                <a:lnTo>
                  <a:pt x="101841" y="437807"/>
                </a:lnTo>
                <a:lnTo>
                  <a:pt x="109969" y="591489"/>
                </a:lnTo>
                <a:lnTo>
                  <a:pt x="114985" y="616369"/>
                </a:lnTo>
                <a:lnTo>
                  <a:pt x="128689" y="636689"/>
                </a:lnTo>
                <a:lnTo>
                  <a:pt x="149009" y="650379"/>
                </a:lnTo>
                <a:lnTo>
                  <a:pt x="173888" y="655408"/>
                </a:lnTo>
                <a:lnTo>
                  <a:pt x="305193" y="655408"/>
                </a:lnTo>
                <a:lnTo>
                  <a:pt x="330073" y="650379"/>
                </a:lnTo>
                <a:lnTo>
                  <a:pt x="350393" y="636689"/>
                </a:lnTo>
                <a:lnTo>
                  <a:pt x="361276" y="620534"/>
                </a:lnTo>
                <a:lnTo>
                  <a:pt x="364083" y="616369"/>
                </a:lnTo>
                <a:lnTo>
                  <a:pt x="369112" y="591489"/>
                </a:lnTo>
                <a:lnTo>
                  <a:pt x="369112" y="569963"/>
                </a:lnTo>
                <a:lnTo>
                  <a:pt x="453326" y="569963"/>
                </a:lnTo>
                <a:lnTo>
                  <a:pt x="478142" y="564946"/>
                </a:lnTo>
                <a:lnTo>
                  <a:pt x="498462" y="551256"/>
                </a:lnTo>
                <a:lnTo>
                  <a:pt x="512152" y="530936"/>
                </a:lnTo>
                <a:lnTo>
                  <a:pt x="517182" y="506056"/>
                </a:lnTo>
                <a:lnTo>
                  <a:pt x="517182" y="409994"/>
                </a:lnTo>
                <a:lnTo>
                  <a:pt x="530669" y="404888"/>
                </a:lnTo>
                <a:lnTo>
                  <a:pt x="541108" y="398919"/>
                </a:lnTo>
                <a:lnTo>
                  <a:pt x="548919" y="390423"/>
                </a:lnTo>
                <a:lnTo>
                  <a:pt x="553808" y="380174"/>
                </a:lnTo>
                <a:lnTo>
                  <a:pt x="555472" y="368947"/>
                </a:lnTo>
                <a:lnTo>
                  <a:pt x="555485" y="36206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0" name="object 20"/>
          <p:cNvGrpSpPr/>
          <p:nvPr/>
        </p:nvGrpSpPr>
        <p:grpSpPr>
          <a:xfrm>
            <a:off x="1606392" y="5051369"/>
            <a:ext cx="657225" cy="657225"/>
            <a:chOff x="1606392" y="5051369"/>
            <a:chExt cx="657225" cy="657225"/>
          </a:xfrm>
        </p:grpSpPr>
        <p:sp>
          <p:nvSpPr>
            <p:cNvPr id="21" name="object 21"/>
            <p:cNvSpPr/>
            <p:nvPr/>
          </p:nvSpPr>
          <p:spPr>
            <a:xfrm>
              <a:off x="1606384" y="5051374"/>
              <a:ext cx="657225" cy="657225"/>
            </a:xfrm>
            <a:custGeom>
              <a:avLst/>
              <a:gdLst/>
              <a:ahLst/>
              <a:cxnLst/>
              <a:rect l="l" t="t" r="r" b="b"/>
              <a:pathLst>
                <a:path w="657225" h="657225">
                  <a:moveTo>
                    <a:pt x="656805" y="174879"/>
                  </a:moveTo>
                  <a:lnTo>
                    <a:pt x="655535" y="168313"/>
                  </a:lnTo>
                  <a:lnTo>
                    <a:pt x="651700" y="162547"/>
                  </a:lnTo>
                  <a:lnTo>
                    <a:pt x="645934" y="158724"/>
                  </a:lnTo>
                  <a:lnTo>
                    <a:pt x="639381" y="157454"/>
                  </a:lnTo>
                  <a:lnTo>
                    <a:pt x="632815" y="158724"/>
                  </a:lnTo>
                  <a:lnTo>
                    <a:pt x="627049" y="162560"/>
                  </a:lnTo>
                  <a:lnTo>
                    <a:pt x="548462" y="241134"/>
                  </a:lnTo>
                  <a:lnTo>
                    <a:pt x="532358" y="254546"/>
                  </a:lnTo>
                  <a:lnTo>
                    <a:pt x="486206" y="279615"/>
                  </a:lnTo>
                  <a:lnTo>
                    <a:pt x="428129" y="298907"/>
                  </a:lnTo>
                  <a:lnTo>
                    <a:pt x="365912" y="309626"/>
                  </a:lnTo>
                  <a:lnTo>
                    <a:pt x="346252" y="310553"/>
                  </a:lnTo>
                  <a:lnTo>
                    <a:pt x="347179" y="290880"/>
                  </a:lnTo>
                  <a:lnTo>
                    <a:pt x="357898" y="228650"/>
                  </a:lnTo>
                  <a:lnTo>
                    <a:pt x="377177" y="170586"/>
                  </a:lnTo>
                  <a:lnTo>
                    <a:pt x="402259" y="124460"/>
                  </a:lnTo>
                  <a:lnTo>
                    <a:pt x="494258" y="29756"/>
                  </a:lnTo>
                  <a:lnTo>
                    <a:pt x="498094" y="23990"/>
                  </a:lnTo>
                  <a:lnTo>
                    <a:pt x="499364" y="17424"/>
                  </a:lnTo>
                  <a:lnTo>
                    <a:pt x="498094" y="10871"/>
                  </a:lnTo>
                  <a:lnTo>
                    <a:pt x="494258" y="5105"/>
                  </a:lnTo>
                  <a:lnTo>
                    <a:pt x="488492" y="1282"/>
                  </a:lnTo>
                  <a:lnTo>
                    <a:pt x="481939" y="0"/>
                  </a:lnTo>
                  <a:lnTo>
                    <a:pt x="475373" y="1282"/>
                  </a:lnTo>
                  <a:lnTo>
                    <a:pt x="391007" y="83705"/>
                  </a:lnTo>
                  <a:lnTo>
                    <a:pt x="358559" y="128892"/>
                  </a:lnTo>
                  <a:lnTo>
                    <a:pt x="333540" y="187617"/>
                  </a:lnTo>
                  <a:lnTo>
                    <a:pt x="316953" y="253784"/>
                  </a:lnTo>
                  <a:lnTo>
                    <a:pt x="311340" y="311327"/>
                  </a:lnTo>
                  <a:lnTo>
                    <a:pt x="287731" y="312445"/>
                  </a:lnTo>
                  <a:lnTo>
                    <a:pt x="220179" y="324065"/>
                  </a:lnTo>
                  <a:lnTo>
                    <a:pt x="156946" y="345109"/>
                  </a:lnTo>
                  <a:lnTo>
                    <a:pt x="104228" y="373862"/>
                  </a:lnTo>
                  <a:lnTo>
                    <a:pt x="5118" y="469607"/>
                  </a:lnTo>
                  <a:lnTo>
                    <a:pt x="0" y="481939"/>
                  </a:lnTo>
                  <a:lnTo>
                    <a:pt x="1282" y="488492"/>
                  </a:lnTo>
                  <a:lnTo>
                    <a:pt x="5105" y="494258"/>
                  </a:lnTo>
                  <a:lnTo>
                    <a:pt x="10896" y="498094"/>
                  </a:lnTo>
                  <a:lnTo>
                    <a:pt x="17437" y="499364"/>
                  </a:lnTo>
                  <a:lnTo>
                    <a:pt x="24003" y="498094"/>
                  </a:lnTo>
                  <a:lnTo>
                    <a:pt x="29768" y="494258"/>
                  </a:lnTo>
                  <a:lnTo>
                    <a:pt x="108356" y="415671"/>
                  </a:lnTo>
                  <a:lnTo>
                    <a:pt x="124460" y="402247"/>
                  </a:lnTo>
                  <a:lnTo>
                    <a:pt x="170599" y="377164"/>
                  </a:lnTo>
                  <a:lnTo>
                    <a:pt x="228676" y="357873"/>
                  </a:lnTo>
                  <a:lnTo>
                    <a:pt x="290906" y="347167"/>
                  </a:lnTo>
                  <a:lnTo>
                    <a:pt x="310540" y="346240"/>
                  </a:lnTo>
                  <a:lnTo>
                    <a:pt x="309626" y="365899"/>
                  </a:lnTo>
                  <a:lnTo>
                    <a:pt x="298919" y="428129"/>
                  </a:lnTo>
                  <a:lnTo>
                    <a:pt x="279628" y="486194"/>
                  </a:lnTo>
                  <a:lnTo>
                    <a:pt x="254546" y="532345"/>
                  </a:lnTo>
                  <a:lnTo>
                    <a:pt x="162547" y="627049"/>
                  </a:lnTo>
                  <a:lnTo>
                    <a:pt x="158724" y="632815"/>
                  </a:lnTo>
                  <a:lnTo>
                    <a:pt x="157441" y="639368"/>
                  </a:lnTo>
                  <a:lnTo>
                    <a:pt x="158724" y="645934"/>
                  </a:lnTo>
                  <a:lnTo>
                    <a:pt x="162547" y="651700"/>
                  </a:lnTo>
                  <a:lnTo>
                    <a:pt x="168313" y="655535"/>
                  </a:lnTo>
                  <a:lnTo>
                    <a:pt x="174879" y="656818"/>
                  </a:lnTo>
                  <a:lnTo>
                    <a:pt x="181432" y="655535"/>
                  </a:lnTo>
                  <a:lnTo>
                    <a:pt x="265798" y="573112"/>
                  </a:lnTo>
                  <a:lnTo>
                    <a:pt x="298246" y="527900"/>
                  </a:lnTo>
                  <a:lnTo>
                    <a:pt x="323265" y="469163"/>
                  </a:lnTo>
                  <a:lnTo>
                    <a:pt x="339852" y="402996"/>
                  </a:lnTo>
                  <a:lnTo>
                    <a:pt x="345452" y="345465"/>
                  </a:lnTo>
                  <a:lnTo>
                    <a:pt x="369074" y="344347"/>
                  </a:lnTo>
                  <a:lnTo>
                    <a:pt x="436613" y="332727"/>
                  </a:lnTo>
                  <a:lnTo>
                    <a:pt x="499859" y="311683"/>
                  </a:lnTo>
                  <a:lnTo>
                    <a:pt x="501180" y="311048"/>
                  </a:lnTo>
                  <a:lnTo>
                    <a:pt x="527913" y="298234"/>
                  </a:lnTo>
                  <a:lnTo>
                    <a:pt x="552577" y="282930"/>
                  </a:lnTo>
                  <a:lnTo>
                    <a:pt x="573100" y="265785"/>
                  </a:lnTo>
                  <a:lnTo>
                    <a:pt x="651700" y="187198"/>
                  </a:lnTo>
                  <a:lnTo>
                    <a:pt x="655535" y="181432"/>
                  </a:lnTo>
                  <a:lnTo>
                    <a:pt x="656805" y="17487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2" name="object 22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654378" y="5397441"/>
              <a:ext cx="264185" cy="262757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952725" y="5096222"/>
              <a:ext cx="265623" cy="264194"/>
            </a:xfrm>
            <a:prstGeom prst="rect">
              <a:avLst/>
            </a:prstGeom>
          </p:spPr>
        </p:pic>
        <p:sp>
          <p:nvSpPr>
            <p:cNvPr id="24" name="object 24"/>
            <p:cNvSpPr/>
            <p:nvPr/>
          </p:nvSpPr>
          <p:spPr>
            <a:xfrm>
              <a:off x="1611503" y="5056479"/>
              <a:ext cx="647065" cy="647065"/>
            </a:xfrm>
            <a:custGeom>
              <a:avLst/>
              <a:gdLst/>
              <a:ahLst/>
              <a:cxnLst/>
              <a:rect l="l" t="t" r="r" b="b"/>
              <a:pathLst>
                <a:path w="647064" h="647064">
                  <a:moveTo>
                    <a:pt x="646582" y="182092"/>
                  </a:moveTo>
                  <a:lnTo>
                    <a:pt x="621931" y="157454"/>
                  </a:lnTo>
                  <a:lnTo>
                    <a:pt x="543344" y="236029"/>
                  </a:lnTo>
                  <a:lnTo>
                    <a:pt x="527240" y="249440"/>
                  </a:lnTo>
                  <a:lnTo>
                    <a:pt x="481088" y="274510"/>
                  </a:lnTo>
                  <a:lnTo>
                    <a:pt x="423011" y="293801"/>
                  </a:lnTo>
                  <a:lnTo>
                    <a:pt x="360794" y="304520"/>
                  </a:lnTo>
                  <a:lnTo>
                    <a:pt x="341134" y="305447"/>
                  </a:lnTo>
                  <a:lnTo>
                    <a:pt x="342061" y="285775"/>
                  </a:lnTo>
                  <a:lnTo>
                    <a:pt x="352780" y="223545"/>
                  </a:lnTo>
                  <a:lnTo>
                    <a:pt x="372059" y="165481"/>
                  </a:lnTo>
                  <a:lnTo>
                    <a:pt x="397141" y="119354"/>
                  </a:lnTo>
                  <a:lnTo>
                    <a:pt x="489140" y="24650"/>
                  </a:lnTo>
                  <a:lnTo>
                    <a:pt x="464489" y="12"/>
                  </a:lnTo>
                  <a:lnTo>
                    <a:pt x="385889" y="78600"/>
                  </a:lnTo>
                  <a:lnTo>
                    <a:pt x="353441" y="123786"/>
                  </a:lnTo>
                  <a:lnTo>
                    <a:pt x="328422" y="182511"/>
                  </a:lnTo>
                  <a:lnTo>
                    <a:pt x="311835" y="248678"/>
                  </a:lnTo>
                  <a:lnTo>
                    <a:pt x="306222" y="306222"/>
                  </a:lnTo>
                  <a:lnTo>
                    <a:pt x="282613" y="307340"/>
                  </a:lnTo>
                  <a:lnTo>
                    <a:pt x="215061" y="318960"/>
                  </a:lnTo>
                  <a:lnTo>
                    <a:pt x="151828" y="340004"/>
                  </a:lnTo>
                  <a:lnTo>
                    <a:pt x="99110" y="368757"/>
                  </a:lnTo>
                  <a:lnTo>
                    <a:pt x="0" y="464502"/>
                  </a:lnTo>
                  <a:lnTo>
                    <a:pt x="24650" y="489153"/>
                  </a:lnTo>
                  <a:lnTo>
                    <a:pt x="103238" y="410565"/>
                  </a:lnTo>
                  <a:lnTo>
                    <a:pt x="119341" y="397141"/>
                  </a:lnTo>
                  <a:lnTo>
                    <a:pt x="165481" y="372059"/>
                  </a:lnTo>
                  <a:lnTo>
                    <a:pt x="223558" y="352767"/>
                  </a:lnTo>
                  <a:lnTo>
                    <a:pt x="285788" y="342061"/>
                  </a:lnTo>
                  <a:lnTo>
                    <a:pt x="305422" y="341134"/>
                  </a:lnTo>
                  <a:lnTo>
                    <a:pt x="304507" y="360794"/>
                  </a:lnTo>
                  <a:lnTo>
                    <a:pt x="293801" y="423024"/>
                  </a:lnTo>
                  <a:lnTo>
                    <a:pt x="274510" y="481088"/>
                  </a:lnTo>
                  <a:lnTo>
                    <a:pt x="249428" y="527240"/>
                  </a:lnTo>
                  <a:lnTo>
                    <a:pt x="157429" y="621944"/>
                  </a:lnTo>
                  <a:lnTo>
                    <a:pt x="182092" y="646607"/>
                  </a:lnTo>
                  <a:lnTo>
                    <a:pt x="260680" y="568007"/>
                  </a:lnTo>
                  <a:lnTo>
                    <a:pt x="293128" y="522795"/>
                  </a:lnTo>
                  <a:lnTo>
                    <a:pt x="318147" y="464058"/>
                  </a:lnTo>
                  <a:lnTo>
                    <a:pt x="334733" y="397891"/>
                  </a:lnTo>
                  <a:lnTo>
                    <a:pt x="340334" y="340360"/>
                  </a:lnTo>
                  <a:lnTo>
                    <a:pt x="363956" y="339242"/>
                  </a:lnTo>
                  <a:lnTo>
                    <a:pt x="431495" y="327621"/>
                  </a:lnTo>
                  <a:lnTo>
                    <a:pt x="494741" y="306578"/>
                  </a:lnTo>
                  <a:lnTo>
                    <a:pt x="496062" y="305943"/>
                  </a:lnTo>
                  <a:lnTo>
                    <a:pt x="522795" y="293128"/>
                  </a:lnTo>
                  <a:lnTo>
                    <a:pt x="547458" y="277825"/>
                  </a:lnTo>
                  <a:lnTo>
                    <a:pt x="567982" y="260680"/>
                  </a:lnTo>
                  <a:lnTo>
                    <a:pt x="646582" y="182092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5" name="object 25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659483" y="5402547"/>
              <a:ext cx="253974" cy="252547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957830" y="5101337"/>
              <a:ext cx="255412" cy="253974"/>
            </a:xfrm>
            <a:prstGeom prst="rect">
              <a:avLst/>
            </a:prstGeom>
          </p:spPr>
        </p:pic>
        <p:pic>
          <p:nvPicPr>
            <p:cNvPr id="27" name="object 27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858934" y="5132210"/>
              <a:ext cx="65236" cy="65246"/>
            </a:xfrm>
            <a:prstGeom prst="rect">
              <a:avLst/>
            </a:prstGeom>
          </p:spPr>
        </p:pic>
        <p:sp>
          <p:nvSpPr>
            <p:cNvPr id="28" name="object 28"/>
            <p:cNvSpPr/>
            <p:nvPr/>
          </p:nvSpPr>
          <p:spPr>
            <a:xfrm>
              <a:off x="1845500" y="5259091"/>
              <a:ext cx="45720" cy="45720"/>
            </a:xfrm>
            <a:custGeom>
              <a:avLst/>
              <a:gdLst/>
              <a:ahLst/>
              <a:cxnLst/>
              <a:rect l="l" t="t" r="r" b="b"/>
              <a:pathLst>
                <a:path w="45719" h="45720">
                  <a:moveTo>
                    <a:pt x="22828" y="0"/>
                  </a:moveTo>
                  <a:lnTo>
                    <a:pt x="14238" y="1674"/>
                  </a:lnTo>
                  <a:lnTo>
                    <a:pt x="6686" y="6696"/>
                  </a:lnTo>
                  <a:lnTo>
                    <a:pt x="1671" y="14247"/>
                  </a:lnTo>
                  <a:lnTo>
                    <a:pt x="0" y="22837"/>
                  </a:lnTo>
                  <a:lnTo>
                    <a:pt x="1671" y="31427"/>
                  </a:lnTo>
                  <a:lnTo>
                    <a:pt x="6686" y="38979"/>
                  </a:lnTo>
                  <a:lnTo>
                    <a:pt x="14238" y="44001"/>
                  </a:lnTo>
                  <a:lnTo>
                    <a:pt x="22828" y="45675"/>
                  </a:lnTo>
                  <a:lnTo>
                    <a:pt x="31418" y="44001"/>
                  </a:lnTo>
                  <a:lnTo>
                    <a:pt x="38969" y="38979"/>
                  </a:lnTo>
                  <a:lnTo>
                    <a:pt x="43984" y="31427"/>
                  </a:lnTo>
                  <a:lnTo>
                    <a:pt x="45656" y="22837"/>
                  </a:lnTo>
                  <a:lnTo>
                    <a:pt x="43984" y="14247"/>
                  </a:lnTo>
                  <a:lnTo>
                    <a:pt x="38969" y="6696"/>
                  </a:lnTo>
                  <a:lnTo>
                    <a:pt x="31418" y="1674"/>
                  </a:lnTo>
                  <a:lnTo>
                    <a:pt x="2282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9" name="object 29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960789" y="5563849"/>
              <a:ext cx="65233" cy="65233"/>
            </a:xfrm>
            <a:prstGeom prst="rect">
              <a:avLst/>
            </a:prstGeom>
          </p:spPr>
        </p:pic>
        <p:sp>
          <p:nvSpPr>
            <p:cNvPr id="30" name="object 30"/>
            <p:cNvSpPr/>
            <p:nvPr/>
          </p:nvSpPr>
          <p:spPr>
            <a:xfrm>
              <a:off x="1981842" y="5455126"/>
              <a:ext cx="45720" cy="45720"/>
            </a:xfrm>
            <a:custGeom>
              <a:avLst/>
              <a:gdLst/>
              <a:ahLst/>
              <a:cxnLst/>
              <a:rect l="l" t="t" r="r" b="b"/>
              <a:pathLst>
                <a:path w="45719" h="45720">
                  <a:moveTo>
                    <a:pt x="22839" y="0"/>
                  </a:moveTo>
                  <a:lnTo>
                    <a:pt x="14245" y="1671"/>
                  </a:lnTo>
                  <a:lnTo>
                    <a:pt x="6686" y="6686"/>
                  </a:lnTo>
                  <a:lnTo>
                    <a:pt x="1671" y="14243"/>
                  </a:lnTo>
                  <a:lnTo>
                    <a:pt x="0" y="22834"/>
                  </a:lnTo>
                  <a:lnTo>
                    <a:pt x="1671" y="31425"/>
                  </a:lnTo>
                  <a:lnTo>
                    <a:pt x="6686" y="38982"/>
                  </a:lnTo>
                  <a:lnTo>
                    <a:pt x="14245" y="43997"/>
                  </a:lnTo>
                  <a:lnTo>
                    <a:pt x="22839" y="45669"/>
                  </a:lnTo>
                  <a:lnTo>
                    <a:pt x="31430" y="43997"/>
                  </a:lnTo>
                  <a:lnTo>
                    <a:pt x="38982" y="38982"/>
                  </a:lnTo>
                  <a:lnTo>
                    <a:pt x="43997" y="31425"/>
                  </a:lnTo>
                  <a:lnTo>
                    <a:pt x="45669" y="22834"/>
                  </a:lnTo>
                  <a:lnTo>
                    <a:pt x="43997" y="14243"/>
                  </a:lnTo>
                  <a:lnTo>
                    <a:pt x="38982" y="6686"/>
                  </a:lnTo>
                  <a:lnTo>
                    <a:pt x="31430" y="1671"/>
                  </a:lnTo>
                  <a:lnTo>
                    <a:pt x="2283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31" name="object 31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10120718" y="2896463"/>
            <a:ext cx="2072474" cy="2613583"/>
          </a:xfrm>
          <a:prstGeom prst="rect">
            <a:avLst/>
          </a:prstGeom>
        </p:spPr>
      </p:pic>
      <p:pic>
        <p:nvPicPr>
          <p:cNvPr id="32" name="object 32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9074577" y="2366472"/>
            <a:ext cx="912088" cy="1127404"/>
          </a:xfrm>
          <a:prstGeom prst="rect">
            <a:avLst/>
          </a:prstGeom>
        </p:spPr>
      </p:pic>
      <p:sp>
        <p:nvSpPr>
          <p:cNvPr id="33" name="object 33"/>
          <p:cNvSpPr txBox="1">
            <a:spLocks noGrp="1"/>
          </p:cNvSpPr>
          <p:nvPr>
            <p:ph type="title"/>
          </p:nvPr>
        </p:nvSpPr>
        <p:spPr>
          <a:xfrm>
            <a:off x="527281" y="1316770"/>
            <a:ext cx="11192101" cy="513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spc="-5" dirty="0">
                <a:solidFill>
                  <a:srgbClr val="003087"/>
                </a:solidFill>
              </a:rPr>
              <a:t>Activity</a:t>
            </a:r>
            <a:r>
              <a:rPr sz="3200" spc="-30" dirty="0">
                <a:solidFill>
                  <a:srgbClr val="003087"/>
                </a:solidFill>
              </a:rPr>
              <a:t> </a:t>
            </a:r>
            <a:r>
              <a:rPr sz="3200" spc="-5" dirty="0">
                <a:solidFill>
                  <a:srgbClr val="003087"/>
                </a:solidFill>
              </a:rPr>
              <a:t>4:</a:t>
            </a:r>
            <a:r>
              <a:rPr sz="3200" spc="-30" dirty="0">
                <a:solidFill>
                  <a:srgbClr val="003087"/>
                </a:solidFill>
              </a:rPr>
              <a:t> </a:t>
            </a:r>
            <a:r>
              <a:rPr sz="3200" spc="-35" dirty="0">
                <a:solidFill>
                  <a:srgbClr val="003087"/>
                </a:solidFill>
              </a:rPr>
              <a:t>Verbal</a:t>
            </a:r>
            <a:r>
              <a:rPr sz="3200" spc="-30" dirty="0">
                <a:solidFill>
                  <a:srgbClr val="003087"/>
                </a:solidFill>
              </a:rPr>
              <a:t> </a:t>
            </a:r>
            <a:r>
              <a:rPr sz="3200" spc="-5" dirty="0">
                <a:solidFill>
                  <a:srgbClr val="003087"/>
                </a:solidFill>
              </a:rPr>
              <a:t>communication</a:t>
            </a:r>
            <a:endParaRPr sz="3200" dirty="0"/>
          </a:p>
        </p:txBody>
      </p:sp>
      <p:pic>
        <p:nvPicPr>
          <p:cNvPr id="34" name="object 34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4608893" y="3097707"/>
            <a:ext cx="1934095" cy="2352967"/>
          </a:xfrm>
          <a:prstGeom prst="rect">
            <a:avLst/>
          </a:prstGeom>
        </p:spPr>
      </p:pic>
      <p:sp>
        <p:nvSpPr>
          <p:cNvPr id="35" name="object 35"/>
          <p:cNvSpPr/>
          <p:nvPr/>
        </p:nvSpPr>
        <p:spPr>
          <a:xfrm>
            <a:off x="5708393" y="5528068"/>
            <a:ext cx="1314450" cy="1330325"/>
          </a:xfrm>
          <a:custGeom>
            <a:avLst/>
            <a:gdLst/>
            <a:ahLst/>
            <a:cxnLst/>
            <a:rect l="l" t="t" r="r" b="b"/>
            <a:pathLst>
              <a:path w="1314450" h="1330325">
                <a:moveTo>
                  <a:pt x="0" y="0"/>
                </a:moveTo>
                <a:lnTo>
                  <a:pt x="0" y="1329931"/>
                </a:lnTo>
                <a:lnTo>
                  <a:pt x="891984" y="1329931"/>
                </a:lnTo>
                <a:lnTo>
                  <a:pt x="1313942" y="1202893"/>
                </a:lnTo>
                <a:lnTo>
                  <a:pt x="1313942" y="395604"/>
                </a:lnTo>
                <a:lnTo>
                  <a:pt x="0" y="0"/>
                </a:lnTo>
                <a:close/>
              </a:path>
            </a:pathLst>
          </a:custGeom>
          <a:solidFill>
            <a:srgbClr val="215EAC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27282" y="1316770"/>
            <a:ext cx="2646045" cy="513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dirty="0">
                <a:solidFill>
                  <a:srgbClr val="003087"/>
                </a:solidFill>
              </a:rPr>
              <a:t>Things</a:t>
            </a:r>
            <a:r>
              <a:rPr sz="3200" spc="-45" dirty="0">
                <a:solidFill>
                  <a:srgbClr val="003087"/>
                </a:solidFill>
              </a:rPr>
              <a:t> </a:t>
            </a:r>
            <a:r>
              <a:rPr sz="3200" spc="-5" dirty="0">
                <a:solidFill>
                  <a:srgbClr val="003087"/>
                </a:solidFill>
              </a:rPr>
              <a:t>to</a:t>
            </a:r>
            <a:r>
              <a:rPr sz="3200" spc="-45" dirty="0">
                <a:solidFill>
                  <a:srgbClr val="003087"/>
                </a:solidFill>
              </a:rPr>
              <a:t> </a:t>
            </a:r>
            <a:r>
              <a:rPr sz="3200" spc="-5" dirty="0">
                <a:solidFill>
                  <a:srgbClr val="003087"/>
                </a:solidFill>
              </a:rPr>
              <a:t>say</a:t>
            </a:r>
            <a:endParaRPr sz="3200"/>
          </a:p>
        </p:txBody>
      </p:sp>
      <p:sp>
        <p:nvSpPr>
          <p:cNvPr id="3" name="object 3"/>
          <p:cNvSpPr txBox="1"/>
          <p:nvPr/>
        </p:nvSpPr>
        <p:spPr>
          <a:xfrm>
            <a:off x="527282" y="2025970"/>
            <a:ext cx="6195695" cy="1244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spc="-60" dirty="0">
                <a:solidFill>
                  <a:srgbClr val="231F20"/>
                </a:solidFill>
                <a:latin typeface="Arial"/>
                <a:cs typeface="Arial"/>
              </a:rPr>
              <a:t>Take</a:t>
            </a:r>
            <a:r>
              <a:rPr sz="2000" spc="-2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another</a:t>
            </a:r>
            <a:r>
              <a:rPr sz="2000" spc="-2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look</a:t>
            </a:r>
            <a:r>
              <a:rPr sz="2000" spc="-1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at</a:t>
            </a:r>
            <a:r>
              <a:rPr sz="2000" spc="-2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the</a:t>
            </a:r>
            <a:r>
              <a:rPr sz="2000" spc="-1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images.</a:t>
            </a:r>
            <a:endParaRPr sz="2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2050">
              <a:latin typeface="Arial"/>
              <a:cs typeface="Arial"/>
            </a:endParaRPr>
          </a:p>
          <a:p>
            <a:pPr marL="12700" marR="5080">
              <a:lnSpc>
                <a:spcPct val="100000"/>
              </a:lnSpc>
            </a:pP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In column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C, write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things that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each person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could say to </a:t>
            </a:r>
            <a:r>
              <a:rPr sz="2000" spc="-54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reassure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231F20"/>
                </a:solidFill>
                <a:latin typeface="Arial"/>
                <a:cs typeface="Arial"/>
              </a:rPr>
              <a:t>their </a:t>
            </a:r>
            <a:r>
              <a:rPr sz="2000" spc="-5" dirty="0">
                <a:solidFill>
                  <a:srgbClr val="231F20"/>
                </a:solidFill>
                <a:latin typeface="Arial"/>
                <a:cs typeface="Arial"/>
              </a:rPr>
              <a:t>patient.</a:t>
            </a:r>
            <a:endParaRPr sz="2000">
              <a:latin typeface="Arial"/>
              <a:cs typeface="Arial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0" y="6088392"/>
            <a:ext cx="12193270" cy="769620"/>
            <a:chOff x="0" y="6088392"/>
            <a:chExt cx="12193270" cy="769620"/>
          </a:xfrm>
        </p:grpSpPr>
        <p:sp>
          <p:nvSpPr>
            <p:cNvPr id="5" name="object 5"/>
            <p:cNvSpPr/>
            <p:nvPr/>
          </p:nvSpPr>
          <p:spPr>
            <a:xfrm>
              <a:off x="1464960" y="6088401"/>
              <a:ext cx="1544320" cy="769620"/>
            </a:xfrm>
            <a:custGeom>
              <a:avLst/>
              <a:gdLst/>
              <a:ahLst/>
              <a:cxnLst/>
              <a:rect l="l" t="t" r="r" b="b"/>
              <a:pathLst>
                <a:path w="1544320" h="769620">
                  <a:moveTo>
                    <a:pt x="1544027" y="0"/>
                  </a:moveTo>
                  <a:lnTo>
                    <a:pt x="0" y="453250"/>
                  </a:lnTo>
                  <a:lnTo>
                    <a:pt x="0" y="769594"/>
                  </a:lnTo>
                  <a:lnTo>
                    <a:pt x="1544027" y="769594"/>
                  </a:lnTo>
                  <a:lnTo>
                    <a:pt x="1544027" y="0"/>
                  </a:lnTo>
                  <a:close/>
                </a:path>
              </a:pathLst>
            </a:custGeom>
            <a:solidFill>
              <a:srgbClr val="AD267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0" y="6111595"/>
              <a:ext cx="1465580" cy="746760"/>
            </a:xfrm>
            <a:custGeom>
              <a:avLst/>
              <a:gdLst/>
              <a:ahLst/>
              <a:cxnLst/>
              <a:rect l="l" t="t" r="r" b="b"/>
              <a:pathLst>
                <a:path w="1465580" h="746759">
                  <a:moveTo>
                    <a:pt x="0" y="0"/>
                  </a:moveTo>
                  <a:lnTo>
                    <a:pt x="0" y="746404"/>
                  </a:lnTo>
                  <a:lnTo>
                    <a:pt x="1464957" y="746404"/>
                  </a:lnTo>
                  <a:lnTo>
                    <a:pt x="1464957" y="43006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72C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4553003" y="6088401"/>
              <a:ext cx="1544320" cy="769620"/>
            </a:xfrm>
            <a:custGeom>
              <a:avLst/>
              <a:gdLst/>
              <a:ahLst/>
              <a:cxnLst/>
              <a:rect l="l" t="t" r="r" b="b"/>
              <a:pathLst>
                <a:path w="1544320" h="769620">
                  <a:moveTo>
                    <a:pt x="1544040" y="0"/>
                  </a:moveTo>
                  <a:lnTo>
                    <a:pt x="0" y="453250"/>
                  </a:lnTo>
                  <a:lnTo>
                    <a:pt x="0" y="769594"/>
                  </a:lnTo>
                  <a:lnTo>
                    <a:pt x="1544040" y="769594"/>
                  </a:lnTo>
                  <a:lnTo>
                    <a:pt x="1544040" y="0"/>
                  </a:lnTo>
                  <a:close/>
                </a:path>
              </a:pathLst>
            </a:custGeom>
            <a:solidFill>
              <a:srgbClr val="00308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3008981" y="6088392"/>
              <a:ext cx="1544320" cy="769620"/>
            </a:xfrm>
            <a:custGeom>
              <a:avLst/>
              <a:gdLst/>
              <a:ahLst/>
              <a:cxnLst/>
              <a:rect l="l" t="t" r="r" b="b"/>
              <a:pathLst>
                <a:path w="1544320" h="769620">
                  <a:moveTo>
                    <a:pt x="0" y="0"/>
                  </a:moveTo>
                  <a:lnTo>
                    <a:pt x="0" y="769607"/>
                  </a:lnTo>
                  <a:lnTo>
                    <a:pt x="1544027" y="769607"/>
                  </a:lnTo>
                  <a:lnTo>
                    <a:pt x="1544027" y="45327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33007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7640166" y="6088653"/>
              <a:ext cx="1544320" cy="769620"/>
            </a:xfrm>
            <a:custGeom>
              <a:avLst/>
              <a:gdLst/>
              <a:ahLst/>
              <a:cxnLst/>
              <a:rect l="l" t="t" r="r" b="b"/>
              <a:pathLst>
                <a:path w="1544320" h="769620">
                  <a:moveTo>
                    <a:pt x="1544015" y="0"/>
                  </a:moveTo>
                  <a:lnTo>
                    <a:pt x="0" y="453250"/>
                  </a:lnTo>
                  <a:lnTo>
                    <a:pt x="0" y="769340"/>
                  </a:lnTo>
                  <a:lnTo>
                    <a:pt x="1544015" y="769340"/>
                  </a:lnTo>
                  <a:lnTo>
                    <a:pt x="1544015" y="0"/>
                  </a:lnTo>
                  <a:close/>
                </a:path>
              </a:pathLst>
            </a:custGeom>
            <a:solidFill>
              <a:srgbClr val="7C285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6097047" y="6088926"/>
              <a:ext cx="1543685" cy="769620"/>
            </a:xfrm>
            <a:custGeom>
              <a:avLst/>
              <a:gdLst/>
              <a:ahLst/>
              <a:cxnLst/>
              <a:rect l="l" t="t" r="r" b="b"/>
              <a:pathLst>
                <a:path w="1543684" h="769620">
                  <a:moveTo>
                    <a:pt x="0" y="0"/>
                  </a:moveTo>
                  <a:lnTo>
                    <a:pt x="0" y="769073"/>
                  </a:lnTo>
                  <a:lnTo>
                    <a:pt x="1543113" y="769073"/>
                  </a:lnTo>
                  <a:lnTo>
                    <a:pt x="1543113" y="45298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B71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" name="object 11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096139" y="6088659"/>
              <a:ext cx="901" cy="769340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10728209" y="6111854"/>
              <a:ext cx="1465580" cy="746760"/>
            </a:xfrm>
            <a:custGeom>
              <a:avLst/>
              <a:gdLst/>
              <a:ahLst/>
              <a:cxnLst/>
              <a:rect l="l" t="t" r="r" b="b"/>
              <a:pathLst>
                <a:path w="1465579" h="746759">
                  <a:moveTo>
                    <a:pt x="1464995" y="0"/>
                  </a:moveTo>
                  <a:lnTo>
                    <a:pt x="0" y="430060"/>
                  </a:lnTo>
                  <a:lnTo>
                    <a:pt x="0" y="746150"/>
                  </a:lnTo>
                  <a:lnTo>
                    <a:pt x="1464995" y="746150"/>
                  </a:lnTo>
                  <a:lnTo>
                    <a:pt x="1464995" y="0"/>
                  </a:lnTo>
                  <a:close/>
                </a:path>
              </a:pathLst>
            </a:custGeom>
            <a:solidFill>
              <a:srgbClr val="AD267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9184188" y="6088659"/>
              <a:ext cx="1544320" cy="769620"/>
            </a:xfrm>
            <a:custGeom>
              <a:avLst/>
              <a:gdLst/>
              <a:ahLst/>
              <a:cxnLst/>
              <a:rect l="l" t="t" r="r" b="b"/>
              <a:pathLst>
                <a:path w="1544320" h="769620">
                  <a:moveTo>
                    <a:pt x="0" y="0"/>
                  </a:moveTo>
                  <a:lnTo>
                    <a:pt x="0" y="769340"/>
                  </a:lnTo>
                  <a:lnTo>
                    <a:pt x="1544027" y="769340"/>
                  </a:lnTo>
                  <a:lnTo>
                    <a:pt x="1544027" y="45325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33007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4" name="object 14"/>
          <p:cNvGrpSpPr/>
          <p:nvPr/>
        </p:nvGrpSpPr>
        <p:grpSpPr>
          <a:xfrm>
            <a:off x="7307998" y="1044003"/>
            <a:ext cx="3357245" cy="4747260"/>
            <a:chOff x="7307998" y="1044003"/>
            <a:chExt cx="3357245" cy="4747260"/>
          </a:xfrm>
        </p:grpSpPr>
        <p:pic>
          <p:nvPicPr>
            <p:cNvPr id="15" name="object 1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454205" y="1165865"/>
              <a:ext cx="3021585" cy="4387164"/>
            </a:xfrm>
            <a:prstGeom prst="rect">
              <a:avLst/>
            </a:prstGeom>
          </p:spPr>
        </p:pic>
        <p:sp>
          <p:nvSpPr>
            <p:cNvPr id="16" name="object 16"/>
            <p:cNvSpPr/>
            <p:nvPr/>
          </p:nvSpPr>
          <p:spPr>
            <a:xfrm>
              <a:off x="7320698" y="1056703"/>
              <a:ext cx="3331845" cy="4721860"/>
            </a:xfrm>
            <a:custGeom>
              <a:avLst/>
              <a:gdLst/>
              <a:ahLst/>
              <a:cxnLst/>
              <a:rect l="l" t="t" r="r" b="b"/>
              <a:pathLst>
                <a:path w="3331845" h="4721860">
                  <a:moveTo>
                    <a:pt x="0" y="4721263"/>
                  </a:moveTo>
                  <a:lnTo>
                    <a:pt x="3331235" y="4721263"/>
                  </a:lnTo>
                  <a:lnTo>
                    <a:pt x="3331235" y="0"/>
                  </a:lnTo>
                  <a:lnTo>
                    <a:pt x="0" y="0"/>
                  </a:lnTo>
                  <a:lnTo>
                    <a:pt x="0" y="4721263"/>
                  </a:lnTo>
                  <a:close/>
                </a:path>
              </a:pathLst>
            </a:custGeom>
            <a:ln w="25400">
              <a:solidFill>
                <a:srgbClr val="E6E7E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ject 2">
            <a:extLst>
              <a:ext uri="{FF2B5EF4-FFF2-40B4-BE49-F238E27FC236}">
                <a16:creationId xmlns:a16="http://schemas.microsoft.com/office/drawing/2014/main" id="{396130F7-9DAE-C447-A95E-361E4C360C9E}"/>
              </a:ext>
            </a:extLst>
          </p:cNvPr>
          <p:cNvPicPr/>
          <p:nvPr/>
        </p:nvPicPr>
        <p:blipFill>
          <a:blip r:embed="rId2" cstate="print">
            <a:alphaModFix/>
          </a:blip>
          <a:stretch>
            <a:fillRect/>
          </a:stretch>
        </p:blipFill>
        <p:spPr>
          <a:xfrm>
            <a:off x="1781986" y="177120"/>
            <a:ext cx="5712120" cy="6082410"/>
          </a:xfrm>
          <a:prstGeom prst="rect">
            <a:avLst/>
          </a:prstGeom>
        </p:spPr>
      </p:pic>
      <p:sp>
        <p:nvSpPr>
          <p:cNvPr id="4" name="object 4"/>
          <p:cNvSpPr/>
          <p:nvPr/>
        </p:nvSpPr>
        <p:spPr>
          <a:xfrm>
            <a:off x="7149810" y="1489589"/>
            <a:ext cx="3262629" cy="3519170"/>
          </a:xfrm>
          <a:custGeom>
            <a:avLst/>
            <a:gdLst/>
            <a:ahLst/>
            <a:cxnLst/>
            <a:rect l="l" t="t" r="r" b="b"/>
            <a:pathLst>
              <a:path w="3262629" h="3519170">
                <a:moveTo>
                  <a:pt x="0" y="0"/>
                </a:moveTo>
                <a:lnTo>
                  <a:pt x="0" y="3518916"/>
                </a:lnTo>
                <a:lnTo>
                  <a:pt x="3262198" y="2648038"/>
                </a:lnTo>
                <a:lnTo>
                  <a:pt x="3262198" y="870902"/>
                </a:lnTo>
                <a:lnTo>
                  <a:pt x="0" y="0"/>
                </a:lnTo>
                <a:close/>
              </a:path>
            </a:pathLst>
          </a:custGeom>
          <a:solidFill>
            <a:srgbClr val="AD267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5505450" marR="5080">
              <a:lnSpc>
                <a:spcPct val="100499"/>
              </a:lnSpc>
              <a:spcBef>
                <a:spcPts val="95"/>
              </a:spcBef>
            </a:pPr>
            <a:r>
              <a:rPr spc="5" dirty="0"/>
              <a:t>What</a:t>
            </a:r>
            <a:r>
              <a:rPr spc="-50" dirty="0"/>
              <a:t> </a:t>
            </a:r>
            <a:r>
              <a:rPr dirty="0"/>
              <a:t>messages </a:t>
            </a:r>
            <a:r>
              <a:rPr spc="-780" dirty="0"/>
              <a:t> </a:t>
            </a:r>
            <a:r>
              <a:rPr dirty="0"/>
              <a:t>are </a:t>
            </a:r>
            <a:r>
              <a:rPr spc="5" dirty="0"/>
              <a:t>they </a:t>
            </a:r>
            <a:r>
              <a:rPr spc="10" dirty="0"/>
              <a:t> </a:t>
            </a:r>
            <a:r>
              <a:rPr dirty="0"/>
              <a:t>conveying?</a:t>
            </a:r>
          </a:p>
        </p:txBody>
      </p:sp>
      <p:pic>
        <p:nvPicPr>
          <p:cNvPr id="9" name="bg object 16">
            <a:extLst>
              <a:ext uri="{FF2B5EF4-FFF2-40B4-BE49-F238E27FC236}">
                <a16:creationId xmlns:a16="http://schemas.microsoft.com/office/drawing/2014/main" id="{A30B5F8E-DF32-B746-A13D-6077977A0E0F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41375" y="341375"/>
            <a:ext cx="1584959" cy="633983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object 2">
            <a:extLst>
              <a:ext uri="{FF2B5EF4-FFF2-40B4-BE49-F238E27FC236}">
                <a16:creationId xmlns:a16="http://schemas.microsoft.com/office/drawing/2014/main" id="{AB90B2CA-91AA-7E40-A6D2-843BBA196426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781986" y="177120"/>
            <a:ext cx="5712120" cy="6082410"/>
          </a:xfrm>
          <a:prstGeom prst="rect">
            <a:avLst/>
          </a:prstGeom>
        </p:spPr>
      </p:pic>
      <p:sp>
        <p:nvSpPr>
          <p:cNvPr id="4" name="object 4"/>
          <p:cNvSpPr/>
          <p:nvPr/>
        </p:nvSpPr>
        <p:spPr>
          <a:xfrm>
            <a:off x="7149810" y="1489589"/>
            <a:ext cx="3262629" cy="3519170"/>
          </a:xfrm>
          <a:custGeom>
            <a:avLst/>
            <a:gdLst/>
            <a:ahLst/>
            <a:cxnLst/>
            <a:rect l="l" t="t" r="r" b="b"/>
            <a:pathLst>
              <a:path w="3262629" h="3519170">
                <a:moveTo>
                  <a:pt x="0" y="0"/>
                </a:moveTo>
                <a:lnTo>
                  <a:pt x="0" y="3518916"/>
                </a:lnTo>
                <a:lnTo>
                  <a:pt x="3262198" y="2648038"/>
                </a:lnTo>
                <a:lnTo>
                  <a:pt x="3262198" y="870902"/>
                </a:lnTo>
                <a:lnTo>
                  <a:pt x="0" y="0"/>
                </a:lnTo>
                <a:close/>
              </a:path>
            </a:pathLst>
          </a:custGeom>
          <a:solidFill>
            <a:srgbClr val="AD267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7458631" y="2568544"/>
            <a:ext cx="2774315" cy="133540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499"/>
              </a:lnSpc>
              <a:spcBef>
                <a:spcPts val="95"/>
              </a:spcBef>
            </a:pPr>
            <a:r>
              <a:rPr sz="2850" b="1" spc="5" dirty="0">
                <a:solidFill>
                  <a:srgbClr val="FFFFFF"/>
                </a:solidFill>
                <a:latin typeface="Arial"/>
                <a:cs typeface="Arial"/>
              </a:rPr>
              <a:t>What</a:t>
            </a:r>
            <a:r>
              <a:rPr sz="2850" b="1" spc="-5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50" b="1" dirty="0">
                <a:solidFill>
                  <a:srgbClr val="FFFFFF"/>
                </a:solidFill>
                <a:latin typeface="Arial"/>
                <a:cs typeface="Arial"/>
              </a:rPr>
              <a:t>messages </a:t>
            </a:r>
            <a:r>
              <a:rPr sz="2850" b="1" spc="-78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50" b="1" dirty="0">
                <a:solidFill>
                  <a:srgbClr val="FFFFFF"/>
                </a:solidFill>
                <a:latin typeface="Arial"/>
                <a:cs typeface="Arial"/>
              </a:rPr>
              <a:t>are </a:t>
            </a:r>
            <a:r>
              <a:rPr sz="2850" b="1" spc="5" dirty="0">
                <a:solidFill>
                  <a:srgbClr val="FFFFFF"/>
                </a:solidFill>
                <a:latin typeface="Arial"/>
                <a:cs typeface="Arial"/>
              </a:rPr>
              <a:t>they </a:t>
            </a:r>
            <a:r>
              <a:rPr sz="2850" b="1" spc="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50" b="1" dirty="0">
                <a:solidFill>
                  <a:srgbClr val="FFFFFF"/>
                </a:solidFill>
                <a:latin typeface="Arial"/>
                <a:cs typeface="Arial"/>
              </a:rPr>
              <a:t>conveying?</a:t>
            </a:r>
            <a:endParaRPr sz="285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8768052" y="5153195"/>
            <a:ext cx="2329815" cy="8985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499"/>
              </a:lnSpc>
              <a:spcBef>
                <a:spcPts val="95"/>
              </a:spcBef>
            </a:pPr>
            <a:r>
              <a:rPr sz="2850" b="1" spc="5" dirty="0">
                <a:solidFill>
                  <a:srgbClr val="231F20"/>
                </a:solidFill>
                <a:latin typeface="Arial"/>
                <a:cs typeface="Arial"/>
              </a:rPr>
              <a:t>“I’m</a:t>
            </a:r>
            <a:r>
              <a:rPr sz="2850" b="1" spc="-7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850" b="1" dirty="0">
                <a:solidFill>
                  <a:srgbClr val="231F20"/>
                </a:solidFill>
                <a:latin typeface="Arial"/>
                <a:cs typeface="Arial"/>
              </a:rPr>
              <a:t>stressed </a:t>
            </a:r>
            <a:r>
              <a:rPr sz="2850" b="1" spc="-77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850" b="1" spc="5" dirty="0">
                <a:solidFill>
                  <a:srgbClr val="231F20"/>
                </a:solidFill>
                <a:latin typeface="Arial"/>
                <a:cs typeface="Arial"/>
              </a:rPr>
              <a:t>and</a:t>
            </a:r>
            <a:r>
              <a:rPr sz="2850" b="1" spc="-2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850" b="1" dirty="0">
                <a:solidFill>
                  <a:srgbClr val="231F20"/>
                </a:solidFill>
                <a:latin typeface="Arial"/>
                <a:cs typeface="Arial"/>
              </a:rPr>
              <a:t>angry”</a:t>
            </a:r>
            <a:endParaRPr sz="2850">
              <a:latin typeface="Arial"/>
              <a:cs typeface="Arial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7149807" y="359994"/>
            <a:ext cx="2484120" cy="594360"/>
          </a:xfrm>
          <a:prstGeom prst="rect">
            <a:avLst/>
          </a:prstGeom>
          <a:solidFill>
            <a:srgbClr val="003087"/>
          </a:solidFill>
        </p:spPr>
        <p:txBody>
          <a:bodyPr vert="horz" wrap="square" lIns="0" tIns="151130" rIns="0" bIns="0" rtlCol="0">
            <a:spAutoFit/>
          </a:bodyPr>
          <a:lstStyle/>
          <a:p>
            <a:pPr marL="130175">
              <a:lnSpc>
                <a:spcPct val="100000"/>
              </a:lnSpc>
              <a:spcBef>
                <a:spcPts val="1190"/>
              </a:spcBef>
            </a:pPr>
            <a:r>
              <a:rPr sz="1800" spc="-5" dirty="0"/>
              <a:t>Body</a:t>
            </a:r>
            <a:r>
              <a:rPr sz="1800" spc="-30" dirty="0"/>
              <a:t> </a:t>
            </a:r>
            <a:r>
              <a:rPr sz="1800" spc="-5" dirty="0"/>
              <a:t>and</a:t>
            </a:r>
            <a:r>
              <a:rPr sz="1800" spc="-25" dirty="0"/>
              <a:t> </a:t>
            </a:r>
            <a:r>
              <a:rPr sz="1800" dirty="0"/>
              <a:t>face</a:t>
            </a:r>
            <a:r>
              <a:rPr sz="1800" spc="-20" dirty="0"/>
              <a:t> </a:t>
            </a:r>
            <a:r>
              <a:rPr sz="1800" dirty="0"/>
              <a:t>tense</a:t>
            </a:r>
            <a:endParaRPr sz="1800"/>
          </a:p>
        </p:txBody>
      </p:sp>
      <p:sp>
        <p:nvSpPr>
          <p:cNvPr id="8" name="object 8"/>
          <p:cNvSpPr txBox="1"/>
          <p:nvPr/>
        </p:nvSpPr>
        <p:spPr>
          <a:xfrm>
            <a:off x="1542605" y="4967985"/>
            <a:ext cx="2072639" cy="594360"/>
          </a:xfrm>
          <a:prstGeom prst="rect">
            <a:avLst/>
          </a:prstGeom>
          <a:solidFill>
            <a:srgbClr val="003087"/>
          </a:solidFill>
        </p:spPr>
        <p:txBody>
          <a:bodyPr vert="horz" wrap="square" lIns="0" tIns="151130" rIns="0" bIns="0" rtlCol="0">
            <a:spAutoFit/>
          </a:bodyPr>
          <a:lstStyle/>
          <a:p>
            <a:pPr marL="159385">
              <a:lnSpc>
                <a:spcPct val="100000"/>
              </a:lnSpc>
              <a:spcBef>
                <a:spcPts val="1190"/>
              </a:spcBef>
            </a:pPr>
            <a:r>
              <a:rPr sz="1800" b="1" spc="-5" dirty="0">
                <a:solidFill>
                  <a:srgbClr val="FFFFFF"/>
                </a:solidFill>
                <a:latin typeface="Arial"/>
                <a:cs typeface="Arial"/>
              </a:rPr>
              <a:t>Hands</a:t>
            </a:r>
            <a:r>
              <a:rPr sz="1800" b="1" spc="-5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FFFFFF"/>
                </a:solidFill>
                <a:latin typeface="Arial"/>
                <a:cs typeface="Arial"/>
              </a:rPr>
              <a:t>clenched</a:t>
            </a:r>
            <a:endParaRPr sz="180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3384003" y="2952026"/>
            <a:ext cx="1760855" cy="594360"/>
          </a:xfrm>
          <a:prstGeom prst="rect">
            <a:avLst/>
          </a:prstGeom>
          <a:solidFill>
            <a:srgbClr val="003087"/>
          </a:solidFill>
        </p:spPr>
        <p:txBody>
          <a:bodyPr vert="horz" wrap="square" lIns="0" tIns="151130" rIns="0" bIns="0" rtlCol="0">
            <a:spAutoFit/>
          </a:bodyPr>
          <a:lstStyle/>
          <a:p>
            <a:pPr marL="365760">
              <a:lnSpc>
                <a:spcPct val="100000"/>
              </a:lnSpc>
              <a:spcBef>
                <a:spcPts val="1190"/>
              </a:spcBef>
            </a:pPr>
            <a:r>
              <a:rPr sz="1800" b="1" dirty="0">
                <a:solidFill>
                  <a:srgbClr val="FFFFFF"/>
                </a:solidFill>
                <a:latin typeface="Arial"/>
                <a:cs typeface="Arial"/>
              </a:rPr>
              <a:t>Frowning</a:t>
            </a:r>
            <a:endParaRPr sz="180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2735999" y="2069973"/>
            <a:ext cx="2072639" cy="594360"/>
          </a:xfrm>
          <a:prstGeom prst="rect">
            <a:avLst/>
          </a:prstGeom>
          <a:solidFill>
            <a:srgbClr val="003087"/>
          </a:solidFill>
        </p:spPr>
        <p:txBody>
          <a:bodyPr vert="horz" wrap="square" lIns="0" tIns="151130" rIns="0" bIns="0" rtlCol="0">
            <a:spAutoFit/>
          </a:bodyPr>
          <a:lstStyle/>
          <a:p>
            <a:pPr marL="222885">
              <a:lnSpc>
                <a:spcPct val="100000"/>
              </a:lnSpc>
              <a:spcBef>
                <a:spcPts val="1190"/>
              </a:spcBef>
            </a:pPr>
            <a:r>
              <a:rPr sz="1800" b="1" spc="-5" dirty="0">
                <a:solidFill>
                  <a:srgbClr val="FFFFFF"/>
                </a:solidFill>
                <a:latin typeface="Arial"/>
                <a:cs typeface="Arial"/>
              </a:rPr>
              <a:t>Narrowed</a:t>
            </a:r>
            <a:r>
              <a:rPr sz="1800" b="1" spc="-5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FFFFFF"/>
                </a:solidFill>
                <a:latin typeface="Arial"/>
                <a:cs typeface="Arial"/>
              </a:rPr>
              <a:t>eyes</a:t>
            </a:r>
            <a:endParaRPr sz="1800">
              <a:latin typeface="Arial"/>
              <a:cs typeface="Arial"/>
            </a:endParaRPr>
          </a:p>
        </p:txBody>
      </p:sp>
      <p:pic>
        <p:nvPicPr>
          <p:cNvPr id="12" name="bg object 16">
            <a:extLst>
              <a:ext uri="{FF2B5EF4-FFF2-40B4-BE49-F238E27FC236}">
                <a16:creationId xmlns:a16="http://schemas.microsoft.com/office/drawing/2014/main" id="{F7025C04-E164-0446-8AAB-950C2822C8E5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41375" y="341375"/>
            <a:ext cx="1584959" cy="633983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ject 2">
            <a:extLst>
              <a:ext uri="{FF2B5EF4-FFF2-40B4-BE49-F238E27FC236}">
                <a16:creationId xmlns:a16="http://schemas.microsoft.com/office/drawing/2014/main" id="{BBD6A4F8-D421-AB48-9135-0C80218A03CB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714330" y="167959"/>
            <a:ext cx="5699916" cy="6149585"/>
          </a:xfrm>
          <a:prstGeom prst="rect">
            <a:avLst/>
          </a:prstGeom>
        </p:spPr>
      </p:pic>
      <p:sp>
        <p:nvSpPr>
          <p:cNvPr id="4" name="object 4"/>
          <p:cNvSpPr/>
          <p:nvPr/>
        </p:nvSpPr>
        <p:spPr>
          <a:xfrm>
            <a:off x="1781192" y="1489589"/>
            <a:ext cx="3262629" cy="3519170"/>
          </a:xfrm>
          <a:custGeom>
            <a:avLst/>
            <a:gdLst/>
            <a:ahLst/>
            <a:cxnLst/>
            <a:rect l="l" t="t" r="r" b="b"/>
            <a:pathLst>
              <a:path w="3262629" h="3519170">
                <a:moveTo>
                  <a:pt x="3262198" y="0"/>
                </a:moveTo>
                <a:lnTo>
                  <a:pt x="0" y="870902"/>
                </a:lnTo>
                <a:lnTo>
                  <a:pt x="0" y="2648038"/>
                </a:lnTo>
                <a:lnTo>
                  <a:pt x="3262198" y="3518916"/>
                </a:lnTo>
                <a:lnTo>
                  <a:pt x="3262198" y="0"/>
                </a:lnTo>
                <a:close/>
              </a:path>
            </a:pathLst>
          </a:custGeom>
          <a:solidFill>
            <a:srgbClr val="33007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2090009" y="2568544"/>
            <a:ext cx="2774315" cy="133540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499"/>
              </a:lnSpc>
              <a:spcBef>
                <a:spcPts val="95"/>
              </a:spcBef>
            </a:pPr>
            <a:r>
              <a:rPr spc="5" dirty="0"/>
              <a:t>What</a:t>
            </a:r>
            <a:r>
              <a:rPr spc="-50" dirty="0"/>
              <a:t> </a:t>
            </a:r>
            <a:r>
              <a:rPr dirty="0"/>
              <a:t>messages </a:t>
            </a:r>
            <a:r>
              <a:rPr spc="-780" dirty="0"/>
              <a:t> </a:t>
            </a:r>
            <a:r>
              <a:rPr dirty="0"/>
              <a:t>are </a:t>
            </a:r>
            <a:r>
              <a:rPr spc="5" dirty="0"/>
              <a:t>they </a:t>
            </a:r>
            <a:r>
              <a:rPr spc="10" dirty="0"/>
              <a:t> </a:t>
            </a:r>
            <a:r>
              <a:rPr dirty="0"/>
              <a:t>conveying?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object 2">
            <a:extLst>
              <a:ext uri="{FF2B5EF4-FFF2-40B4-BE49-F238E27FC236}">
                <a16:creationId xmlns:a16="http://schemas.microsoft.com/office/drawing/2014/main" id="{D975BFF3-9297-7741-8AED-B9865E887ECF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714330" y="167959"/>
            <a:ext cx="5699916" cy="6149585"/>
          </a:xfrm>
          <a:prstGeom prst="rect">
            <a:avLst/>
          </a:prstGeom>
        </p:spPr>
      </p:pic>
      <p:sp>
        <p:nvSpPr>
          <p:cNvPr id="2" name="object 2"/>
          <p:cNvSpPr txBox="1"/>
          <p:nvPr/>
        </p:nvSpPr>
        <p:spPr>
          <a:xfrm>
            <a:off x="8628357" y="5928475"/>
            <a:ext cx="2673350" cy="462280"/>
          </a:xfrm>
          <a:prstGeom prst="rect">
            <a:avLst/>
          </a:prstGeom>
        </p:spPr>
        <p:txBody>
          <a:bodyPr vert="horz" wrap="square" lIns="0" tIns="146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5"/>
              </a:spcBef>
            </a:pPr>
            <a:r>
              <a:rPr sz="2850" b="1" spc="5" dirty="0">
                <a:solidFill>
                  <a:srgbClr val="231F20"/>
                </a:solidFill>
                <a:latin typeface="Arial"/>
                <a:cs typeface="Arial"/>
              </a:rPr>
              <a:t>“I’m</a:t>
            </a:r>
            <a:r>
              <a:rPr sz="2850" b="1" spc="-4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850" b="1" spc="5" dirty="0">
                <a:solidFill>
                  <a:srgbClr val="231F20"/>
                </a:solidFill>
                <a:latin typeface="Arial"/>
                <a:cs typeface="Arial"/>
              </a:rPr>
              <a:t>in</a:t>
            </a:r>
            <a:r>
              <a:rPr sz="2850" b="1" spc="-3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850" b="1" spc="5" dirty="0">
                <a:solidFill>
                  <a:srgbClr val="231F20"/>
                </a:solidFill>
                <a:latin typeface="Arial"/>
                <a:cs typeface="Arial"/>
              </a:rPr>
              <a:t>trouble”</a:t>
            </a:r>
            <a:endParaRPr sz="285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27407" y="5928475"/>
            <a:ext cx="3703320" cy="462280"/>
          </a:xfrm>
          <a:prstGeom prst="rect">
            <a:avLst/>
          </a:prstGeom>
        </p:spPr>
        <p:txBody>
          <a:bodyPr vert="horz" wrap="square" lIns="0" tIns="146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5"/>
              </a:spcBef>
            </a:pPr>
            <a:r>
              <a:rPr sz="2850" b="1" spc="5" dirty="0">
                <a:solidFill>
                  <a:srgbClr val="231F20"/>
                </a:solidFill>
                <a:latin typeface="Arial"/>
                <a:cs typeface="Arial"/>
              </a:rPr>
              <a:t>“I’m</a:t>
            </a:r>
            <a:r>
              <a:rPr sz="2850" b="1" spc="-2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850" b="1" dirty="0">
                <a:solidFill>
                  <a:srgbClr val="231F20"/>
                </a:solidFill>
                <a:latin typeface="Arial"/>
                <a:cs typeface="Arial"/>
              </a:rPr>
              <a:t>annoyed,</a:t>
            </a:r>
            <a:r>
              <a:rPr sz="2850" b="1" spc="-2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850" b="1" dirty="0">
                <a:solidFill>
                  <a:srgbClr val="231F20"/>
                </a:solidFill>
                <a:latin typeface="Arial"/>
                <a:cs typeface="Arial"/>
              </a:rPr>
              <a:t>angry”</a:t>
            </a:r>
            <a:endParaRPr sz="2850">
              <a:latin typeface="Arial"/>
              <a:cs typeface="Arial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1788305" y="1489589"/>
            <a:ext cx="3262629" cy="3519170"/>
          </a:xfrm>
          <a:custGeom>
            <a:avLst/>
            <a:gdLst/>
            <a:ahLst/>
            <a:cxnLst/>
            <a:rect l="l" t="t" r="r" b="b"/>
            <a:pathLst>
              <a:path w="3262629" h="3519170">
                <a:moveTo>
                  <a:pt x="3262198" y="0"/>
                </a:moveTo>
                <a:lnTo>
                  <a:pt x="0" y="870902"/>
                </a:lnTo>
                <a:lnTo>
                  <a:pt x="0" y="2648038"/>
                </a:lnTo>
                <a:lnTo>
                  <a:pt x="3262198" y="3518916"/>
                </a:lnTo>
                <a:lnTo>
                  <a:pt x="3262198" y="0"/>
                </a:lnTo>
                <a:close/>
              </a:path>
            </a:pathLst>
          </a:custGeom>
          <a:solidFill>
            <a:srgbClr val="33007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2097121" y="2568544"/>
            <a:ext cx="2774315" cy="133540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499"/>
              </a:lnSpc>
              <a:spcBef>
                <a:spcPts val="95"/>
              </a:spcBef>
            </a:pPr>
            <a:r>
              <a:rPr sz="2850" b="1" spc="5" dirty="0">
                <a:solidFill>
                  <a:srgbClr val="FFFFFF"/>
                </a:solidFill>
                <a:latin typeface="Arial"/>
                <a:cs typeface="Arial"/>
              </a:rPr>
              <a:t>What</a:t>
            </a:r>
            <a:r>
              <a:rPr sz="2850" b="1" spc="-5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50" b="1" dirty="0">
                <a:solidFill>
                  <a:srgbClr val="FFFFFF"/>
                </a:solidFill>
                <a:latin typeface="Arial"/>
                <a:cs typeface="Arial"/>
              </a:rPr>
              <a:t>messages </a:t>
            </a:r>
            <a:r>
              <a:rPr sz="2850" b="1" spc="-78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50" b="1" dirty="0">
                <a:solidFill>
                  <a:srgbClr val="FFFFFF"/>
                </a:solidFill>
                <a:latin typeface="Arial"/>
                <a:cs typeface="Arial"/>
              </a:rPr>
              <a:t>are </a:t>
            </a:r>
            <a:r>
              <a:rPr sz="2850" b="1" spc="5" dirty="0">
                <a:solidFill>
                  <a:srgbClr val="FFFFFF"/>
                </a:solidFill>
                <a:latin typeface="Arial"/>
                <a:cs typeface="Arial"/>
              </a:rPr>
              <a:t>they </a:t>
            </a:r>
            <a:r>
              <a:rPr sz="2850" b="1" spc="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50" b="1" dirty="0">
                <a:solidFill>
                  <a:srgbClr val="FFFFFF"/>
                </a:solidFill>
                <a:latin typeface="Arial"/>
                <a:cs typeface="Arial"/>
              </a:rPr>
              <a:t>conveying?</a:t>
            </a:r>
            <a:endParaRPr sz="2850">
              <a:latin typeface="Arial"/>
              <a:cs typeface="Arial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5358600" y="221665"/>
            <a:ext cx="2940685" cy="594360"/>
          </a:xfrm>
          <a:prstGeom prst="rect">
            <a:avLst/>
          </a:prstGeom>
          <a:solidFill>
            <a:srgbClr val="AD2672"/>
          </a:solidFill>
        </p:spPr>
        <p:txBody>
          <a:bodyPr vert="horz" wrap="square" lIns="0" tIns="151130" rIns="0" bIns="0" rtlCol="0">
            <a:spAutoFit/>
          </a:bodyPr>
          <a:lstStyle/>
          <a:p>
            <a:pPr marL="149225">
              <a:lnSpc>
                <a:spcPct val="100000"/>
              </a:lnSpc>
              <a:spcBef>
                <a:spcPts val="1190"/>
              </a:spcBef>
            </a:pPr>
            <a:r>
              <a:rPr sz="1800" dirty="0"/>
              <a:t>Looking</a:t>
            </a:r>
            <a:r>
              <a:rPr sz="1800" spc="-20" dirty="0"/>
              <a:t> </a:t>
            </a:r>
            <a:r>
              <a:rPr sz="1800" dirty="0"/>
              <a:t>down</a:t>
            </a:r>
            <a:r>
              <a:rPr sz="1800" spc="-20" dirty="0"/>
              <a:t> </a:t>
            </a:r>
            <a:r>
              <a:rPr sz="1800" spc="-5" dirty="0"/>
              <a:t>at</a:t>
            </a:r>
            <a:r>
              <a:rPr sz="1800" spc="-20" dirty="0"/>
              <a:t> </a:t>
            </a:r>
            <a:r>
              <a:rPr sz="1800" dirty="0"/>
              <a:t>the</a:t>
            </a:r>
            <a:r>
              <a:rPr sz="1800" spc="-20" dirty="0"/>
              <a:t> </a:t>
            </a:r>
            <a:r>
              <a:rPr sz="1800" dirty="0"/>
              <a:t>girl</a:t>
            </a:r>
            <a:endParaRPr sz="1800"/>
          </a:p>
        </p:txBody>
      </p:sp>
      <p:sp>
        <p:nvSpPr>
          <p:cNvPr id="9" name="object 9"/>
          <p:cNvSpPr txBox="1"/>
          <p:nvPr/>
        </p:nvSpPr>
        <p:spPr>
          <a:xfrm>
            <a:off x="2109825" y="895553"/>
            <a:ext cx="2605405" cy="594360"/>
          </a:xfrm>
          <a:prstGeom prst="rect">
            <a:avLst/>
          </a:prstGeom>
          <a:solidFill>
            <a:srgbClr val="AD2672"/>
          </a:solidFill>
        </p:spPr>
        <p:txBody>
          <a:bodyPr vert="horz" wrap="square" lIns="0" tIns="151130" rIns="0" bIns="0" rtlCol="0">
            <a:spAutoFit/>
          </a:bodyPr>
          <a:lstStyle/>
          <a:p>
            <a:pPr marL="260985">
              <a:lnSpc>
                <a:spcPct val="100000"/>
              </a:lnSpc>
              <a:spcBef>
                <a:spcPts val="1190"/>
              </a:spcBef>
            </a:pPr>
            <a:r>
              <a:rPr sz="1800" b="1" dirty="0">
                <a:solidFill>
                  <a:srgbClr val="FFFFFF"/>
                </a:solidFill>
                <a:latin typeface="Arial"/>
                <a:cs typeface="Arial"/>
              </a:rPr>
              <a:t>Frowning,</a:t>
            </a:r>
            <a:r>
              <a:rPr sz="1800" b="1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FFFFFF"/>
                </a:solidFill>
                <a:latin typeface="Arial"/>
                <a:cs typeface="Arial"/>
              </a:rPr>
              <a:t>no</a:t>
            </a:r>
            <a:r>
              <a:rPr sz="1800" b="1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FFFFFF"/>
                </a:solidFill>
                <a:latin typeface="Arial"/>
                <a:cs typeface="Arial"/>
              </a:rPr>
              <a:t>smile</a:t>
            </a:r>
            <a:endParaRPr sz="180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2109825" y="5008498"/>
            <a:ext cx="2605405" cy="594360"/>
          </a:xfrm>
          <a:prstGeom prst="rect">
            <a:avLst/>
          </a:prstGeom>
          <a:solidFill>
            <a:srgbClr val="AD2672"/>
          </a:solidFill>
        </p:spPr>
        <p:txBody>
          <a:bodyPr vert="horz" wrap="square" lIns="0" tIns="151130" rIns="0" bIns="0" rtlCol="0">
            <a:spAutoFit/>
          </a:bodyPr>
          <a:lstStyle/>
          <a:p>
            <a:pPr marL="534035">
              <a:lnSpc>
                <a:spcPct val="100000"/>
              </a:lnSpc>
              <a:spcBef>
                <a:spcPts val="1190"/>
              </a:spcBef>
            </a:pPr>
            <a:r>
              <a:rPr sz="1800" b="1" spc="-5" dirty="0">
                <a:solidFill>
                  <a:srgbClr val="FFFFFF"/>
                </a:solidFill>
                <a:latin typeface="Arial"/>
                <a:cs typeface="Arial"/>
              </a:rPr>
              <a:t>Hand</a:t>
            </a:r>
            <a:r>
              <a:rPr sz="1800" b="1" spc="-5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FFFFFF"/>
                </a:solidFill>
                <a:latin typeface="Arial"/>
                <a:cs typeface="Arial"/>
              </a:rPr>
              <a:t>pointing</a:t>
            </a:r>
            <a:endParaRPr sz="180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8641054" y="954024"/>
            <a:ext cx="2605405" cy="594360"/>
          </a:xfrm>
          <a:prstGeom prst="rect">
            <a:avLst/>
          </a:prstGeom>
          <a:solidFill>
            <a:srgbClr val="AD2672"/>
          </a:solidFill>
        </p:spPr>
        <p:txBody>
          <a:bodyPr vert="horz" wrap="square" lIns="0" tIns="151130" rIns="0" bIns="0" rtlCol="0">
            <a:spAutoFit/>
          </a:bodyPr>
          <a:lstStyle/>
          <a:p>
            <a:pPr marL="171450">
              <a:lnSpc>
                <a:spcPct val="100000"/>
              </a:lnSpc>
              <a:spcBef>
                <a:spcPts val="1190"/>
              </a:spcBef>
            </a:pPr>
            <a:r>
              <a:rPr sz="1800" b="1" spc="-5" dirty="0">
                <a:solidFill>
                  <a:srgbClr val="FFFFFF"/>
                </a:solidFill>
                <a:latin typeface="Arial"/>
                <a:cs typeface="Arial"/>
              </a:rPr>
              <a:t>Head</a:t>
            </a:r>
            <a:r>
              <a:rPr sz="1800" b="1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FFFFFF"/>
                </a:solidFill>
                <a:latin typeface="Arial"/>
                <a:cs typeface="Arial"/>
              </a:rPr>
              <a:t>and</a:t>
            </a:r>
            <a:r>
              <a:rPr sz="1800" b="1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FFFFFF"/>
                </a:solidFill>
                <a:latin typeface="Arial"/>
                <a:cs typeface="Arial"/>
              </a:rPr>
              <a:t>eyes</a:t>
            </a:r>
            <a:r>
              <a:rPr sz="1800" b="1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FFFFFF"/>
                </a:solidFill>
                <a:latin typeface="Arial"/>
                <a:cs typeface="Arial"/>
              </a:rPr>
              <a:t>down</a:t>
            </a:r>
            <a:endParaRPr sz="180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5543994" y="3589832"/>
            <a:ext cx="3221355" cy="594360"/>
          </a:xfrm>
          <a:prstGeom prst="rect">
            <a:avLst/>
          </a:prstGeom>
          <a:solidFill>
            <a:srgbClr val="AD2672"/>
          </a:solidFill>
        </p:spPr>
        <p:txBody>
          <a:bodyPr vert="horz" wrap="square" lIns="0" tIns="151130" rIns="0" bIns="0" rtlCol="0">
            <a:spAutoFit/>
          </a:bodyPr>
          <a:lstStyle/>
          <a:p>
            <a:pPr marL="118110">
              <a:lnSpc>
                <a:spcPct val="100000"/>
              </a:lnSpc>
              <a:spcBef>
                <a:spcPts val="1190"/>
              </a:spcBef>
            </a:pPr>
            <a:r>
              <a:rPr sz="1800" b="1" dirty="0">
                <a:solidFill>
                  <a:srgbClr val="FFFFFF"/>
                </a:solidFill>
                <a:latin typeface="Arial"/>
                <a:cs typeface="Arial"/>
              </a:rPr>
              <a:t>Mouth</a:t>
            </a:r>
            <a:r>
              <a:rPr sz="1800" b="1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FFFFFF"/>
                </a:solidFill>
                <a:latin typeface="Arial"/>
                <a:cs typeface="Arial"/>
              </a:rPr>
              <a:t>slightly</a:t>
            </a:r>
            <a:r>
              <a:rPr sz="1800" b="1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FFFFFF"/>
                </a:solidFill>
                <a:latin typeface="Arial"/>
                <a:cs typeface="Arial"/>
              </a:rPr>
              <a:t>down</a:t>
            </a:r>
            <a:r>
              <a:rPr sz="1800" b="1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FFFFFF"/>
                </a:solidFill>
                <a:latin typeface="Arial"/>
                <a:cs typeface="Arial"/>
              </a:rPr>
              <a:t>turned</a:t>
            </a:r>
            <a:endParaRPr sz="1800"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9272130" y="4711484"/>
            <a:ext cx="2381250" cy="594360"/>
          </a:xfrm>
          <a:prstGeom prst="rect">
            <a:avLst/>
          </a:prstGeom>
          <a:solidFill>
            <a:srgbClr val="AD2672"/>
          </a:solidFill>
        </p:spPr>
        <p:txBody>
          <a:bodyPr vert="horz" wrap="square" lIns="0" tIns="151130" rIns="0" bIns="0" rtlCol="0">
            <a:spAutoFit/>
          </a:bodyPr>
          <a:lstStyle/>
          <a:p>
            <a:pPr marL="212090">
              <a:lnSpc>
                <a:spcPct val="100000"/>
              </a:lnSpc>
              <a:spcBef>
                <a:spcPts val="1190"/>
              </a:spcBef>
            </a:pPr>
            <a:r>
              <a:rPr sz="1800" b="1" spc="-5" dirty="0">
                <a:solidFill>
                  <a:srgbClr val="FFFFFF"/>
                </a:solidFill>
                <a:latin typeface="Arial"/>
                <a:cs typeface="Arial"/>
              </a:rPr>
              <a:t>Head</a:t>
            </a:r>
            <a:r>
              <a:rPr sz="1800" b="1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FFFFFF"/>
                </a:solidFill>
                <a:latin typeface="Arial"/>
                <a:cs typeface="Arial"/>
              </a:rPr>
              <a:t>turned</a:t>
            </a:r>
            <a:r>
              <a:rPr sz="1800" b="1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FFFFFF"/>
                </a:solidFill>
                <a:latin typeface="Arial"/>
                <a:cs typeface="Arial"/>
              </a:rPr>
              <a:t>away</a:t>
            </a:r>
            <a:endParaRPr sz="1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781187" y="180086"/>
            <a:ext cx="8630920" cy="6137910"/>
            <a:chOff x="1781187" y="180086"/>
            <a:chExt cx="8630920" cy="613791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781187" y="180086"/>
              <a:ext cx="5690146" cy="6137910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7149810" y="1489589"/>
              <a:ext cx="3262629" cy="3519170"/>
            </a:xfrm>
            <a:custGeom>
              <a:avLst/>
              <a:gdLst/>
              <a:ahLst/>
              <a:cxnLst/>
              <a:rect l="l" t="t" r="r" b="b"/>
              <a:pathLst>
                <a:path w="3262629" h="3519170">
                  <a:moveTo>
                    <a:pt x="0" y="0"/>
                  </a:moveTo>
                  <a:lnTo>
                    <a:pt x="0" y="3518916"/>
                  </a:lnTo>
                  <a:lnTo>
                    <a:pt x="3262198" y="2648038"/>
                  </a:lnTo>
                  <a:lnTo>
                    <a:pt x="3262198" y="87090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664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7458631" y="2568544"/>
            <a:ext cx="2572385" cy="133540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just">
              <a:lnSpc>
                <a:spcPct val="100499"/>
              </a:lnSpc>
              <a:spcBef>
                <a:spcPts val="95"/>
              </a:spcBef>
            </a:pPr>
            <a:r>
              <a:rPr dirty="0"/>
              <a:t>Are</a:t>
            </a:r>
            <a:r>
              <a:rPr spc="-35" dirty="0"/>
              <a:t> </a:t>
            </a:r>
            <a:r>
              <a:rPr spc="5" dirty="0"/>
              <a:t>they</a:t>
            </a:r>
            <a:r>
              <a:rPr spc="-30" dirty="0"/>
              <a:t> </a:t>
            </a:r>
            <a:r>
              <a:rPr spc="5" dirty="0"/>
              <a:t>doing </a:t>
            </a:r>
            <a:r>
              <a:rPr spc="-780" dirty="0"/>
              <a:t> </a:t>
            </a:r>
            <a:r>
              <a:rPr spc="5" dirty="0"/>
              <a:t>and</a:t>
            </a:r>
            <a:r>
              <a:rPr spc="-40" dirty="0"/>
              <a:t> </a:t>
            </a:r>
            <a:r>
              <a:rPr dirty="0"/>
              <a:t>saying</a:t>
            </a:r>
            <a:r>
              <a:rPr spc="-35" dirty="0"/>
              <a:t> </a:t>
            </a:r>
            <a:r>
              <a:rPr spc="5" dirty="0"/>
              <a:t>the </a:t>
            </a:r>
            <a:r>
              <a:rPr spc="-780" dirty="0"/>
              <a:t> </a:t>
            </a:r>
            <a:r>
              <a:rPr spc="5" dirty="0"/>
              <a:t>same</a:t>
            </a:r>
            <a:r>
              <a:rPr spc="-20" dirty="0"/>
              <a:t> </a:t>
            </a:r>
            <a:r>
              <a:rPr spc="5" dirty="0"/>
              <a:t>thing?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8207910" y="4896767"/>
            <a:ext cx="3239770" cy="8985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499"/>
              </a:lnSpc>
              <a:spcBef>
                <a:spcPts val="95"/>
              </a:spcBef>
            </a:pPr>
            <a:r>
              <a:rPr sz="2850" b="1" spc="5" dirty="0">
                <a:solidFill>
                  <a:srgbClr val="231F20"/>
                </a:solidFill>
                <a:latin typeface="Arial"/>
                <a:cs typeface="Arial"/>
              </a:rPr>
              <a:t>“I’m finding this </a:t>
            </a:r>
            <a:r>
              <a:rPr sz="2850" b="1" spc="1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850" b="1" dirty="0">
                <a:solidFill>
                  <a:srgbClr val="231F20"/>
                </a:solidFill>
                <a:latin typeface="Arial"/>
                <a:cs typeface="Arial"/>
              </a:rPr>
              <a:t>really</a:t>
            </a:r>
            <a:r>
              <a:rPr sz="2850" b="1" spc="-7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850" b="1" spc="5" dirty="0">
                <a:solidFill>
                  <a:srgbClr val="231F20"/>
                </a:solidFill>
                <a:latin typeface="Arial"/>
                <a:cs typeface="Arial"/>
              </a:rPr>
              <a:t>interesting!”</a:t>
            </a:r>
            <a:endParaRPr sz="285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781187" y="180086"/>
            <a:ext cx="8630920" cy="6137910"/>
            <a:chOff x="1781187" y="180086"/>
            <a:chExt cx="8630920" cy="613791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781187" y="180086"/>
              <a:ext cx="5690146" cy="6137910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7149810" y="1489589"/>
              <a:ext cx="3262629" cy="3519170"/>
            </a:xfrm>
            <a:custGeom>
              <a:avLst/>
              <a:gdLst/>
              <a:ahLst/>
              <a:cxnLst/>
              <a:rect l="l" t="t" r="r" b="b"/>
              <a:pathLst>
                <a:path w="3262629" h="3519170">
                  <a:moveTo>
                    <a:pt x="0" y="0"/>
                  </a:moveTo>
                  <a:lnTo>
                    <a:pt x="0" y="3518916"/>
                  </a:lnTo>
                  <a:lnTo>
                    <a:pt x="3262198" y="2648038"/>
                  </a:lnTo>
                  <a:lnTo>
                    <a:pt x="3262198" y="87090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C285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7458631" y="2568544"/>
            <a:ext cx="2572385" cy="133540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just">
              <a:lnSpc>
                <a:spcPct val="100499"/>
              </a:lnSpc>
              <a:spcBef>
                <a:spcPts val="95"/>
              </a:spcBef>
            </a:pPr>
            <a:r>
              <a:rPr dirty="0"/>
              <a:t>Are</a:t>
            </a:r>
            <a:r>
              <a:rPr spc="-35" dirty="0"/>
              <a:t> </a:t>
            </a:r>
            <a:r>
              <a:rPr spc="5" dirty="0"/>
              <a:t>they</a:t>
            </a:r>
            <a:r>
              <a:rPr spc="-30" dirty="0"/>
              <a:t> </a:t>
            </a:r>
            <a:r>
              <a:rPr spc="5" dirty="0"/>
              <a:t>doing </a:t>
            </a:r>
            <a:r>
              <a:rPr spc="-780" dirty="0"/>
              <a:t> </a:t>
            </a:r>
            <a:r>
              <a:rPr spc="5" dirty="0"/>
              <a:t>and</a:t>
            </a:r>
            <a:r>
              <a:rPr spc="-40" dirty="0"/>
              <a:t> </a:t>
            </a:r>
            <a:r>
              <a:rPr dirty="0"/>
              <a:t>saying</a:t>
            </a:r>
            <a:r>
              <a:rPr spc="-35" dirty="0"/>
              <a:t> </a:t>
            </a:r>
            <a:r>
              <a:rPr spc="5" dirty="0"/>
              <a:t>the </a:t>
            </a:r>
            <a:r>
              <a:rPr spc="-780" dirty="0"/>
              <a:t> </a:t>
            </a:r>
            <a:r>
              <a:rPr spc="5" dirty="0"/>
              <a:t>same</a:t>
            </a:r>
            <a:r>
              <a:rPr spc="-20" dirty="0"/>
              <a:t> </a:t>
            </a:r>
            <a:r>
              <a:rPr spc="5" dirty="0"/>
              <a:t>thing?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8735316" y="5144466"/>
            <a:ext cx="1663064" cy="46228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2850" b="1" spc="5" dirty="0">
                <a:solidFill>
                  <a:srgbClr val="231F20"/>
                </a:solidFill>
                <a:latin typeface="Arial"/>
                <a:cs typeface="Arial"/>
              </a:rPr>
              <a:t>“I’m</a:t>
            </a:r>
            <a:r>
              <a:rPr sz="2850" b="1" spc="-8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2850" b="1" spc="5" dirty="0">
                <a:solidFill>
                  <a:srgbClr val="231F20"/>
                </a:solidFill>
                <a:latin typeface="Arial"/>
                <a:cs typeface="Arial"/>
              </a:rPr>
              <a:t>fine”</a:t>
            </a:r>
            <a:endParaRPr sz="285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</TotalTime>
  <Words>1104</Words>
  <Application>Microsoft Office PowerPoint</Application>
  <PresentationFormat>Widescreen</PresentationFormat>
  <Paragraphs>134</Paragraphs>
  <Slides>35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35</vt:i4>
      </vt:variant>
    </vt:vector>
  </HeadingPairs>
  <TitlesOfParts>
    <vt:vector size="38" baseType="lpstr">
      <vt:lpstr>Arial</vt:lpstr>
      <vt:lpstr>Calibri</vt:lpstr>
      <vt:lpstr>Office Theme</vt:lpstr>
      <vt:lpstr>Topic 3: Verbal and non-verbal communication</vt:lpstr>
      <vt:lpstr>Verbal and non-verbal  communication</vt:lpstr>
      <vt:lpstr>Activity 1: Interpreting body language</vt:lpstr>
      <vt:lpstr>What messages  are they  conveying?</vt:lpstr>
      <vt:lpstr>Body and face tense</vt:lpstr>
      <vt:lpstr>What messages  are they  conveying?</vt:lpstr>
      <vt:lpstr>Looking down at the girl</vt:lpstr>
      <vt:lpstr>Are they doing  and saying the  same thing?</vt:lpstr>
      <vt:lpstr>Are they doing  and saying the  same thing?</vt:lpstr>
      <vt:lpstr>Are they doing  and saying the  same thing?</vt:lpstr>
      <vt:lpstr>Why is it important to be aware of your verbal  and non-verbal communication when going  for a job interview?</vt:lpstr>
      <vt:lpstr>Job interview</vt:lpstr>
      <vt:lpstr>PowerPoint Presentation</vt:lpstr>
      <vt:lpstr>Job interview</vt:lpstr>
      <vt:lpstr>Job interview</vt:lpstr>
      <vt:lpstr>Job interview</vt:lpstr>
      <vt:lpstr>Virtual job interviews</vt:lpstr>
      <vt:lpstr>Virtual job interviews</vt:lpstr>
      <vt:lpstr>Why is it important that people who work in the  health service are aware of their verbal and  non-verbal communication?</vt:lpstr>
      <vt:lpstr>Healthcare professionals</vt:lpstr>
      <vt:lpstr>Healthcare professionals</vt:lpstr>
      <vt:lpstr>Activity 2: What am I communicating?</vt:lpstr>
      <vt:lpstr>Body language facts</vt:lpstr>
      <vt:lpstr>Body language facts</vt:lpstr>
      <vt:lpstr>Challenge: What am I  communicating?</vt:lpstr>
      <vt:lpstr>Challenge: What am I  communicating?</vt:lpstr>
      <vt:lpstr>Activity 3: Observing body language</vt:lpstr>
      <vt:lpstr>Observing body language</vt:lpstr>
      <vt:lpstr>PowerPoint Presentation</vt:lpstr>
      <vt:lpstr>Mental  health nurse</vt:lpstr>
      <vt:lpstr>Gardener</vt:lpstr>
      <vt:lpstr>Pharmacy  assistant</vt:lpstr>
      <vt:lpstr>Maternity  support worker</vt:lpstr>
      <vt:lpstr>Activity 4: Verbal communication</vt:lpstr>
      <vt:lpstr>Things to say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Topic 3: Verbal and non-verbal communication</dc:title>
  <dc:creator>Darren Aldrich</dc:creator>
  <cp:lastModifiedBy>Darren Aldrich</cp:lastModifiedBy>
  <cp:revision>2</cp:revision>
  <dcterms:created xsi:type="dcterms:W3CDTF">2022-02-17T16:06:59Z</dcterms:created>
  <dcterms:modified xsi:type="dcterms:W3CDTF">2022-02-22T17:01:41Z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2022-02-17T00:00:00Z</vt:filetime>
  </property>
  <property fmtid="{D5CDD505-2E9C-101B-9397-08002B2CF9AE}" pid="3" name="Creator">
    <vt:lpwstr>Adobe InDesign 16.2 (Macintosh)</vt:lpwstr>
  </property>
  <property fmtid="{D5CDD505-2E9C-101B-9397-08002B2CF9AE}" pid="4" name="LastSaved">
    <vt:filetime>2022-02-17T00:00:00Z</vt:filetime>
  </property>
</Properties>
</file>