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97" r:id="rId5"/>
    <p:sldId id="259" r:id="rId6"/>
    <p:sldId id="279" r:id="rId7"/>
    <p:sldId id="298" r:id="rId8"/>
    <p:sldId id="280" r:id="rId9"/>
    <p:sldId id="303" r:id="rId10"/>
    <p:sldId id="283" r:id="rId11"/>
    <p:sldId id="282" r:id="rId12"/>
    <p:sldId id="304" r:id="rId13"/>
    <p:sldId id="301" r:id="rId14"/>
    <p:sldId id="305" r:id="rId15"/>
    <p:sldId id="306" r:id="rId16"/>
    <p:sldId id="307" r:id="rId17"/>
    <p:sldId id="302" r:id="rId18"/>
    <p:sldId id="308" r:id="rId19"/>
    <p:sldId id="271" r:id="rId20"/>
    <p:sldId id="313" r:id="rId21"/>
    <p:sldId id="292" r:id="rId22"/>
    <p:sldId id="314" r:id="rId23"/>
    <p:sldId id="276" r:id="rId24"/>
    <p:sldId id="309" r:id="rId25"/>
    <p:sldId id="277" r:id="rId26"/>
    <p:sldId id="312" r:id="rId27"/>
    <p:sldId id="310" r:id="rId28"/>
    <p:sldId id="311"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A8AF25-F469-E63E-C2EE-6AD54DFEEABF}" name="Emma Charleston" initials="EC" userId="a1186bfab76fb7c4" providerId="Windows Live"/>
  <p188:author id="{E969A630-44ED-6A9C-112C-DF62A0D411ED}" name="Dan van Reysen" initials="DvR" userId="S::dan@hopscotchconsulting.co.uk::d93964ed-0057-492e-b862-505a9560276b" providerId="AD"/>
  <p188:author id="{2DB06671-7988-95FC-D3B3-A6168C5896A1}" name="Donough Shanahan" initials="DS" userId="S::donough@hopscotchconsulting.co.uk::f1c85d61-c6b6-4f7a-ba70-03c7da6eac08" providerId="AD"/>
  <p188:author id="{466786DD-052A-0E96-8913-4E667780786A}" name="Laura Monks" initials="LM" userId="S::Laura.Monks@hee.nhs.uk::515682e7-d9c1-41e8-8def-e4cca7c444ae" providerId="AD"/>
  <p188:author id="{390A5BF6-4ECD-FFB4-9DB5-7E65F00C5AE8}" name="Darren Aldrich" initials="DA" userId="S::darren.aldrich@hee.nhs.uk::5590bb9b-24d9-4be1-bb62-ecf3c412d8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B"/>
    <a:srgbClr val="425563"/>
    <a:srgbClr val="016747"/>
    <a:srgbClr val="3366BB"/>
    <a:srgbClr val="346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F05FD-18A4-B480-DF9E-43329B700F3C}" v="3" dt="2023-08-31T16:30:04.609"/>
    <p1510:client id="{41AE1AE6-2730-240C-88CA-D32563980C05}" v="2" dt="2022-09-07T12:38:35.593"/>
    <p1510:client id="{455B6233-4621-6BAD-D0BF-1241537ECCFB}" v="3" dt="2022-09-07T11:05:41.320"/>
    <p1510:client id="{84A51AA9-E4FF-6FCB-A512-D544207D80AA}" v="2" dt="2022-09-06T17:27:01.992"/>
    <p1510:client id="{857E2D44-DE4E-CFE7-E06C-DF2D87926E05}" v="6" dt="2022-09-16T11:15:50.487"/>
    <p1510:client id="{899C648C-4584-17A5-3E69-76E56252172C}" v="164" dt="2023-08-31T16:04:21.138"/>
    <p1510:client id="{EF97BD35-AB0F-BA19-1357-73AE2DF1E550}" v="10" dt="2023-08-31T15:50:23.425"/>
    <p1510:client id="{F933C6E5-6F85-F96D-562E-008BE9720742}" v="7" dt="2022-09-20T16:21:07.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34" autoAdjust="0"/>
    <p:restoredTop sz="93792" autoAdjust="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onks" userId="S::laura.monks@hee.nhs.uk::515682e7-d9c1-41e8-8def-e4cca7c444ae" providerId="AD" clId="Web-{857E2D44-DE4E-CFE7-E06C-DF2D87926E05}"/>
    <pc:docChg chg="modSld">
      <pc:chgData name="Laura Monks" userId="S::laura.monks@hee.nhs.uk::515682e7-d9c1-41e8-8def-e4cca7c444ae" providerId="AD" clId="Web-{857E2D44-DE4E-CFE7-E06C-DF2D87926E05}" dt="2022-09-16T11:15:50.487" v="5" actId="1076"/>
      <pc:docMkLst>
        <pc:docMk/>
      </pc:docMkLst>
      <pc:sldChg chg="modSp">
        <pc:chgData name="Laura Monks" userId="S::laura.monks@hee.nhs.uk::515682e7-d9c1-41e8-8def-e4cca7c444ae" providerId="AD" clId="Web-{857E2D44-DE4E-CFE7-E06C-DF2D87926E05}" dt="2022-09-16T11:14:53.986" v="1" actId="20577"/>
        <pc:sldMkLst>
          <pc:docMk/>
          <pc:sldMk cId="2222752611" sldId="277"/>
        </pc:sldMkLst>
        <pc:spChg chg="mod">
          <ac:chgData name="Laura Monks" userId="S::laura.monks@hee.nhs.uk::515682e7-d9c1-41e8-8def-e4cca7c444ae" providerId="AD" clId="Web-{857E2D44-DE4E-CFE7-E06C-DF2D87926E05}" dt="2022-09-16T11:14:53.986" v="1" actId="20577"/>
          <ac:spMkLst>
            <pc:docMk/>
            <pc:sldMk cId="2222752611" sldId="277"/>
            <ac:spMk id="3" creationId="{59F017EC-C00B-6343-9E84-1024E3197A7D}"/>
          </ac:spMkLst>
        </pc:spChg>
      </pc:sldChg>
      <pc:sldChg chg="modSp">
        <pc:chgData name="Laura Monks" userId="S::laura.monks@hee.nhs.uk::515682e7-d9c1-41e8-8def-e4cca7c444ae" providerId="AD" clId="Web-{857E2D44-DE4E-CFE7-E06C-DF2D87926E05}" dt="2022-09-16T11:15:50.487" v="5" actId="1076"/>
        <pc:sldMkLst>
          <pc:docMk/>
          <pc:sldMk cId="315209994" sldId="310"/>
        </pc:sldMkLst>
        <pc:spChg chg="mod">
          <ac:chgData name="Laura Monks" userId="S::laura.monks@hee.nhs.uk::515682e7-d9c1-41e8-8def-e4cca7c444ae" providerId="AD" clId="Web-{857E2D44-DE4E-CFE7-E06C-DF2D87926E05}" dt="2022-09-16T11:15:50.487" v="5" actId="1076"/>
          <ac:spMkLst>
            <pc:docMk/>
            <pc:sldMk cId="315209994" sldId="310"/>
            <ac:spMk id="14" creationId="{AC51B3D5-659D-97C8-1AB5-5EE9DC59867B}"/>
          </ac:spMkLst>
        </pc:spChg>
      </pc:sldChg>
    </pc:docChg>
  </pc:docChgLst>
  <pc:docChgLst>
    <pc:chgData name="Laura Monks" userId="S::laura.monks@hee.nhs.uk::515682e7-d9c1-41e8-8def-e4cca7c444ae" providerId="AD" clId="Web-{899C648C-4584-17A5-3E69-76E56252172C}"/>
    <pc:docChg chg="addSld delSld modSld sldOrd">
      <pc:chgData name="Laura Monks" userId="S::laura.monks@hee.nhs.uk::515682e7-d9c1-41e8-8def-e4cca7c444ae" providerId="AD" clId="Web-{899C648C-4584-17A5-3E69-76E56252172C}" dt="2023-08-31T16:04:21.138" v="160"/>
      <pc:docMkLst>
        <pc:docMk/>
      </pc:docMkLst>
      <pc:sldChg chg="addSp delSp modSp ord">
        <pc:chgData name="Laura Monks" userId="S::laura.monks@hee.nhs.uk::515682e7-d9c1-41e8-8def-e4cca7c444ae" providerId="AD" clId="Web-{899C648C-4584-17A5-3E69-76E56252172C}" dt="2023-08-31T16:04:16.935" v="159"/>
        <pc:sldMkLst>
          <pc:docMk/>
          <pc:sldMk cId="544371801" sldId="271"/>
        </pc:sldMkLst>
        <pc:spChg chg="mod">
          <ac:chgData name="Laura Monks" userId="S::laura.monks@hee.nhs.uk::515682e7-d9c1-41e8-8def-e4cca7c444ae" providerId="AD" clId="Web-{899C648C-4584-17A5-3E69-76E56252172C}" dt="2023-08-31T16:04:07.122" v="158" actId="20577"/>
          <ac:spMkLst>
            <pc:docMk/>
            <pc:sldMk cId="544371801" sldId="271"/>
            <ac:spMk id="3" creationId="{59F017EC-C00B-6343-9E84-1024E3197A7D}"/>
          </ac:spMkLst>
        </pc:spChg>
        <pc:spChg chg="add del mod">
          <ac:chgData name="Laura Monks" userId="S::laura.monks@hee.nhs.uk::515682e7-d9c1-41e8-8def-e4cca7c444ae" providerId="AD" clId="Web-{899C648C-4584-17A5-3E69-76E56252172C}" dt="2023-08-31T16:03:26.074" v="145"/>
          <ac:spMkLst>
            <pc:docMk/>
            <pc:sldMk cId="544371801" sldId="271"/>
            <ac:spMk id="4" creationId="{DC106D49-5366-FECA-2BF6-2AA0F526DE27}"/>
          </ac:spMkLst>
        </pc:spChg>
        <pc:spChg chg="mod">
          <ac:chgData name="Laura Monks" userId="S::laura.monks@hee.nhs.uk::515682e7-d9c1-41e8-8def-e4cca7c444ae" providerId="AD" clId="Web-{899C648C-4584-17A5-3E69-76E56252172C}" dt="2023-08-31T16:03:58.981" v="154" actId="20577"/>
          <ac:spMkLst>
            <pc:docMk/>
            <pc:sldMk cId="544371801" sldId="271"/>
            <ac:spMk id="7" creationId="{CD588384-EC99-D047-90F0-A3ADD19B4C1A}"/>
          </ac:spMkLst>
        </pc:spChg>
        <pc:picChg chg="del">
          <ac:chgData name="Laura Monks" userId="S::laura.monks@hee.nhs.uk::515682e7-d9c1-41e8-8def-e4cca7c444ae" providerId="AD" clId="Web-{899C648C-4584-17A5-3E69-76E56252172C}" dt="2023-08-31T16:03:20.870" v="142"/>
          <ac:picMkLst>
            <pc:docMk/>
            <pc:sldMk cId="544371801" sldId="271"/>
            <ac:picMk id="2" creationId="{82AF723B-EC98-495A-A18A-C1C3CA823C79}"/>
          </ac:picMkLst>
        </pc:picChg>
        <pc:picChg chg="add mod">
          <ac:chgData name="Laura Monks" userId="S::laura.monks@hee.nhs.uk::515682e7-d9c1-41e8-8def-e4cca7c444ae" providerId="AD" clId="Web-{899C648C-4584-17A5-3E69-76E56252172C}" dt="2023-08-31T16:03:49.012" v="149" actId="14100"/>
          <ac:picMkLst>
            <pc:docMk/>
            <pc:sldMk cId="544371801" sldId="271"/>
            <ac:picMk id="5" creationId="{7B1ED243-991A-0BBE-170B-A2F2CA0B6090}"/>
          </ac:picMkLst>
        </pc:picChg>
      </pc:sldChg>
      <pc:sldChg chg="del">
        <pc:chgData name="Laura Monks" userId="S::laura.monks@hee.nhs.uk::515682e7-d9c1-41e8-8def-e4cca7c444ae" providerId="AD" clId="Web-{899C648C-4584-17A5-3E69-76E56252172C}" dt="2023-08-31T15:56:12.138" v="99"/>
        <pc:sldMkLst>
          <pc:docMk/>
          <pc:sldMk cId="2673030975" sldId="278"/>
        </pc:sldMkLst>
      </pc:sldChg>
      <pc:sldChg chg="addSp delSp modSp ord">
        <pc:chgData name="Laura Monks" userId="S::laura.monks@hee.nhs.uk::515682e7-d9c1-41e8-8def-e4cca7c444ae" providerId="AD" clId="Web-{899C648C-4584-17A5-3E69-76E56252172C}" dt="2023-08-31T16:04:21.138" v="160"/>
        <pc:sldMkLst>
          <pc:docMk/>
          <pc:sldMk cId="972881766" sldId="292"/>
        </pc:sldMkLst>
        <pc:spChg chg="add del">
          <ac:chgData name="Laura Monks" userId="S::laura.monks@hee.nhs.uk::515682e7-d9c1-41e8-8def-e4cca7c444ae" providerId="AD" clId="Web-{899C648C-4584-17A5-3E69-76E56252172C}" dt="2023-08-31T16:02:35.494" v="128"/>
          <ac:spMkLst>
            <pc:docMk/>
            <pc:sldMk cId="972881766" sldId="292"/>
            <ac:spMk id="3" creationId="{59F017EC-C00B-6343-9E84-1024E3197A7D}"/>
          </ac:spMkLst>
        </pc:spChg>
        <pc:spChg chg="add del mod">
          <ac:chgData name="Laura Monks" userId="S::laura.monks@hee.nhs.uk::515682e7-d9c1-41e8-8def-e4cca7c444ae" providerId="AD" clId="Web-{899C648C-4584-17A5-3E69-76E56252172C}" dt="2023-08-31T16:02:35.494" v="128"/>
          <ac:spMkLst>
            <pc:docMk/>
            <pc:sldMk cId="972881766" sldId="292"/>
            <ac:spMk id="5" creationId="{657690FD-58E9-FC86-2657-04BEDCBD16C3}"/>
          </ac:spMkLst>
        </pc:spChg>
        <pc:picChg chg="add del">
          <ac:chgData name="Laura Monks" userId="S::laura.monks@hee.nhs.uk::515682e7-d9c1-41e8-8def-e4cca7c444ae" providerId="AD" clId="Web-{899C648C-4584-17A5-3E69-76E56252172C}" dt="2023-08-31T16:03:16.855" v="141"/>
          <ac:picMkLst>
            <pc:docMk/>
            <pc:sldMk cId="972881766" sldId="292"/>
            <ac:picMk id="4" creationId="{A6E2F142-A7BF-422A-AAA5-00A0E56F502E}"/>
          </ac:picMkLst>
        </pc:picChg>
        <pc:picChg chg="add del mod">
          <ac:chgData name="Laura Monks" userId="S::laura.monks@hee.nhs.uk::515682e7-d9c1-41e8-8def-e4cca7c444ae" providerId="AD" clId="Web-{899C648C-4584-17A5-3E69-76E56252172C}" dt="2023-08-31T16:03:14.620" v="140"/>
          <ac:picMkLst>
            <pc:docMk/>
            <pc:sldMk cId="972881766" sldId="292"/>
            <ac:picMk id="6" creationId="{75A272E6-775C-1752-3E77-1ADD254849F0}"/>
          </ac:picMkLst>
        </pc:picChg>
      </pc:sldChg>
      <pc:sldChg chg="del">
        <pc:chgData name="Laura Monks" userId="S::laura.monks@hee.nhs.uk::515682e7-d9c1-41e8-8def-e4cca7c444ae" providerId="AD" clId="Web-{899C648C-4584-17A5-3E69-76E56252172C}" dt="2023-08-31T16:01:43.617" v="125"/>
        <pc:sldMkLst>
          <pc:docMk/>
          <pc:sldMk cId="4248751227" sldId="293"/>
        </pc:sldMkLst>
      </pc:sldChg>
      <pc:sldChg chg="addSp modSp">
        <pc:chgData name="Laura Monks" userId="S::laura.monks@hee.nhs.uk::515682e7-d9c1-41e8-8def-e4cca7c444ae" providerId="AD" clId="Web-{899C648C-4584-17A5-3E69-76E56252172C}" dt="2023-08-31T15:55:55.356" v="98" actId="20577"/>
        <pc:sldMkLst>
          <pc:docMk/>
          <pc:sldMk cId="1810826567" sldId="313"/>
        </pc:sldMkLst>
        <pc:spChg chg="mod">
          <ac:chgData name="Laura Monks" userId="S::laura.monks@hee.nhs.uk::515682e7-d9c1-41e8-8def-e4cca7c444ae" providerId="AD" clId="Web-{899C648C-4584-17A5-3E69-76E56252172C}" dt="2023-08-31T15:55:55.356" v="98" actId="20577"/>
          <ac:spMkLst>
            <pc:docMk/>
            <pc:sldMk cId="1810826567" sldId="313"/>
            <ac:spMk id="7" creationId="{CD588384-EC99-D047-90F0-A3ADD19B4C1A}"/>
          </ac:spMkLst>
        </pc:spChg>
        <pc:picChg chg="add mod">
          <ac:chgData name="Laura Monks" userId="S::laura.monks@hee.nhs.uk::515682e7-d9c1-41e8-8def-e4cca7c444ae" providerId="AD" clId="Web-{899C648C-4584-17A5-3E69-76E56252172C}" dt="2023-08-31T15:52:18.396" v="3" actId="14100"/>
          <ac:picMkLst>
            <pc:docMk/>
            <pc:sldMk cId="1810826567" sldId="313"/>
            <ac:picMk id="2" creationId="{00EACC04-BFBD-B588-873B-1169C01A04EB}"/>
          </ac:picMkLst>
        </pc:picChg>
      </pc:sldChg>
      <pc:sldChg chg="addSp delSp modSp add replId">
        <pc:chgData name="Laura Monks" userId="S::laura.monks@hee.nhs.uk::515682e7-d9c1-41e8-8def-e4cca7c444ae" providerId="AD" clId="Web-{899C648C-4584-17A5-3E69-76E56252172C}" dt="2023-08-31T16:01:09.335" v="124" actId="20577"/>
        <pc:sldMkLst>
          <pc:docMk/>
          <pc:sldMk cId="2873352777" sldId="314"/>
        </pc:sldMkLst>
        <pc:spChg chg="mod">
          <ac:chgData name="Laura Monks" userId="S::laura.monks@hee.nhs.uk::515682e7-d9c1-41e8-8def-e4cca7c444ae" providerId="AD" clId="Web-{899C648C-4584-17A5-3E69-76E56252172C}" dt="2023-08-31T16:00:13.114" v="107" actId="20577"/>
          <ac:spMkLst>
            <pc:docMk/>
            <pc:sldMk cId="2873352777" sldId="314"/>
            <ac:spMk id="3" creationId="{59F017EC-C00B-6343-9E84-1024E3197A7D}"/>
          </ac:spMkLst>
        </pc:spChg>
        <pc:spChg chg="mod">
          <ac:chgData name="Laura Monks" userId="S::laura.monks@hee.nhs.uk::515682e7-d9c1-41e8-8def-e4cca7c444ae" providerId="AD" clId="Web-{899C648C-4584-17A5-3E69-76E56252172C}" dt="2023-08-31T16:01:09.335" v="124" actId="20577"/>
          <ac:spMkLst>
            <pc:docMk/>
            <pc:sldMk cId="2873352777" sldId="314"/>
            <ac:spMk id="7" creationId="{CD588384-EC99-D047-90F0-A3ADD19B4C1A}"/>
          </ac:spMkLst>
        </pc:spChg>
        <pc:picChg chg="del">
          <ac:chgData name="Laura Monks" userId="S::laura.monks@hee.nhs.uk::515682e7-d9c1-41e8-8def-e4cca7c444ae" providerId="AD" clId="Web-{899C648C-4584-17A5-3E69-76E56252172C}" dt="2023-08-31T15:59:59.254" v="102"/>
          <ac:picMkLst>
            <pc:docMk/>
            <pc:sldMk cId="2873352777" sldId="314"/>
            <ac:picMk id="2" creationId="{82AF723B-EC98-495A-A18A-C1C3CA823C79}"/>
          </ac:picMkLst>
        </pc:picChg>
        <pc:picChg chg="add mod">
          <ac:chgData name="Laura Monks" userId="S::laura.monks@hee.nhs.uk::515682e7-d9c1-41e8-8def-e4cca7c444ae" providerId="AD" clId="Web-{899C648C-4584-17A5-3E69-76E56252172C}" dt="2023-08-31T16:00:30.224" v="116" actId="1076"/>
          <ac:picMkLst>
            <pc:docMk/>
            <pc:sldMk cId="2873352777" sldId="314"/>
            <ac:picMk id="4" creationId="{4477075E-F298-7E30-99C4-BED31BEB01DC}"/>
          </ac:picMkLst>
        </pc:picChg>
      </pc:sldChg>
    </pc:docChg>
  </pc:docChgLst>
  <pc:docChgLst>
    <pc:chgData name="Laura Monks" userId="S::laura.monks@hee.nhs.uk::515682e7-d9c1-41e8-8def-e4cca7c444ae" providerId="AD" clId="Web-{F933C6E5-6F85-F96D-562E-008BE9720742}"/>
    <pc:docChg chg="modSld">
      <pc:chgData name="Laura Monks" userId="S::laura.monks@hee.nhs.uk::515682e7-d9c1-41e8-8def-e4cca7c444ae" providerId="AD" clId="Web-{F933C6E5-6F85-F96D-562E-008BE9720742}" dt="2022-09-20T16:21:05.346" v="2" actId="20577"/>
      <pc:docMkLst>
        <pc:docMk/>
      </pc:docMkLst>
      <pc:sldChg chg="modSp">
        <pc:chgData name="Laura Monks" userId="S::laura.monks@hee.nhs.uk::515682e7-d9c1-41e8-8def-e4cca7c444ae" providerId="AD" clId="Web-{F933C6E5-6F85-F96D-562E-008BE9720742}" dt="2022-09-20T16:21:05.346" v="2" actId="20577"/>
        <pc:sldMkLst>
          <pc:docMk/>
          <pc:sldMk cId="315209994" sldId="310"/>
        </pc:sldMkLst>
        <pc:spChg chg="mod">
          <ac:chgData name="Laura Monks" userId="S::laura.monks@hee.nhs.uk::515682e7-d9c1-41e8-8def-e4cca7c444ae" providerId="AD" clId="Web-{F933C6E5-6F85-F96D-562E-008BE9720742}" dt="2022-09-20T16:21:05.346" v="2" actId="20577"/>
          <ac:spMkLst>
            <pc:docMk/>
            <pc:sldMk cId="315209994" sldId="310"/>
            <ac:spMk id="14" creationId="{AC51B3D5-659D-97C8-1AB5-5EE9DC59867B}"/>
          </ac:spMkLst>
        </pc:spChg>
      </pc:sldChg>
    </pc:docChg>
  </pc:docChgLst>
  <pc:docChgLst>
    <pc:chgData name="Laura Monks" userId="S::laura.monks@hee.nhs.uk::515682e7-d9c1-41e8-8def-e4cca7c444ae" providerId="AD" clId="Web-{EF97BD35-AB0F-BA19-1357-73AE2DF1E550}"/>
    <pc:docChg chg="addSld modSld">
      <pc:chgData name="Laura Monks" userId="S::laura.monks@hee.nhs.uk::515682e7-d9c1-41e8-8def-e4cca7c444ae" providerId="AD" clId="Web-{EF97BD35-AB0F-BA19-1357-73AE2DF1E550}" dt="2023-08-31T15:50:23.425" v="9" actId="20577"/>
      <pc:docMkLst>
        <pc:docMk/>
      </pc:docMkLst>
      <pc:sldChg chg="delSp modSp add replId">
        <pc:chgData name="Laura Monks" userId="S::laura.monks@hee.nhs.uk::515682e7-d9c1-41e8-8def-e4cca7c444ae" providerId="AD" clId="Web-{EF97BD35-AB0F-BA19-1357-73AE2DF1E550}" dt="2023-08-31T15:50:23.425" v="9" actId="20577"/>
        <pc:sldMkLst>
          <pc:docMk/>
          <pc:sldMk cId="1810826567" sldId="313"/>
        </pc:sldMkLst>
        <pc:spChg chg="mod">
          <ac:chgData name="Laura Monks" userId="S::laura.monks@hee.nhs.uk::515682e7-d9c1-41e8-8def-e4cca7c444ae" providerId="AD" clId="Web-{EF97BD35-AB0F-BA19-1357-73AE2DF1E550}" dt="2023-08-31T15:50:23.425" v="9" actId="20577"/>
          <ac:spMkLst>
            <pc:docMk/>
            <pc:sldMk cId="1810826567" sldId="313"/>
            <ac:spMk id="3" creationId="{59F017EC-C00B-6343-9E84-1024E3197A7D}"/>
          </ac:spMkLst>
        </pc:spChg>
        <pc:picChg chg="del">
          <ac:chgData name="Laura Monks" userId="S::laura.monks@hee.nhs.uk::515682e7-d9c1-41e8-8def-e4cca7c444ae" providerId="AD" clId="Web-{EF97BD35-AB0F-BA19-1357-73AE2DF1E550}" dt="2023-08-31T15:50:11.659" v="1"/>
          <ac:picMkLst>
            <pc:docMk/>
            <pc:sldMk cId="1810826567" sldId="313"/>
            <ac:picMk id="4" creationId="{A6E2F142-A7BF-422A-AAA5-00A0E56F502E}"/>
          </ac:picMkLst>
        </pc:picChg>
      </pc:sldChg>
    </pc:docChg>
  </pc:docChgLst>
  <pc:docChgLst>
    <pc:chgData name="Laura Monks" userId="S::laura.monks@hee.nhs.uk::515682e7-d9c1-41e8-8def-e4cca7c444ae" providerId="AD" clId="Web-{2BCF05FD-18A4-B480-DF9E-43329B700F3C}"/>
    <pc:docChg chg="modSld">
      <pc:chgData name="Laura Monks" userId="S::laura.monks@hee.nhs.uk::515682e7-d9c1-41e8-8def-e4cca7c444ae" providerId="AD" clId="Web-{2BCF05FD-18A4-B480-DF9E-43329B700F3C}" dt="2023-08-31T16:30:04.609" v="2" actId="20577"/>
      <pc:docMkLst>
        <pc:docMk/>
      </pc:docMkLst>
      <pc:sldChg chg="modSp">
        <pc:chgData name="Laura Monks" userId="S::laura.monks@hee.nhs.uk::515682e7-d9c1-41e8-8def-e4cca7c444ae" providerId="AD" clId="Web-{2BCF05FD-18A4-B480-DF9E-43329B700F3C}" dt="2023-08-31T16:29:55.124" v="0" actId="20577"/>
        <pc:sldMkLst>
          <pc:docMk/>
          <pc:sldMk cId="544371801" sldId="271"/>
        </pc:sldMkLst>
        <pc:spChg chg="mod">
          <ac:chgData name="Laura Monks" userId="S::laura.monks@hee.nhs.uk::515682e7-d9c1-41e8-8def-e4cca7c444ae" providerId="AD" clId="Web-{2BCF05FD-18A4-B480-DF9E-43329B700F3C}" dt="2023-08-31T16:29:55.124" v="0" actId="20577"/>
          <ac:spMkLst>
            <pc:docMk/>
            <pc:sldMk cId="544371801" sldId="271"/>
            <ac:spMk id="3" creationId="{59F017EC-C00B-6343-9E84-1024E3197A7D}"/>
          </ac:spMkLst>
        </pc:spChg>
      </pc:sldChg>
      <pc:sldChg chg="modSp">
        <pc:chgData name="Laura Monks" userId="S::laura.monks@hee.nhs.uk::515682e7-d9c1-41e8-8def-e4cca7c444ae" providerId="AD" clId="Web-{2BCF05FD-18A4-B480-DF9E-43329B700F3C}" dt="2023-08-31T16:29:59.109" v="1" actId="20577"/>
        <pc:sldMkLst>
          <pc:docMk/>
          <pc:sldMk cId="1810826567" sldId="313"/>
        </pc:sldMkLst>
        <pc:spChg chg="mod">
          <ac:chgData name="Laura Monks" userId="S::laura.monks@hee.nhs.uk::515682e7-d9c1-41e8-8def-e4cca7c444ae" providerId="AD" clId="Web-{2BCF05FD-18A4-B480-DF9E-43329B700F3C}" dt="2023-08-31T16:29:59.109" v="1" actId="20577"/>
          <ac:spMkLst>
            <pc:docMk/>
            <pc:sldMk cId="1810826567" sldId="313"/>
            <ac:spMk id="3" creationId="{59F017EC-C00B-6343-9E84-1024E3197A7D}"/>
          </ac:spMkLst>
        </pc:spChg>
      </pc:sldChg>
      <pc:sldChg chg="modSp">
        <pc:chgData name="Laura Monks" userId="S::laura.monks@hee.nhs.uk::515682e7-d9c1-41e8-8def-e4cca7c444ae" providerId="AD" clId="Web-{2BCF05FD-18A4-B480-DF9E-43329B700F3C}" dt="2023-08-31T16:30:04.609" v="2" actId="20577"/>
        <pc:sldMkLst>
          <pc:docMk/>
          <pc:sldMk cId="2873352777" sldId="314"/>
        </pc:sldMkLst>
        <pc:spChg chg="mod">
          <ac:chgData name="Laura Monks" userId="S::laura.monks@hee.nhs.uk::515682e7-d9c1-41e8-8def-e4cca7c444ae" providerId="AD" clId="Web-{2BCF05FD-18A4-B480-DF9E-43329B700F3C}" dt="2023-08-31T16:30:04.609" v="2" actId="20577"/>
          <ac:spMkLst>
            <pc:docMk/>
            <pc:sldMk cId="2873352777" sldId="314"/>
            <ac:spMk id="3" creationId="{59F017EC-C00B-6343-9E84-1024E3197A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5B144-DEF5-4F99-A013-283CE645304C}"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78C6-9A4B-4C50-9D25-80AB3F9D4748}" type="slidenum">
              <a:rPr lang="en-GB" smtClean="0"/>
              <a:t>‹#›</a:t>
            </a:fld>
            <a:endParaRPr lang="en-GB"/>
          </a:p>
        </p:txBody>
      </p:sp>
    </p:spTree>
    <p:extLst>
      <p:ext uri="{BB962C8B-B14F-4D97-AF65-F5344CB8AC3E}">
        <p14:creationId xmlns:p14="http://schemas.microsoft.com/office/powerpoint/2010/main" val="302495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This lesson plan covers all the learning needed for students to start their competition entries after one hour. Your students will need internet access during this lesson plan to research roles. They’ll also need copies of the job description activity sheet and job description top tips (from step two</a:t>
            </a:r>
            <a:r>
              <a:rPr lang="en-GB" dirty="0"/>
              <a:t> 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1</a:t>
            </a:fld>
            <a:endParaRPr lang="en-GB"/>
          </a:p>
        </p:txBody>
      </p:sp>
    </p:spTree>
    <p:extLst>
      <p:ext uri="{BB962C8B-B14F-4D97-AF65-F5344CB8AC3E}">
        <p14:creationId xmlns:p14="http://schemas.microsoft.com/office/powerpoint/2010/main" val="393042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You’ll need to explain to students that a job description helps you understand a specific role by spelling out its responsibilities. It also details any qualifications, experience and skills required to do the job properly. Explain that they need to find out all of these details for their chosen role. To help with this research, they can either complete the job description activity sheet or create their own job description.  NOTE: The job description is no longer a required part of the final entry and does not need to be submitted.</a:t>
            </a:r>
          </a:p>
          <a:p>
            <a:endParaRPr lang="en-GB" b="0" i="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11</a:t>
            </a:fld>
            <a:endParaRPr lang="en-GB"/>
          </a:p>
        </p:txBody>
      </p:sp>
    </p:spTree>
    <p:extLst>
      <p:ext uri="{BB962C8B-B14F-4D97-AF65-F5344CB8AC3E}">
        <p14:creationId xmlns:p14="http://schemas.microsoft.com/office/powerpoint/2010/main" val="99851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top tips sheet offers further hints they may wish to consider.</a:t>
            </a: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12</a:t>
            </a:fld>
            <a:endParaRPr lang="en-GB"/>
          </a:p>
        </p:txBody>
      </p:sp>
    </p:spTree>
    <p:extLst>
      <p:ext uri="{BB962C8B-B14F-4D97-AF65-F5344CB8AC3E}">
        <p14:creationId xmlns:p14="http://schemas.microsoft.com/office/powerpoint/2010/main" val="178185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further research can be set as a homework activity.</a:t>
            </a:r>
          </a:p>
        </p:txBody>
      </p:sp>
      <p:sp>
        <p:nvSpPr>
          <p:cNvPr id="4" name="Slide Number Placeholder 3"/>
          <p:cNvSpPr>
            <a:spLocks noGrp="1"/>
          </p:cNvSpPr>
          <p:nvPr>
            <p:ph type="sldNum" sz="quarter" idx="5"/>
          </p:nvPr>
        </p:nvSpPr>
        <p:spPr/>
        <p:txBody>
          <a:bodyPr/>
          <a:lstStyle/>
          <a:p>
            <a:fld id="{B25878C6-9A4B-4C50-9D25-80AB3F9D4748}" type="slidenum">
              <a:rPr lang="en-GB" smtClean="0"/>
              <a:t>13</a:t>
            </a:fld>
            <a:endParaRPr lang="en-GB"/>
          </a:p>
        </p:txBody>
      </p:sp>
    </p:spTree>
    <p:extLst>
      <p:ext uri="{BB962C8B-B14F-4D97-AF65-F5344CB8AC3E}">
        <p14:creationId xmlns:p14="http://schemas.microsoft.com/office/powerpoint/2010/main" val="13038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a:t>
            </a:r>
            <a:r>
              <a:rPr lang="en-GB" b="0" i="0" dirty="0">
                <a:effectLst/>
                <a:latin typeface="Arial" panose="020B0604020202020204" pitchFamily="34" charset="0"/>
              </a:rPr>
              <a:t>students create a fun, creative and unique advertisement to tell other young people about the role. It should show the research students have completed and explain any skills, experience or qualifications the role requires.</a:t>
            </a: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14</a:t>
            </a:fld>
            <a:endParaRPr lang="en-GB"/>
          </a:p>
        </p:txBody>
      </p:sp>
    </p:spTree>
    <p:extLst>
      <p:ext uri="{BB962C8B-B14F-4D97-AF65-F5344CB8AC3E}">
        <p14:creationId xmlns:p14="http://schemas.microsoft.com/office/powerpoint/2010/main" val="3952077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Inspire your students by showing them examples of previous winners’ entries.</a:t>
            </a:r>
          </a:p>
        </p:txBody>
      </p:sp>
      <p:sp>
        <p:nvSpPr>
          <p:cNvPr id="4" name="Slide Number Placeholder 3"/>
          <p:cNvSpPr>
            <a:spLocks noGrp="1"/>
          </p:cNvSpPr>
          <p:nvPr>
            <p:ph type="sldNum" sz="quarter" idx="5"/>
          </p:nvPr>
        </p:nvSpPr>
        <p:spPr/>
        <p:txBody>
          <a:bodyPr/>
          <a:lstStyle/>
          <a:p>
            <a:fld id="{B25878C6-9A4B-4C50-9D25-80AB3F9D4748}" type="slidenum">
              <a:rPr lang="en-GB" smtClean="0"/>
              <a:t>15</a:t>
            </a:fld>
            <a:endParaRPr lang="en-GB"/>
          </a:p>
        </p:txBody>
      </p:sp>
    </p:spTree>
    <p:extLst>
      <p:ext uri="{BB962C8B-B14F-4D97-AF65-F5344CB8AC3E}">
        <p14:creationId xmlns:p14="http://schemas.microsoft.com/office/powerpoint/2010/main" val="1700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5878C6-9A4B-4C50-9D25-80AB3F9D4748}" type="slidenum">
              <a:rPr lang="en-GB" smtClean="0"/>
              <a:t>21</a:t>
            </a:fld>
            <a:endParaRPr lang="en-GB"/>
          </a:p>
        </p:txBody>
      </p:sp>
    </p:spTree>
    <p:extLst>
      <p:ext uri="{BB962C8B-B14F-4D97-AF65-F5344CB8AC3E}">
        <p14:creationId xmlns:p14="http://schemas.microsoft.com/office/powerpoint/2010/main" val="325833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their research, discuss what careers they discovered and which one they decided to choose.</a:t>
            </a:r>
          </a:p>
        </p:txBody>
      </p:sp>
      <p:sp>
        <p:nvSpPr>
          <p:cNvPr id="4" name="Slide Number Placeholder 3"/>
          <p:cNvSpPr>
            <a:spLocks noGrp="1"/>
          </p:cNvSpPr>
          <p:nvPr>
            <p:ph type="sldNum" sz="quarter" idx="5"/>
          </p:nvPr>
        </p:nvSpPr>
        <p:spPr/>
        <p:txBody>
          <a:bodyPr/>
          <a:lstStyle/>
          <a:p>
            <a:fld id="{B25878C6-9A4B-4C50-9D25-80AB3F9D4748}" type="slidenum">
              <a:rPr lang="en-GB" smtClean="0"/>
              <a:t>23</a:t>
            </a:fld>
            <a:endParaRPr lang="en-GB"/>
          </a:p>
        </p:txBody>
      </p:sp>
    </p:spTree>
    <p:extLst>
      <p:ext uri="{BB962C8B-B14F-4D97-AF65-F5344CB8AC3E}">
        <p14:creationId xmlns:p14="http://schemas.microsoft.com/office/powerpoint/2010/main" val="145752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enter individually or in groups of up to 4.</a:t>
            </a:r>
          </a:p>
        </p:txBody>
      </p:sp>
      <p:sp>
        <p:nvSpPr>
          <p:cNvPr id="4" name="Slide Number Placeholder 3"/>
          <p:cNvSpPr>
            <a:spLocks noGrp="1"/>
          </p:cNvSpPr>
          <p:nvPr>
            <p:ph type="sldNum" sz="quarter" idx="5"/>
          </p:nvPr>
        </p:nvSpPr>
        <p:spPr/>
        <p:txBody>
          <a:bodyPr/>
          <a:lstStyle/>
          <a:p>
            <a:fld id="{B25878C6-9A4B-4C50-9D25-80AB3F9D4748}" type="slidenum">
              <a:rPr lang="en-GB" smtClean="0"/>
              <a:t>24</a:t>
            </a:fld>
            <a:endParaRPr lang="en-GB"/>
          </a:p>
        </p:txBody>
      </p:sp>
    </p:spTree>
    <p:extLst>
      <p:ext uri="{BB962C8B-B14F-4D97-AF65-F5344CB8AC3E}">
        <p14:creationId xmlns:p14="http://schemas.microsoft.com/office/powerpoint/2010/main" val="413347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download the job advertisement guidance sheet </a:t>
            </a:r>
            <a:r>
              <a:rPr lang="en-GB" dirty="0">
                <a:cs typeface="Calibri"/>
              </a:rPr>
              <a:t>(from step three </a:t>
            </a:r>
            <a:r>
              <a:rPr lang="en-GB" dirty="0"/>
              <a:t>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25</a:t>
            </a:fld>
            <a:endParaRPr lang="en-GB"/>
          </a:p>
        </p:txBody>
      </p:sp>
    </p:spTree>
    <p:extLst>
      <p:ext uri="{BB962C8B-B14F-4D97-AF65-F5344CB8AC3E}">
        <p14:creationId xmlns:p14="http://schemas.microsoft.com/office/powerpoint/2010/main" val="24407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introduces the competition task and what students will need to do.</a:t>
            </a:r>
          </a:p>
        </p:txBody>
      </p:sp>
      <p:sp>
        <p:nvSpPr>
          <p:cNvPr id="4" name="Slide Number Placeholder 3"/>
          <p:cNvSpPr>
            <a:spLocks noGrp="1"/>
          </p:cNvSpPr>
          <p:nvPr>
            <p:ph type="sldNum" sz="quarter" idx="5"/>
          </p:nvPr>
        </p:nvSpPr>
        <p:spPr/>
        <p:txBody>
          <a:bodyPr/>
          <a:lstStyle/>
          <a:p>
            <a:fld id="{B25878C6-9A4B-4C50-9D25-80AB3F9D4748}" type="slidenum">
              <a:rPr lang="en-GB" smtClean="0"/>
              <a:t>3</a:t>
            </a:fld>
            <a:endParaRPr lang="en-GB"/>
          </a:p>
        </p:txBody>
      </p:sp>
    </p:spTree>
    <p:extLst>
      <p:ext uri="{BB962C8B-B14F-4D97-AF65-F5344CB8AC3E}">
        <p14:creationId xmlns:p14="http://schemas.microsoft.com/office/powerpoint/2010/main" val="9470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students discover the breadth of careers in the NHS and select one to research in-depth. They will need access to the internet for this step.</a:t>
            </a:r>
          </a:p>
        </p:txBody>
      </p:sp>
      <p:sp>
        <p:nvSpPr>
          <p:cNvPr id="4" name="Slide Number Placeholder 3"/>
          <p:cNvSpPr>
            <a:spLocks noGrp="1"/>
          </p:cNvSpPr>
          <p:nvPr>
            <p:ph type="sldNum" sz="quarter" idx="5"/>
          </p:nvPr>
        </p:nvSpPr>
        <p:spPr/>
        <p:txBody>
          <a:bodyPr/>
          <a:lstStyle/>
          <a:p>
            <a:fld id="{B25878C6-9A4B-4C50-9D25-80AB3F9D4748}" type="slidenum">
              <a:rPr lang="en-GB" smtClean="0"/>
              <a:t>4</a:t>
            </a:fld>
            <a:endParaRPr lang="en-GB"/>
          </a:p>
        </p:txBody>
      </p:sp>
    </p:spTree>
    <p:extLst>
      <p:ext uri="{BB962C8B-B14F-4D97-AF65-F5344CB8AC3E}">
        <p14:creationId xmlns:p14="http://schemas.microsoft.com/office/powerpoint/2010/main" val="126538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and encourage students to make note of all of the jobs they like the sound of. </a:t>
            </a:r>
          </a:p>
        </p:txBody>
      </p:sp>
      <p:sp>
        <p:nvSpPr>
          <p:cNvPr id="4" name="Slide Number Placeholder 3"/>
          <p:cNvSpPr>
            <a:spLocks noGrp="1"/>
          </p:cNvSpPr>
          <p:nvPr>
            <p:ph type="sldNum" sz="quarter" idx="5"/>
          </p:nvPr>
        </p:nvSpPr>
        <p:spPr/>
        <p:txBody>
          <a:bodyPr/>
          <a:lstStyle/>
          <a:p>
            <a:fld id="{B25878C6-9A4B-4C50-9D25-80AB3F9D4748}" type="slidenum">
              <a:rPr lang="en-GB" smtClean="0"/>
              <a:t>5</a:t>
            </a:fld>
            <a:endParaRPr lang="en-GB"/>
          </a:p>
        </p:txBody>
      </p:sp>
    </p:spTree>
    <p:extLst>
      <p:ext uri="{BB962C8B-B14F-4D97-AF65-F5344CB8AC3E}">
        <p14:creationId xmlns:p14="http://schemas.microsoft.com/office/powerpoint/2010/main" val="129644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students they should use these tools to decide what career they’d like to advertise.</a:t>
            </a:r>
          </a:p>
        </p:txBody>
      </p:sp>
      <p:sp>
        <p:nvSpPr>
          <p:cNvPr id="4" name="Slide Number Placeholder 3"/>
          <p:cNvSpPr>
            <a:spLocks noGrp="1"/>
          </p:cNvSpPr>
          <p:nvPr>
            <p:ph type="sldNum" sz="quarter" idx="5"/>
          </p:nvPr>
        </p:nvSpPr>
        <p:spPr/>
        <p:txBody>
          <a:bodyPr/>
          <a:lstStyle/>
          <a:p>
            <a:fld id="{B25878C6-9A4B-4C50-9D25-80AB3F9D4748}" type="slidenum">
              <a:rPr lang="en-GB" smtClean="0"/>
              <a:t>6</a:t>
            </a:fld>
            <a:endParaRPr lang="en-GB"/>
          </a:p>
        </p:txBody>
      </p:sp>
    </p:spTree>
    <p:extLst>
      <p:ext uri="{BB962C8B-B14F-4D97-AF65-F5344CB8AC3E}">
        <p14:creationId xmlns:p14="http://schemas.microsoft.com/office/powerpoint/2010/main" val="306689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tool 1 to talk through to students </a:t>
            </a:r>
          </a:p>
        </p:txBody>
      </p:sp>
      <p:sp>
        <p:nvSpPr>
          <p:cNvPr id="4" name="Slide Number Placeholder 3"/>
          <p:cNvSpPr>
            <a:spLocks noGrp="1"/>
          </p:cNvSpPr>
          <p:nvPr>
            <p:ph type="sldNum" sz="quarter" idx="5"/>
          </p:nvPr>
        </p:nvSpPr>
        <p:spPr/>
        <p:txBody>
          <a:bodyPr/>
          <a:lstStyle/>
          <a:p>
            <a:fld id="{B25878C6-9A4B-4C50-9D25-80AB3F9D4748}" type="slidenum">
              <a:rPr lang="en-GB" smtClean="0"/>
              <a:t>7</a:t>
            </a:fld>
            <a:endParaRPr lang="en-GB"/>
          </a:p>
        </p:txBody>
      </p:sp>
    </p:spTree>
    <p:extLst>
      <p:ext uri="{BB962C8B-B14F-4D97-AF65-F5344CB8AC3E}">
        <p14:creationId xmlns:p14="http://schemas.microsoft.com/office/powerpoint/2010/main" val="68585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tool 2 to talk through to students </a:t>
            </a:r>
          </a:p>
        </p:txBody>
      </p:sp>
      <p:sp>
        <p:nvSpPr>
          <p:cNvPr id="4" name="Slide Number Placeholder 3"/>
          <p:cNvSpPr>
            <a:spLocks noGrp="1"/>
          </p:cNvSpPr>
          <p:nvPr>
            <p:ph type="sldNum" sz="quarter" idx="5"/>
          </p:nvPr>
        </p:nvSpPr>
        <p:spPr/>
        <p:txBody>
          <a:bodyPr/>
          <a:lstStyle/>
          <a:p>
            <a:fld id="{B25878C6-9A4B-4C50-9D25-80AB3F9D4748}" type="slidenum">
              <a:rPr lang="en-GB" smtClean="0"/>
              <a:t>8</a:t>
            </a:fld>
            <a:endParaRPr lang="en-GB"/>
          </a:p>
        </p:txBody>
      </p:sp>
    </p:spTree>
    <p:extLst>
      <p:ext uri="{BB962C8B-B14F-4D97-AF65-F5344CB8AC3E}">
        <p14:creationId xmlns:p14="http://schemas.microsoft.com/office/powerpoint/2010/main" val="163095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their research, discuss what careers they discovered and which one they decided to choose.</a:t>
            </a:r>
          </a:p>
        </p:txBody>
      </p:sp>
      <p:sp>
        <p:nvSpPr>
          <p:cNvPr id="4" name="Slide Number Placeholder 3"/>
          <p:cNvSpPr>
            <a:spLocks noGrp="1"/>
          </p:cNvSpPr>
          <p:nvPr>
            <p:ph type="sldNum" sz="quarter" idx="5"/>
          </p:nvPr>
        </p:nvSpPr>
        <p:spPr/>
        <p:txBody>
          <a:bodyPr/>
          <a:lstStyle/>
          <a:p>
            <a:fld id="{B25878C6-9A4B-4C50-9D25-80AB3F9D4748}" type="slidenum">
              <a:rPr lang="en-GB" smtClean="0"/>
              <a:t>9</a:t>
            </a:fld>
            <a:endParaRPr lang="en-GB"/>
          </a:p>
        </p:txBody>
      </p:sp>
    </p:spTree>
    <p:extLst>
      <p:ext uri="{BB962C8B-B14F-4D97-AF65-F5344CB8AC3E}">
        <p14:creationId xmlns:p14="http://schemas.microsoft.com/office/powerpoint/2010/main" val="406362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students research their chosen career in terms of qualifications, skills and experience. You’ll need the job description activity sheet and job description top tips sheet to hand out to students. (</a:t>
            </a:r>
            <a:r>
              <a:rPr lang="en-GB" dirty="0">
                <a:cs typeface="Calibri"/>
              </a:rPr>
              <a:t>from step two</a:t>
            </a:r>
            <a:r>
              <a:rPr lang="en-GB" dirty="0"/>
              <a:t> 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10</a:t>
            </a:fld>
            <a:endParaRPr lang="en-GB"/>
          </a:p>
        </p:txBody>
      </p:sp>
    </p:spTree>
    <p:extLst>
      <p:ext uri="{BB962C8B-B14F-4D97-AF65-F5344CB8AC3E}">
        <p14:creationId xmlns:p14="http://schemas.microsoft.com/office/powerpoint/2010/main" val="2782455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Al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44AC117-D226-469F-84EF-13AD15BBC247}"/>
              </a:ext>
            </a:extLst>
          </p:cNvPr>
          <p:cNvSpPr/>
          <p:nvPr/>
        </p:nvSpPr>
        <p:spPr>
          <a:xfrm>
            <a:off x="0" y="-7810"/>
            <a:ext cx="3043872" cy="6865810"/>
          </a:xfrm>
          <a:custGeom>
            <a:avLst/>
            <a:gdLst>
              <a:gd name="connsiteX0" fmla="*/ 3043873 w 3043872"/>
              <a:gd name="connsiteY0" fmla="*/ 5771515 h 6865810"/>
              <a:gd name="connsiteX1" fmla="*/ 0 w 3043872"/>
              <a:gd name="connsiteY1" fmla="*/ 6865811 h 6865810"/>
              <a:gd name="connsiteX2" fmla="*/ 0 w 3043872"/>
              <a:gd name="connsiteY2" fmla="*/ 0 h 6865810"/>
              <a:gd name="connsiteX3" fmla="*/ 3043873 w 3043872"/>
              <a:gd name="connsiteY3" fmla="*/ 1129919 h 6865810"/>
              <a:gd name="connsiteX4" fmla="*/ 3043873 w 3043872"/>
              <a:gd name="connsiteY4" fmla="*/ 5771515 h 686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6865810">
                <a:moveTo>
                  <a:pt x="3043873" y="5771515"/>
                </a:moveTo>
                <a:lnTo>
                  <a:pt x="0" y="6865811"/>
                </a:lnTo>
                <a:lnTo>
                  <a:pt x="0" y="0"/>
                </a:lnTo>
                <a:lnTo>
                  <a:pt x="3043873" y="1129919"/>
                </a:lnTo>
                <a:lnTo>
                  <a:pt x="3043873" y="5771515"/>
                </a:lnTo>
                <a:close/>
              </a:path>
            </a:pathLst>
          </a:custGeom>
          <a:solidFill>
            <a:schemeClr val="accent6"/>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E3E7BE28-2796-465D-9305-12051339734D}"/>
              </a:ext>
            </a:extLst>
          </p:cNvPr>
          <p:cNvSpPr/>
          <p:nvPr/>
        </p:nvSpPr>
        <p:spPr>
          <a:xfrm>
            <a:off x="0" y="7175"/>
            <a:ext cx="3043872" cy="3573716"/>
          </a:xfrm>
          <a:custGeom>
            <a:avLst/>
            <a:gdLst>
              <a:gd name="connsiteX0" fmla="*/ 0 w 3043872"/>
              <a:gd name="connsiteY0" fmla="*/ 1139825 h 3573716"/>
              <a:gd name="connsiteX1" fmla="*/ 3043873 w 3043872"/>
              <a:gd name="connsiteY1" fmla="*/ 0 h 3573716"/>
              <a:gd name="connsiteX2" fmla="*/ 3043873 w 3043872"/>
              <a:gd name="connsiteY2" fmla="*/ 3573717 h 3573716"/>
              <a:gd name="connsiteX3" fmla="*/ 0 w 3043872"/>
              <a:gd name="connsiteY3" fmla="*/ 2289810 h 3573716"/>
              <a:gd name="connsiteX4" fmla="*/ 0 w 3043872"/>
              <a:gd name="connsiteY4" fmla="*/ 1139825 h 357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3573716">
                <a:moveTo>
                  <a:pt x="0" y="1139825"/>
                </a:moveTo>
                <a:lnTo>
                  <a:pt x="3043873" y="0"/>
                </a:lnTo>
                <a:lnTo>
                  <a:pt x="3043873" y="3573717"/>
                </a:lnTo>
                <a:lnTo>
                  <a:pt x="0" y="2289810"/>
                </a:lnTo>
                <a:lnTo>
                  <a:pt x="0" y="1139825"/>
                </a:lnTo>
                <a:close/>
              </a:path>
            </a:pathLst>
          </a:custGeom>
          <a:solidFill>
            <a:schemeClr val="tx2"/>
          </a:solidFill>
          <a:ln w="6350" cap="flat">
            <a:noFill/>
            <a:prstDash val="solid"/>
            <a:miter/>
          </a:ln>
        </p:spPr>
        <p:txBody>
          <a:bodyPr rtlCol="0" anchor="ctr"/>
          <a:lstStyle/>
          <a:p>
            <a:endParaRPr lang="en-GB"/>
          </a:p>
        </p:txBody>
      </p:sp>
      <p:sp>
        <p:nvSpPr>
          <p:cNvPr id="15" name="Freeform: Shape 11">
            <a:extLst>
              <a:ext uri="{FF2B5EF4-FFF2-40B4-BE49-F238E27FC236}">
                <a16:creationId xmlns:a16="http://schemas.microsoft.com/office/drawing/2014/main" id="{EAA3DB0C-81A2-8D48-BE18-B902180355C8}"/>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6" name="Freeform: Shape 11">
            <a:extLst>
              <a:ext uri="{FF2B5EF4-FFF2-40B4-BE49-F238E27FC236}">
                <a16:creationId xmlns:a16="http://schemas.microsoft.com/office/drawing/2014/main" id="{E9DE337D-77AC-F048-AD39-6F6631B9DC94}"/>
              </a:ext>
            </a:extLst>
          </p:cNvPr>
          <p:cNvSpPr/>
          <p:nvPr userDrawn="1"/>
        </p:nvSpPr>
        <p:spPr>
          <a:xfrm>
            <a:off x="6973057" y="1193259"/>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5A1167-F86C-48BB-AA2D-E83022CFE2C0}"/>
              </a:ext>
            </a:extLst>
          </p:cNvPr>
          <p:cNvSpPr/>
          <p:nvPr/>
        </p:nvSpPr>
        <p:spPr>
          <a:xfrm>
            <a:off x="3043872" y="7175"/>
            <a:ext cx="5421883" cy="6855714"/>
          </a:xfrm>
          <a:custGeom>
            <a:avLst/>
            <a:gdLst>
              <a:gd name="connsiteX0" fmla="*/ 5421884 w 5421883"/>
              <a:gd name="connsiteY0" fmla="*/ 4836287 h 6855714"/>
              <a:gd name="connsiteX1" fmla="*/ 0 w 5421883"/>
              <a:gd name="connsiteY1" fmla="*/ 6855714 h 6855714"/>
              <a:gd name="connsiteX2" fmla="*/ 0 w 5421883"/>
              <a:gd name="connsiteY2" fmla="*/ 0 h 6855714"/>
              <a:gd name="connsiteX3" fmla="*/ 5421884 w 5421883"/>
              <a:gd name="connsiteY3" fmla="*/ 2019427 h 6855714"/>
              <a:gd name="connsiteX4" fmla="*/ 5421884 w 5421883"/>
              <a:gd name="connsiteY4" fmla="*/ 4836287 h 685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883" h="6855714">
                <a:moveTo>
                  <a:pt x="5421884" y="4836287"/>
                </a:moveTo>
                <a:lnTo>
                  <a:pt x="0" y="6855714"/>
                </a:lnTo>
                <a:lnTo>
                  <a:pt x="0" y="0"/>
                </a:lnTo>
                <a:lnTo>
                  <a:pt x="5421884" y="2019427"/>
                </a:lnTo>
                <a:lnTo>
                  <a:pt x="5421884" y="4836287"/>
                </a:lnTo>
                <a:close/>
              </a:path>
            </a:pathLst>
          </a:custGeom>
          <a:solidFill>
            <a:schemeClr val="accent1"/>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83A0A3F-668A-4E25-B9B0-527D1C23C57B}"/>
              </a:ext>
            </a:extLst>
          </p:cNvPr>
          <p:cNvSpPr/>
          <p:nvPr userDrawn="1"/>
        </p:nvSpPr>
        <p:spPr>
          <a:xfrm>
            <a:off x="8040757" y="3525529"/>
            <a:ext cx="4186818" cy="3332471"/>
          </a:xfrm>
          <a:custGeom>
            <a:avLst/>
            <a:gdLst>
              <a:gd name="connsiteX0" fmla="*/ 3630353 w 3630353"/>
              <a:gd name="connsiteY0" fmla="*/ 0 h 2889556"/>
              <a:gd name="connsiteX1" fmla="*/ 3630353 w 3630353"/>
              <a:gd name="connsiteY1" fmla="*/ 2889556 h 2889556"/>
              <a:gd name="connsiteX2" fmla="*/ 0 w 3630353"/>
              <a:gd name="connsiteY2" fmla="*/ 2889556 h 2889556"/>
              <a:gd name="connsiteX3" fmla="*/ 0 w 3630353"/>
              <a:gd name="connsiteY3" fmla="*/ 1270045 h 2889556"/>
            </a:gdLst>
            <a:ahLst/>
            <a:cxnLst>
              <a:cxn ang="0">
                <a:pos x="connsiteX0" y="connsiteY0"/>
              </a:cxn>
              <a:cxn ang="0">
                <a:pos x="connsiteX1" y="connsiteY1"/>
              </a:cxn>
              <a:cxn ang="0">
                <a:pos x="connsiteX2" y="connsiteY2"/>
              </a:cxn>
              <a:cxn ang="0">
                <a:pos x="connsiteX3" y="connsiteY3"/>
              </a:cxn>
            </a:cxnLst>
            <a:rect l="l" t="t" r="r" b="b"/>
            <a:pathLst>
              <a:path w="3630353" h="2889556">
                <a:moveTo>
                  <a:pt x="3630353" y="0"/>
                </a:moveTo>
                <a:lnTo>
                  <a:pt x="3630353" y="2889556"/>
                </a:lnTo>
                <a:lnTo>
                  <a:pt x="0" y="2889556"/>
                </a:lnTo>
                <a:lnTo>
                  <a:pt x="0" y="1270045"/>
                </a:lnTo>
                <a:close/>
              </a:path>
            </a:pathLst>
          </a:custGeom>
          <a:solidFill>
            <a:schemeClr val="tx2"/>
          </a:solidFill>
          <a:ln w="6350" cap="flat">
            <a:noFill/>
            <a:prstDash val="solid"/>
            <a:miter/>
          </a:ln>
        </p:spPr>
        <p:txBody>
          <a:bodyPr wrap="square" rtlCol="0" anchor="ctr">
            <a:noAutofit/>
          </a:bodyPr>
          <a:lstStyle/>
          <a:p>
            <a:endParaRPr lang="en-GB"/>
          </a:p>
        </p:txBody>
      </p:sp>
      <p:sp>
        <p:nvSpPr>
          <p:cNvPr id="17" name="Picture Placeholder 16">
            <a:extLst>
              <a:ext uri="{FF2B5EF4-FFF2-40B4-BE49-F238E27FC236}">
                <a16:creationId xmlns:a16="http://schemas.microsoft.com/office/drawing/2014/main" id="{DD111819-B7B7-48F2-AA6E-39FE6DA38F2C}"/>
              </a:ext>
            </a:extLst>
          </p:cNvPr>
          <p:cNvSpPr>
            <a:spLocks noGrp="1"/>
          </p:cNvSpPr>
          <p:nvPr>
            <p:ph type="pic" sz="quarter" idx="10"/>
          </p:nvPr>
        </p:nvSpPr>
        <p:spPr>
          <a:xfrm>
            <a:off x="1" y="2296986"/>
            <a:ext cx="3043873" cy="4566539"/>
          </a:xfrm>
          <a:custGeom>
            <a:avLst/>
            <a:gdLst>
              <a:gd name="connsiteX0" fmla="*/ 0 w 3043873"/>
              <a:gd name="connsiteY0" fmla="*/ 0 h 4566539"/>
              <a:gd name="connsiteX1" fmla="*/ 3043873 w 3043873"/>
              <a:gd name="connsiteY1" fmla="*/ 1283906 h 4566539"/>
              <a:gd name="connsiteX2" fmla="*/ 3043873 w 3043873"/>
              <a:gd name="connsiteY2" fmla="*/ 4566539 h 4566539"/>
              <a:gd name="connsiteX3" fmla="*/ 0 w 3043873"/>
              <a:gd name="connsiteY3" fmla="*/ 4561015 h 4566539"/>
            </a:gdLst>
            <a:ahLst/>
            <a:cxnLst>
              <a:cxn ang="0">
                <a:pos x="connsiteX0" y="connsiteY0"/>
              </a:cxn>
              <a:cxn ang="0">
                <a:pos x="connsiteX1" y="connsiteY1"/>
              </a:cxn>
              <a:cxn ang="0">
                <a:pos x="connsiteX2" y="connsiteY2"/>
              </a:cxn>
              <a:cxn ang="0">
                <a:pos x="connsiteX3" y="connsiteY3"/>
              </a:cxn>
            </a:cxnLst>
            <a:rect l="l" t="t" r="r" b="b"/>
            <a:pathLst>
              <a:path w="3043873" h="4566539">
                <a:moveTo>
                  <a:pt x="0" y="0"/>
                </a:moveTo>
                <a:lnTo>
                  <a:pt x="3043873" y="1283906"/>
                </a:lnTo>
                <a:lnTo>
                  <a:pt x="3043873" y="4566539"/>
                </a:lnTo>
                <a:lnTo>
                  <a:pt x="0" y="4561015"/>
                </a:lnTo>
                <a:close/>
              </a:path>
            </a:pathLst>
          </a:custGeom>
          <a:solidFill>
            <a:schemeClr val="bg2">
              <a:lumMod val="95000"/>
            </a:schemeClr>
          </a:solidFill>
        </p:spPr>
        <p:txBody>
          <a:bodyPr wrap="square" anchor="ctr">
            <a:noAutofit/>
          </a:bodyPr>
          <a:lstStyle>
            <a:lvl1pPr algn="ctr">
              <a:defRPr/>
            </a:lvl1pPr>
          </a:lstStyle>
          <a:p>
            <a:endParaRPr lang="en-GB"/>
          </a:p>
        </p:txBody>
      </p:sp>
      <p:sp>
        <p:nvSpPr>
          <p:cNvPr id="2" name="Title 1">
            <a:extLst>
              <a:ext uri="{FF2B5EF4-FFF2-40B4-BE49-F238E27FC236}">
                <a16:creationId xmlns:a16="http://schemas.microsoft.com/office/drawing/2014/main" id="{0F436FDF-4583-4C03-910B-172A6B3CD4E0}"/>
              </a:ext>
            </a:extLst>
          </p:cNvPr>
          <p:cNvSpPr>
            <a:spLocks noGrp="1"/>
          </p:cNvSpPr>
          <p:nvPr>
            <p:ph type="ctrTitle"/>
          </p:nvPr>
        </p:nvSpPr>
        <p:spPr>
          <a:xfrm>
            <a:off x="3324225" y="1122363"/>
            <a:ext cx="4594226" cy="2387600"/>
          </a:xfrm>
        </p:spPr>
        <p:txBody>
          <a:bodyPr anchor="b"/>
          <a:lstStyle>
            <a:lvl1pPr algn="l">
              <a:defRPr sz="42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5393764-9D4B-4DA1-A3F9-746C7A05AF6C}"/>
              </a:ext>
            </a:extLst>
          </p:cNvPr>
          <p:cNvSpPr>
            <a:spLocks noGrp="1"/>
          </p:cNvSpPr>
          <p:nvPr>
            <p:ph type="subTitle" idx="1"/>
          </p:nvPr>
        </p:nvSpPr>
        <p:spPr>
          <a:xfrm>
            <a:off x="3324224" y="3602038"/>
            <a:ext cx="459422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Freeform: Shape 12">
            <a:extLst>
              <a:ext uri="{FF2B5EF4-FFF2-40B4-BE49-F238E27FC236}">
                <a16:creationId xmlns:a16="http://schemas.microsoft.com/office/drawing/2014/main" id="{E2D68CA2-56D9-4020-AB04-66FF53AEC60F}"/>
              </a:ext>
            </a:extLst>
          </p:cNvPr>
          <p:cNvSpPr/>
          <p:nvPr/>
        </p:nvSpPr>
        <p:spPr>
          <a:xfrm>
            <a:off x="476250" y="1351805"/>
            <a:ext cx="2059397" cy="772498"/>
          </a:xfrm>
          <a:custGeom>
            <a:avLst/>
            <a:gdLst>
              <a:gd name="connsiteX0" fmla="*/ 93853 w 1886838"/>
              <a:gd name="connsiteY0" fmla="*/ 302577 h 707770"/>
              <a:gd name="connsiteX1" fmla="*/ 61468 w 1886838"/>
              <a:gd name="connsiteY1" fmla="*/ 294132 h 707770"/>
              <a:gd name="connsiteX2" fmla="*/ 39624 w 1886838"/>
              <a:gd name="connsiteY2" fmla="*/ 311976 h 707770"/>
              <a:gd name="connsiteX3" fmla="*/ 104140 w 1886838"/>
              <a:gd name="connsiteY3" fmla="*/ 386080 h 707770"/>
              <a:gd name="connsiteX4" fmla="*/ 46990 w 1886838"/>
              <a:gd name="connsiteY4" fmla="*/ 435801 h 707770"/>
              <a:gd name="connsiteX5" fmla="*/ 2540 w 1886838"/>
              <a:gd name="connsiteY5" fmla="*/ 429006 h 707770"/>
              <a:gd name="connsiteX6" fmla="*/ 4699 w 1886838"/>
              <a:gd name="connsiteY6" fmla="*/ 397256 h 707770"/>
              <a:gd name="connsiteX7" fmla="*/ 40576 w 1886838"/>
              <a:gd name="connsiteY7" fmla="*/ 407352 h 707770"/>
              <a:gd name="connsiteX8" fmla="*/ 64453 w 1886838"/>
              <a:gd name="connsiteY8" fmla="*/ 387858 h 707770"/>
              <a:gd name="connsiteX9" fmla="*/ 0 w 1886838"/>
              <a:gd name="connsiteY9" fmla="*/ 313245 h 707770"/>
              <a:gd name="connsiteX10" fmla="*/ 56769 w 1886838"/>
              <a:gd name="connsiteY10" fmla="*/ 266573 h 707770"/>
              <a:gd name="connsiteX11" fmla="*/ 94869 w 1886838"/>
              <a:gd name="connsiteY11" fmla="*/ 272224 h 707770"/>
              <a:gd name="connsiteX12" fmla="*/ 142367 w 1886838"/>
              <a:gd name="connsiteY12" fmla="*/ 298831 h 707770"/>
              <a:gd name="connsiteX13" fmla="*/ 106743 w 1886838"/>
              <a:gd name="connsiteY13" fmla="*/ 298831 h 707770"/>
              <a:gd name="connsiteX14" fmla="*/ 106743 w 1886838"/>
              <a:gd name="connsiteY14" fmla="*/ 269304 h 707770"/>
              <a:gd name="connsiteX15" fmla="*/ 216535 w 1886838"/>
              <a:gd name="connsiteY15" fmla="*/ 269304 h 707770"/>
              <a:gd name="connsiteX16" fmla="*/ 216535 w 1886838"/>
              <a:gd name="connsiteY16" fmla="*/ 298831 h 707770"/>
              <a:gd name="connsiteX17" fmla="*/ 180848 w 1886838"/>
              <a:gd name="connsiteY17" fmla="*/ 298831 h 707770"/>
              <a:gd name="connsiteX18" fmla="*/ 180848 w 1886838"/>
              <a:gd name="connsiteY18" fmla="*/ 433007 h 707770"/>
              <a:gd name="connsiteX19" fmla="*/ 142177 w 1886838"/>
              <a:gd name="connsiteY19" fmla="*/ 433007 h 707770"/>
              <a:gd name="connsiteX20" fmla="*/ 225806 w 1886838"/>
              <a:gd name="connsiteY20" fmla="*/ 269304 h 707770"/>
              <a:gd name="connsiteX21" fmla="*/ 320357 w 1886838"/>
              <a:gd name="connsiteY21" fmla="*/ 269304 h 707770"/>
              <a:gd name="connsiteX22" fmla="*/ 320357 w 1886838"/>
              <a:gd name="connsiteY22" fmla="*/ 297879 h 707770"/>
              <a:gd name="connsiteX23" fmla="*/ 262827 w 1886838"/>
              <a:gd name="connsiteY23" fmla="*/ 297879 h 707770"/>
              <a:gd name="connsiteX24" fmla="*/ 262827 w 1886838"/>
              <a:gd name="connsiteY24" fmla="*/ 334518 h 707770"/>
              <a:gd name="connsiteX25" fmla="*/ 317500 w 1886838"/>
              <a:gd name="connsiteY25" fmla="*/ 334518 h 707770"/>
              <a:gd name="connsiteX26" fmla="*/ 317500 w 1886838"/>
              <a:gd name="connsiteY26" fmla="*/ 363093 h 707770"/>
              <a:gd name="connsiteX27" fmla="*/ 262827 w 1886838"/>
              <a:gd name="connsiteY27" fmla="*/ 363093 h 707770"/>
              <a:gd name="connsiteX28" fmla="*/ 262827 w 1886838"/>
              <a:gd name="connsiteY28" fmla="*/ 404368 h 707770"/>
              <a:gd name="connsiteX29" fmla="*/ 323088 w 1886838"/>
              <a:gd name="connsiteY29" fmla="*/ 404368 h 707770"/>
              <a:gd name="connsiteX30" fmla="*/ 323088 w 1886838"/>
              <a:gd name="connsiteY30" fmla="*/ 433007 h 707770"/>
              <a:gd name="connsiteX31" fmla="*/ 225806 w 1886838"/>
              <a:gd name="connsiteY31" fmla="*/ 433007 h 707770"/>
              <a:gd name="connsiteX32" fmla="*/ 340106 w 1886838"/>
              <a:gd name="connsiteY32" fmla="*/ 269304 h 707770"/>
              <a:gd name="connsiteX33" fmla="*/ 392366 w 1886838"/>
              <a:gd name="connsiteY33" fmla="*/ 269304 h 707770"/>
              <a:gd name="connsiteX34" fmla="*/ 448437 w 1886838"/>
              <a:gd name="connsiteY34" fmla="*/ 321373 h 707770"/>
              <a:gd name="connsiteX35" fmla="*/ 397066 w 1886838"/>
              <a:gd name="connsiteY35" fmla="*/ 373189 h 707770"/>
              <a:gd name="connsiteX36" fmla="*/ 378524 w 1886838"/>
              <a:gd name="connsiteY36" fmla="*/ 373189 h 707770"/>
              <a:gd name="connsiteX37" fmla="*/ 378524 w 1886838"/>
              <a:gd name="connsiteY37" fmla="*/ 433007 h 707770"/>
              <a:gd name="connsiteX38" fmla="*/ 340106 w 1886838"/>
              <a:gd name="connsiteY38" fmla="*/ 433007 h 707770"/>
              <a:gd name="connsiteX39" fmla="*/ 389319 w 1886838"/>
              <a:gd name="connsiteY39" fmla="*/ 344551 h 707770"/>
              <a:gd name="connsiteX40" fmla="*/ 409956 w 1886838"/>
              <a:gd name="connsiteY40" fmla="*/ 321120 h 707770"/>
              <a:gd name="connsiteX41" fmla="*/ 387223 w 1886838"/>
              <a:gd name="connsiteY41" fmla="*/ 297879 h 707770"/>
              <a:gd name="connsiteX42" fmla="*/ 377127 w 1886838"/>
              <a:gd name="connsiteY42" fmla="*/ 297879 h 707770"/>
              <a:gd name="connsiteX43" fmla="*/ 377127 w 1886838"/>
              <a:gd name="connsiteY43" fmla="*/ 344551 h 707770"/>
              <a:gd name="connsiteX44" fmla="*/ 515049 w 1886838"/>
              <a:gd name="connsiteY44" fmla="*/ 269304 h 707770"/>
              <a:gd name="connsiteX45" fmla="*/ 553530 w 1886838"/>
              <a:gd name="connsiteY45" fmla="*/ 269304 h 707770"/>
              <a:gd name="connsiteX46" fmla="*/ 553530 w 1886838"/>
              <a:gd name="connsiteY46" fmla="*/ 433007 h 707770"/>
              <a:gd name="connsiteX47" fmla="*/ 515049 w 1886838"/>
              <a:gd name="connsiteY47" fmla="*/ 433007 h 707770"/>
              <a:gd name="connsiteX48" fmla="*/ 575501 w 1886838"/>
              <a:gd name="connsiteY48" fmla="*/ 269304 h 707770"/>
              <a:gd name="connsiteX49" fmla="*/ 620522 w 1886838"/>
              <a:gd name="connsiteY49" fmla="*/ 269304 h 707770"/>
              <a:gd name="connsiteX50" fmla="*/ 668147 w 1886838"/>
              <a:gd name="connsiteY50" fmla="*/ 382842 h 707770"/>
              <a:gd name="connsiteX51" fmla="*/ 668591 w 1886838"/>
              <a:gd name="connsiteY51" fmla="*/ 382842 h 707770"/>
              <a:gd name="connsiteX52" fmla="*/ 668591 w 1886838"/>
              <a:gd name="connsiteY52" fmla="*/ 269304 h 707770"/>
              <a:gd name="connsiteX53" fmla="*/ 702374 w 1886838"/>
              <a:gd name="connsiteY53" fmla="*/ 269304 h 707770"/>
              <a:gd name="connsiteX54" fmla="*/ 702374 w 1886838"/>
              <a:gd name="connsiteY54" fmla="*/ 433007 h 707770"/>
              <a:gd name="connsiteX55" fmla="*/ 656527 w 1886838"/>
              <a:gd name="connsiteY55" fmla="*/ 433007 h 707770"/>
              <a:gd name="connsiteX56" fmla="*/ 609410 w 1886838"/>
              <a:gd name="connsiteY56" fmla="*/ 314579 h 707770"/>
              <a:gd name="connsiteX57" fmla="*/ 608965 w 1886838"/>
              <a:gd name="connsiteY57" fmla="*/ 314579 h 707770"/>
              <a:gd name="connsiteX58" fmla="*/ 608965 w 1886838"/>
              <a:gd name="connsiteY58" fmla="*/ 433007 h 707770"/>
              <a:gd name="connsiteX59" fmla="*/ 575183 w 1886838"/>
              <a:gd name="connsiteY59" fmla="*/ 433007 h 707770"/>
              <a:gd name="connsiteX60" fmla="*/ 746951 w 1886838"/>
              <a:gd name="connsiteY60" fmla="*/ 298831 h 707770"/>
              <a:gd name="connsiteX61" fmla="*/ 711327 w 1886838"/>
              <a:gd name="connsiteY61" fmla="*/ 298831 h 707770"/>
              <a:gd name="connsiteX62" fmla="*/ 711327 w 1886838"/>
              <a:gd name="connsiteY62" fmla="*/ 269304 h 707770"/>
              <a:gd name="connsiteX63" fmla="*/ 821119 w 1886838"/>
              <a:gd name="connsiteY63" fmla="*/ 269304 h 707770"/>
              <a:gd name="connsiteX64" fmla="*/ 821119 w 1886838"/>
              <a:gd name="connsiteY64" fmla="*/ 298831 h 707770"/>
              <a:gd name="connsiteX65" fmla="*/ 785432 w 1886838"/>
              <a:gd name="connsiteY65" fmla="*/ 298831 h 707770"/>
              <a:gd name="connsiteX66" fmla="*/ 785432 w 1886838"/>
              <a:gd name="connsiteY66" fmla="*/ 433007 h 707770"/>
              <a:gd name="connsiteX67" fmla="*/ 746951 w 1886838"/>
              <a:gd name="connsiteY67" fmla="*/ 433007 h 707770"/>
              <a:gd name="connsiteX68" fmla="*/ 892429 w 1886838"/>
              <a:gd name="connsiteY68" fmla="*/ 266446 h 707770"/>
              <a:gd name="connsiteX69" fmla="*/ 962279 w 1886838"/>
              <a:gd name="connsiteY69" fmla="*/ 351155 h 707770"/>
              <a:gd name="connsiteX70" fmla="*/ 892429 w 1886838"/>
              <a:gd name="connsiteY70" fmla="*/ 435801 h 707770"/>
              <a:gd name="connsiteX71" fmla="*/ 822960 w 1886838"/>
              <a:gd name="connsiteY71" fmla="*/ 351155 h 707770"/>
              <a:gd name="connsiteX72" fmla="*/ 892429 w 1886838"/>
              <a:gd name="connsiteY72" fmla="*/ 266700 h 707770"/>
              <a:gd name="connsiteX73" fmla="*/ 892429 w 1886838"/>
              <a:gd name="connsiteY73" fmla="*/ 408178 h 707770"/>
              <a:gd name="connsiteX74" fmla="*/ 922655 w 1886838"/>
              <a:gd name="connsiteY74" fmla="*/ 351028 h 707770"/>
              <a:gd name="connsiteX75" fmla="*/ 892429 w 1886838"/>
              <a:gd name="connsiteY75" fmla="*/ 293878 h 707770"/>
              <a:gd name="connsiteX76" fmla="*/ 862394 w 1886838"/>
              <a:gd name="connsiteY76" fmla="*/ 351028 h 707770"/>
              <a:gd name="connsiteX77" fmla="*/ 892429 w 1886838"/>
              <a:gd name="connsiteY77" fmla="*/ 408178 h 707770"/>
              <a:gd name="connsiteX78" fmla="*/ 1056577 w 1886838"/>
              <a:gd name="connsiteY78" fmla="*/ 298831 h 707770"/>
              <a:gd name="connsiteX79" fmla="*/ 1020890 w 1886838"/>
              <a:gd name="connsiteY79" fmla="*/ 298831 h 707770"/>
              <a:gd name="connsiteX80" fmla="*/ 1020890 w 1886838"/>
              <a:gd name="connsiteY80" fmla="*/ 269304 h 707770"/>
              <a:gd name="connsiteX81" fmla="*/ 1130681 w 1886838"/>
              <a:gd name="connsiteY81" fmla="*/ 269304 h 707770"/>
              <a:gd name="connsiteX82" fmla="*/ 1130681 w 1886838"/>
              <a:gd name="connsiteY82" fmla="*/ 298831 h 707770"/>
              <a:gd name="connsiteX83" fmla="*/ 1095312 w 1886838"/>
              <a:gd name="connsiteY83" fmla="*/ 298831 h 707770"/>
              <a:gd name="connsiteX84" fmla="*/ 1095312 w 1886838"/>
              <a:gd name="connsiteY84" fmla="*/ 433007 h 707770"/>
              <a:gd name="connsiteX85" fmla="*/ 1056577 w 1886838"/>
              <a:gd name="connsiteY85" fmla="*/ 433007 h 707770"/>
              <a:gd name="connsiteX86" fmla="*/ 1218375 w 1886838"/>
              <a:gd name="connsiteY86" fmla="*/ 364998 h 707770"/>
              <a:gd name="connsiteX87" fmla="*/ 1178497 w 1886838"/>
              <a:gd name="connsiteY87" fmla="*/ 364998 h 707770"/>
              <a:gd name="connsiteX88" fmla="*/ 1178497 w 1886838"/>
              <a:gd name="connsiteY88" fmla="*/ 433007 h 707770"/>
              <a:gd name="connsiteX89" fmla="*/ 1140016 w 1886838"/>
              <a:gd name="connsiteY89" fmla="*/ 433007 h 707770"/>
              <a:gd name="connsiteX90" fmla="*/ 1140016 w 1886838"/>
              <a:gd name="connsiteY90" fmla="*/ 269304 h 707770"/>
              <a:gd name="connsiteX91" fmla="*/ 1178497 w 1886838"/>
              <a:gd name="connsiteY91" fmla="*/ 269304 h 707770"/>
              <a:gd name="connsiteX92" fmla="*/ 1178497 w 1886838"/>
              <a:gd name="connsiteY92" fmla="*/ 334518 h 707770"/>
              <a:gd name="connsiteX93" fmla="*/ 1218375 w 1886838"/>
              <a:gd name="connsiteY93" fmla="*/ 334518 h 707770"/>
              <a:gd name="connsiteX94" fmla="*/ 1218375 w 1886838"/>
              <a:gd name="connsiteY94" fmla="*/ 269304 h 707770"/>
              <a:gd name="connsiteX95" fmla="*/ 1256792 w 1886838"/>
              <a:gd name="connsiteY95" fmla="*/ 269304 h 707770"/>
              <a:gd name="connsiteX96" fmla="*/ 1256792 w 1886838"/>
              <a:gd name="connsiteY96" fmla="*/ 433007 h 707770"/>
              <a:gd name="connsiteX97" fmla="*/ 1218375 w 1886838"/>
              <a:gd name="connsiteY97" fmla="*/ 433007 h 707770"/>
              <a:gd name="connsiteX98" fmla="*/ 1279398 w 1886838"/>
              <a:gd name="connsiteY98" fmla="*/ 269304 h 707770"/>
              <a:gd name="connsiteX99" fmla="*/ 1374077 w 1886838"/>
              <a:gd name="connsiteY99" fmla="*/ 269304 h 707770"/>
              <a:gd name="connsiteX100" fmla="*/ 1374077 w 1886838"/>
              <a:gd name="connsiteY100" fmla="*/ 297879 h 707770"/>
              <a:gd name="connsiteX101" fmla="*/ 1316927 w 1886838"/>
              <a:gd name="connsiteY101" fmla="*/ 297879 h 707770"/>
              <a:gd name="connsiteX102" fmla="*/ 1316927 w 1886838"/>
              <a:gd name="connsiteY102" fmla="*/ 334518 h 707770"/>
              <a:gd name="connsiteX103" fmla="*/ 1371600 w 1886838"/>
              <a:gd name="connsiteY103" fmla="*/ 334518 h 707770"/>
              <a:gd name="connsiteX104" fmla="*/ 1371600 w 1886838"/>
              <a:gd name="connsiteY104" fmla="*/ 363093 h 707770"/>
              <a:gd name="connsiteX105" fmla="*/ 1316927 w 1886838"/>
              <a:gd name="connsiteY105" fmla="*/ 363093 h 707770"/>
              <a:gd name="connsiteX106" fmla="*/ 1316927 w 1886838"/>
              <a:gd name="connsiteY106" fmla="*/ 404368 h 707770"/>
              <a:gd name="connsiteX107" fmla="*/ 1377188 w 1886838"/>
              <a:gd name="connsiteY107" fmla="*/ 404368 h 707770"/>
              <a:gd name="connsiteX108" fmla="*/ 1377188 w 1886838"/>
              <a:gd name="connsiteY108" fmla="*/ 433007 h 707770"/>
              <a:gd name="connsiteX109" fmla="*/ 1279652 w 1886838"/>
              <a:gd name="connsiteY109" fmla="*/ 433007 h 707770"/>
              <a:gd name="connsiteX110" fmla="*/ 1834261 w 1886838"/>
              <a:gd name="connsiteY110" fmla="*/ 311976 h 707770"/>
              <a:gd name="connsiteX111" fmla="*/ 1886839 w 1886838"/>
              <a:gd name="connsiteY111" fmla="*/ 352044 h 707770"/>
              <a:gd name="connsiteX112" fmla="*/ 1886839 w 1886838"/>
              <a:gd name="connsiteY112" fmla="*/ 301816 h 707770"/>
              <a:gd name="connsiteX113" fmla="*/ 1856105 w 1886838"/>
              <a:gd name="connsiteY113" fmla="*/ 294132 h 707770"/>
              <a:gd name="connsiteX114" fmla="*/ 1834515 w 1886838"/>
              <a:gd name="connsiteY114" fmla="*/ 311976 h 707770"/>
              <a:gd name="connsiteX115" fmla="*/ 1841564 w 1886838"/>
              <a:gd name="connsiteY115" fmla="*/ 435801 h 707770"/>
              <a:gd name="connsiteX116" fmla="*/ 1797114 w 1886838"/>
              <a:gd name="connsiteY116" fmla="*/ 429006 h 707770"/>
              <a:gd name="connsiteX117" fmla="*/ 1799273 w 1886838"/>
              <a:gd name="connsiteY117" fmla="*/ 397256 h 707770"/>
              <a:gd name="connsiteX118" fmla="*/ 1835150 w 1886838"/>
              <a:gd name="connsiteY118" fmla="*/ 407352 h 707770"/>
              <a:gd name="connsiteX119" fmla="*/ 1859090 w 1886838"/>
              <a:gd name="connsiteY119" fmla="*/ 387858 h 707770"/>
              <a:gd name="connsiteX120" fmla="*/ 1794574 w 1886838"/>
              <a:gd name="connsiteY120" fmla="*/ 313245 h 707770"/>
              <a:gd name="connsiteX121" fmla="*/ 1851343 w 1886838"/>
              <a:gd name="connsiteY121" fmla="*/ 266573 h 707770"/>
              <a:gd name="connsiteX122" fmla="*/ 1886522 w 1886838"/>
              <a:gd name="connsiteY122" fmla="*/ 271526 h 707770"/>
              <a:gd name="connsiteX123" fmla="*/ 1886522 w 1886838"/>
              <a:gd name="connsiteY123" fmla="*/ 0 h 707770"/>
              <a:gd name="connsiteX124" fmla="*/ 1442022 w 1886838"/>
              <a:gd name="connsiteY124" fmla="*/ 164211 h 707770"/>
              <a:gd name="connsiteX125" fmla="*/ 1442022 w 1886838"/>
              <a:gd name="connsiteY125" fmla="*/ 543560 h 707770"/>
              <a:gd name="connsiteX126" fmla="*/ 1886522 w 1886838"/>
              <a:gd name="connsiteY126" fmla="*/ 707771 h 707770"/>
              <a:gd name="connsiteX127" fmla="*/ 1886522 w 1886838"/>
              <a:gd name="connsiteY127" fmla="*/ 418274 h 707770"/>
              <a:gd name="connsiteX128" fmla="*/ 1841818 w 1886838"/>
              <a:gd name="connsiteY128" fmla="*/ 435801 h 707770"/>
              <a:gd name="connsiteX129" fmla="*/ 1638745 w 1886838"/>
              <a:gd name="connsiteY129" fmla="*/ 433007 h 707770"/>
              <a:gd name="connsiteX130" fmla="*/ 1593278 w 1886838"/>
              <a:gd name="connsiteY130" fmla="*/ 433007 h 707770"/>
              <a:gd name="connsiteX131" fmla="*/ 1546098 w 1886838"/>
              <a:gd name="connsiteY131" fmla="*/ 314579 h 707770"/>
              <a:gd name="connsiteX132" fmla="*/ 1545653 w 1886838"/>
              <a:gd name="connsiteY132" fmla="*/ 314579 h 707770"/>
              <a:gd name="connsiteX133" fmla="*/ 1545653 w 1886838"/>
              <a:gd name="connsiteY133" fmla="*/ 433007 h 707770"/>
              <a:gd name="connsiteX134" fmla="*/ 1511872 w 1886838"/>
              <a:gd name="connsiteY134" fmla="*/ 433007 h 707770"/>
              <a:gd name="connsiteX135" fmla="*/ 1511872 w 1886838"/>
              <a:gd name="connsiteY135" fmla="*/ 269304 h 707770"/>
              <a:gd name="connsiteX136" fmla="*/ 1556893 w 1886838"/>
              <a:gd name="connsiteY136" fmla="*/ 269304 h 707770"/>
              <a:gd name="connsiteX137" fmla="*/ 1604518 w 1886838"/>
              <a:gd name="connsiteY137" fmla="*/ 382842 h 707770"/>
              <a:gd name="connsiteX138" fmla="*/ 1604962 w 1886838"/>
              <a:gd name="connsiteY138" fmla="*/ 382842 h 707770"/>
              <a:gd name="connsiteX139" fmla="*/ 1604962 w 1886838"/>
              <a:gd name="connsiteY139" fmla="*/ 269304 h 707770"/>
              <a:gd name="connsiteX140" fmla="*/ 1638745 w 1886838"/>
              <a:gd name="connsiteY140" fmla="*/ 269304 h 707770"/>
              <a:gd name="connsiteX141" fmla="*/ 1778000 w 1886838"/>
              <a:gd name="connsiteY141" fmla="*/ 433007 h 707770"/>
              <a:gd name="connsiteX142" fmla="*/ 1739519 w 1886838"/>
              <a:gd name="connsiteY142" fmla="*/ 433007 h 707770"/>
              <a:gd name="connsiteX143" fmla="*/ 1739519 w 1886838"/>
              <a:gd name="connsiteY143" fmla="*/ 364998 h 707770"/>
              <a:gd name="connsiteX144" fmla="*/ 1699641 w 1886838"/>
              <a:gd name="connsiteY144" fmla="*/ 364998 h 707770"/>
              <a:gd name="connsiteX145" fmla="*/ 1699641 w 1886838"/>
              <a:gd name="connsiteY145" fmla="*/ 433007 h 707770"/>
              <a:gd name="connsiteX146" fmla="*/ 1661160 w 1886838"/>
              <a:gd name="connsiteY146" fmla="*/ 433007 h 707770"/>
              <a:gd name="connsiteX147" fmla="*/ 1661160 w 1886838"/>
              <a:gd name="connsiteY147" fmla="*/ 269304 h 707770"/>
              <a:gd name="connsiteX148" fmla="*/ 1699641 w 1886838"/>
              <a:gd name="connsiteY148" fmla="*/ 269304 h 707770"/>
              <a:gd name="connsiteX149" fmla="*/ 1699641 w 1886838"/>
              <a:gd name="connsiteY149" fmla="*/ 334518 h 707770"/>
              <a:gd name="connsiteX150" fmla="*/ 1739519 w 1886838"/>
              <a:gd name="connsiteY150" fmla="*/ 334518 h 707770"/>
              <a:gd name="connsiteX151" fmla="*/ 1739519 w 1886838"/>
              <a:gd name="connsiteY151" fmla="*/ 269304 h 707770"/>
              <a:gd name="connsiteX152" fmla="*/ 1778000 w 1886838"/>
              <a:gd name="connsiteY152" fmla="*/ 269304 h 7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886838" h="707770">
                <a:moveTo>
                  <a:pt x="93853" y="302577"/>
                </a:moveTo>
                <a:cubicBezTo>
                  <a:pt x="83792" y="297463"/>
                  <a:pt x="72745" y="294582"/>
                  <a:pt x="61468" y="294132"/>
                </a:cubicBezTo>
                <a:cubicBezTo>
                  <a:pt x="48768" y="294132"/>
                  <a:pt x="39624" y="299783"/>
                  <a:pt x="39624" y="311976"/>
                </a:cubicBezTo>
                <a:cubicBezTo>
                  <a:pt x="39624" y="341757"/>
                  <a:pt x="104140" y="327914"/>
                  <a:pt x="104140" y="386080"/>
                </a:cubicBezTo>
                <a:cubicBezTo>
                  <a:pt x="104140" y="417068"/>
                  <a:pt x="79502" y="435801"/>
                  <a:pt x="46990" y="435801"/>
                </a:cubicBezTo>
                <a:cubicBezTo>
                  <a:pt x="31926" y="435656"/>
                  <a:pt x="16959" y="433369"/>
                  <a:pt x="2540" y="429006"/>
                </a:cubicBezTo>
                <a:lnTo>
                  <a:pt x="4699" y="397256"/>
                </a:lnTo>
                <a:cubicBezTo>
                  <a:pt x="16193" y="401701"/>
                  <a:pt x="26225" y="407352"/>
                  <a:pt x="40576" y="407352"/>
                </a:cubicBezTo>
                <a:cubicBezTo>
                  <a:pt x="52768" y="407352"/>
                  <a:pt x="64453" y="401002"/>
                  <a:pt x="64453" y="387858"/>
                </a:cubicBezTo>
                <a:cubicBezTo>
                  <a:pt x="64453" y="356108"/>
                  <a:pt x="0" y="371666"/>
                  <a:pt x="0" y="313245"/>
                </a:cubicBezTo>
                <a:cubicBezTo>
                  <a:pt x="0" y="308356"/>
                  <a:pt x="1842" y="266573"/>
                  <a:pt x="56769" y="266573"/>
                </a:cubicBezTo>
                <a:cubicBezTo>
                  <a:pt x="69650" y="266915"/>
                  <a:pt x="82443" y="268813"/>
                  <a:pt x="94869" y="272224"/>
                </a:cubicBezTo>
                <a:close/>
                <a:moveTo>
                  <a:pt x="142367" y="298831"/>
                </a:moveTo>
                <a:lnTo>
                  <a:pt x="106743" y="298831"/>
                </a:lnTo>
                <a:lnTo>
                  <a:pt x="106743" y="269304"/>
                </a:lnTo>
                <a:lnTo>
                  <a:pt x="216535" y="269304"/>
                </a:lnTo>
                <a:lnTo>
                  <a:pt x="216535" y="298831"/>
                </a:lnTo>
                <a:lnTo>
                  <a:pt x="180848" y="298831"/>
                </a:lnTo>
                <a:lnTo>
                  <a:pt x="180848" y="433007"/>
                </a:lnTo>
                <a:lnTo>
                  <a:pt x="142177" y="433007"/>
                </a:lnTo>
                <a:close/>
                <a:moveTo>
                  <a:pt x="225806" y="269304"/>
                </a:moveTo>
                <a:lnTo>
                  <a:pt x="320357" y="269304"/>
                </a:lnTo>
                <a:lnTo>
                  <a:pt x="320357" y="297879"/>
                </a:lnTo>
                <a:lnTo>
                  <a:pt x="262827" y="297879"/>
                </a:lnTo>
                <a:lnTo>
                  <a:pt x="262827" y="334518"/>
                </a:lnTo>
                <a:lnTo>
                  <a:pt x="317500" y="334518"/>
                </a:lnTo>
                <a:lnTo>
                  <a:pt x="317500" y="363093"/>
                </a:lnTo>
                <a:lnTo>
                  <a:pt x="262827" y="363093"/>
                </a:lnTo>
                <a:lnTo>
                  <a:pt x="262827" y="404368"/>
                </a:lnTo>
                <a:lnTo>
                  <a:pt x="323088" y="404368"/>
                </a:lnTo>
                <a:lnTo>
                  <a:pt x="323088" y="433007"/>
                </a:lnTo>
                <a:lnTo>
                  <a:pt x="225806" y="433007"/>
                </a:lnTo>
                <a:close/>
                <a:moveTo>
                  <a:pt x="340106" y="269304"/>
                </a:moveTo>
                <a:lnTo>
                  <a:pt x="392366" y="269304"/>
                </a:lnTo>
                <a:cubicBezTo>
                  <a:pt x="427355" y="269304"/>
                  <a:pt x="448437" y="285941"/>
                  <a:pt x="448437" y="321373"/>
                </a:cubicBezTo>
                <a:cubicBezTo>
                  <a:pt x="448437" y="349250"/>
                  <a:pt x="432943" y="373189"/>
                  <a:pt x="397066" y="373189"/>
                </a:cubicBezTo>
                <a:lnTo>
                  <a:pt x="378524" y="373189"/>
                </a:lnTo>
                <a:lnTo>
                  <a:pt x="378524" y="433007"/>
                </a:lnTo>
                <a:lnTo>
                  <a:pt x="340106" y="433007"/>
                </a:lnTo>
                <a:close/>
                <a:moveTo>
                  <a:pt x="389319" y="344551"/>
                </a:moveTo>
                <a:cubicBezTo>
                  <a:pt x="401320" y="344551"/>
                  <a:pt x="409956" y="336360"/>
                  <a:pt x="409956" y="321120"/>
                </a:cubicBezTo>
                <a:cubicBezTo>
                  <a:pt x="409956" y="305880"/>
                  <a:pt x="402463" y="297879"/>
                  <a:pt x="387223" y="297879"/>
                </a:cubicBezTo>
                <a:lnTo>
                  <a:pt x="377127" y="297879"/>
                </a:lnTo>
                <a:lnTo>
                  <a:pt x="377127" y="344551"/>
                </a:lnTo>
                <a:close/>
                <a:moveTo>
                  <a:pt x="515049" y="269304"/>
                </a:moveTo>
                <a:lnTo>
                  <a:pt x="553530" y="269304"/>
                </a:lnTo>
                <a:lnTo>
                  <a:pt x="553530" y="433007"/>
                </a:lnTo>
                <a:lnTo>
                  <a:pt x="515049" y="433007"/>
                </a:lnTo>
                <a:close/>
                <a:moveTo>
                  <a:pt x="575501" y="269304"/>
                </a:moveTo>
                <a:lnTo>
                  <a:pt x="620522" y="269304"/>
                </a:lnTo>
                <a:lnTo>
                  <a:pt x="668147" y="382842"/>
                </a:lnTo>
                <a:lnTo>
                  <a:pt x="668591" y="382842"/>
                </a:lnTo>
                <a:lnTo>
                  <a:pt x="668591" y="269304"/>
                </a:lnTo>
                <a:lnTo>
                  <a:pt x="702374" y="269304"/>
                </a:lnTo>
                <a:lnTo>
                  <a:pt x="702374" y="433007"/>
                </a:lnTo>
                <a:lnTo>
                  <a:pt x="656527" y="433007"/>
                </a:lnTo>
                <a:lnTo>
                  <a:pt x="609410" y="314579"/>
                </a:lnTo>
                <a:lnTo>
                  <a:pt x="608965" y="314579"/>
                </a:lnTo>
                <a:lnTo>
                  <a:pt x="608965" y="433007"/>
                </a:lnTo>
                <a:lnTo>
                  <a:pt x="575183" y="433007"/>
                </a:lnTo>
                <a:close/>
                <a:moveTo>
                  <a:pt x="746951" y="298831"/>
                </a:moveTo>
                <a:lnTo>
                  <a:pt x="711327" y="298831"/>
                </a:lnTo>
                <a:lnTo>
                  <a:pt x="711327" y="269304"/>
                </a:lnTo>
                <a:lnTo>
                  <a:pt x="821119" y="269304"/>
                </a:lnTo>
                <a:lnTo>
                  <a:pt x="821119" y="298831"/>
                </a:lnTo>
                <a:lnTo>
                  <a:pt x="785432" y="298831"/>
                </a:lnTo>
                <a:lnTo>
                  <a:pt x="785432" y="433007"/>
                </a:lnTo>
                <a:lnTo>
                  <a:pt x="746951" y="433007"/>
                </a:lnTo>
                <a:close/>
                <a:moveTo>
                  <a:pt x="892429" y="266446"/>
                </a:moveTo>
                <a:cubicBezTo>
                  <a:pt x="939546" y="266446"/>
                  <a:pt x="962279" y="303086"/>
                  <a:pt x="962279" y="351155"/>
                </a:cubicBezTo>
                <a:cubicBezTo>
                  <a:pt x="962279" y="399224"/>
                  <a:pt x="939737" y="435801"/>
                  <a:pt x="892429" y="435801"/>
                </a:cubicBezTo>
                <a:cubicBezTo>
                  <a:pt x="845122" y="435801"/>
                  <a:pt x="822960" y="399224"/>
                  <a:pt x="822960" y="351155"/>
                </a:cubicBezTo>
                <a:cubicBezTo>
                  <a:pt x="822960" y="303086"/>
                  <a:pt x="845249" y="266700"/>
                  <a:pt x="892429" y="266700"/>
                </a:cubicBezTo>
                <a:close/>
                <a:moveTo>
                  <a:pt x="892429" y="408178"/>
                </a:moveTo>
                <a:cubicBezTo>
                  <a:pt x="914654" y="408178"/>
                  <a:pt x="922655" y="382778"/>
                  <a:pt x="922655" y="351028"/>
                </a:cubicBezTo>
                <a:cubicBezTo>
                  <a:pt x="922655" y="319278"/>
                  <a:pt x="914654" y="293878"/>
                  <a:pt x="892429" y="293878"/>
                </a:cubicBezTo>
                <a:cubicBezTo>
                  <a:pt x="870204" y="293878"/>
                  <a:pt x="862394" y="319278"/>
                  <a:pt x="862394" y="351028"/>
                </a:cubicBezTo>
                <a:cubicBezTo>
                  <a:pt x="862394" y="382778"/>
                  <a:pt x="870141" y="408178"/>
                  <a:pt x="892429" y="408178"/>
                </a:cubicBezTo>
                <a:close/>
                <a:moveTo>
                  <a:pt x="1056577" y="298831"/>
                </a:moveTo>
                <a:lnTo>
                  <a:pt x="1020890" y="298831"/>
                </a:lnTo>
                <a:lnTo>
                  <a:pt x="1020890" y="269304"/>
                </a:lnTo>
                <a:lnTo>
                  <a:pt x="1130681" y="269304"/>
                </a:lnTo>
                <a:lnTo>
                  <a:pt x="1130681" y="298831"/>
                </a:lnTo>
                <a:lnTo>
                  <a:pt x="1095312" y="298831"/>
                </a:lnTo>
                <a:lnTo>
                  <a:pt x="1095312" y="433007"/>
                </a:lnTo>
                <a:lnTo>
                  <a:pt x="1056577" y="433007"/>
                </a:lnTo>
                <a:close/>
                <a:moveTo>
                  <a:pt x="1218375" y="364998"/>
                </a:moveTo>
                <a:lnTo>
                  <a:pt x="1178497" y="364998"/>
                </a:lnTo>
                <a:lnTo>
                  <a:pt x="1178497" y="433007"/>
                </a:lnTo>
                <a:lnTo>
                  <a:pt x="1140016" y="433007"/>
                </a:lnTo>
                <a:lnTo>
                  <a:pt x="1140016" y="269304"/>
                </a:lnTo>
                <a:lnTo>
                  <a:pt x="1178497" y="269304"/>
                </a:lnTo>
                <a:lnTo>
                  <a:pt x="1178497" y="334518"/>
                </a:lnTo>
                <a:lnTo>
                  <a:pt x="1218375" y="334518"/>
                </a:lnTo>
                <a:lnTo>
                  <a:pt x="1218375" y="269304"/>
                </a:lnTo>
                <a:lnTo>
                  <a:pt x="1256792" y="269304"/>
                </a:lnTo>
                <a:lnTo>
                  <a:pt x="1256792" y="433007"/>
                </a:lnTo>
                <a:lnTo>
                  <a:pt x="1218375" y="433007"/>
                </a:lnTo>
                <a:close/>
                <a:moveTo>
                  <a:pt x="1279398" y="269304"/>
                </a:moveTo>
                <a:lnTo>
                  <a:pt x="1374077" y="269304"/>
                </a:lnTo>
                <a:lnTo>
                  <a:pt x="1374077" y="297879"/>
                </a:lnTo>
                <a:lnTo>
                  <a:pt x="1316927" y="297879"/>
                </a:lnTo>
                <a:lnTo>
                  <a:pt x="1316927" y="334518"/>
                </a:lnTo>
                <a:lnTo>
                  <a:pt x="1371600" y="334518"/>
                </a:lnTo>
                <a:lnTo>
                  <a:pt x="1371600" y="363093"/>
                </a:lnTo>
                <a:lnTo>
                  <a:pt x="1316927" y="363093"/>
                </a:lnTo>
                <a:lnTo>
                  <a:pt x="1316927" y="404368"/>
                </a:lnTo>
                <a:lnTo>
                  <a:pt x="1377188" y="404368"/>
                </a:lnTo>
                <a:lnTo>
                  <a:pt x="1377188" y="433007"/>
                </a:lnTo>
                <a:lnTo>
                  <a:pt x="1279652" y="433007"/>
                </a:lnTo>
                <a:close/>
                <a:moveTo>
                  <a:pt x="1834261" y="311976"/>
                </a:moveTo>
                <a:cubicBezTo>
                  <a:pt x="1834261" y="333566"/>
                  <a:pt x="1868170" y="332232"/>
                  <a:pt x="1886839" y="352044"/>
                </a:cubicBezTo>
                <a:lnTo>
                  <a:pt x="1886839" y="301816"/>
                </a:lnTo>
                <a:cubicBezTo>
                  <a:pt x="1877232" y="297168"/>
                  <a:pt x="1866769" y="294552"/>
                  <a:pt x="1856105" y="294132"/>
                </a:cubicBezTo>
                <a:cubicBezTo>
                  <a:pt x="1843977" y="294132"/>
                  <a:pt x="1834515" y="299783"/>
                  <a:pt x="1834515" y="311976"/>
                </a:cubicBezTo>
                <a:close/>
                <a:moveTo>
                  <a:pt x="1841564" y="435801"/>
                </a:moveTo>
                <a:cubicBezTo>
                  <a:pt x="1826500" y="435656"/>
                  <a:pt x="1811533" y="433369"/>
                  <a:pt x="1797114" y="429006"/>
                </a:cubicBezTo>
                <a:lnTo>
                  <a:pt x="1799273" y="397256"/>
                </a:lnTo>
                <a:cubicBezTo>
                  <a:pt x="1810766" y="401701"/>
                  <a:pt x="1820862" y="407352"/>
                  <a:pt x="1835150" y="407352"/>
                </a:cubicBezTo>
                <a:cubicBezTo>
                  <a:pt x="1847342" y="407352"/>
                  <a:pt x="1859090" y="401002"/>
                  <a:pt x="1859090" y="387858"/>
                </a:cubicBezTo>
                <a:cubicBezTo>
                  <a:pt x="1859090" y="356108"/>
                  <a:pt x="1794574" y="371666"/>
                  <a:pt x="1794574" y="313245"/>
                </a:cubicBezTo>
                <a:cubicBezTo>
                  <a:pt x="1794574" y="308356"/>
                  <a:pt x="1796415" y="266573"/>
                  <a:pt x="1851343" y="266573"/>
                </a:cubicBezTo>
                <a:cubicBezTo>
                  <a:pt x="1863228" y="266777"/>
                  <a:pt x="1875042" y="268441"/>
                  <a:pt x="1886522" y="271526"/>
                </a:cubicBezTo>
                <a:lnTo>
                  <a:pt x="1886522" y="0"/>
                </a:lnTo>
                <a:lnTo>
                  <a:pt x="1442022" y="164211"/>
                </a:lnTo>
                <a:lnTo>
                  <a:pt x="1442022" y="543560"/>
                </a:lnTo>
                <a:lnTo>
                  <a:pt x="1886522" y="707771"/>
                </a:lnTo>
                <a:lnTo>
                  <a:pt x="1886522" y="418274"/>
                </a:lnTo>
                <a:cubicBezTo>
                  <a:pt x="1874696" y="430064"/>
                  <a:pt x="1858505" y="436412"/>
                  <a:pt x="1841818" y="435801"/>
                </a:cubicBezTo>
                <a:close/>
                <a:moveTo>
                  <a:pt x="1638745" y="433007"/>
                </a:moveTo>
                <a:lnTo>
                  <a:pt x="1593278" y="433007"/>
                </a:lnTo>
                <a:lnTo>
                  <a:pt x="1546098" y="314579"/>
                </a:lnTo>
                <a:lnTo>
                  <a:pt x="1545653" y="314579"/>
                </a:lnTo>
                <a:lnTo>
                  <a:pt x="1545653" y="433007"/>
                </a:lnTo>
                <a:lnTo>
                  <a:pt x="1511872" y="433007"/>
                </a:lnTo>
                <a:lnTo>
                  <a:pt x="1511872" y="269304"/>
                </a:lnTo>
                <a:lnTo>
                  <a:pt x="1556893" y="269304"/>
                </a:lnTo>
                <a:lnTo>
                  <a:pt x="1604518" y="382842"/>
                </a:lnTo>
                <a:lnTo>
                  <a:pt x="1604962" y="382842"/>
                </a:lnTo>
                <a:lnTo>
                  <a:pt x="1604962" y="269304"/>
                </a:lnTo>
                <a:lnTo>
                  <a:pt x="1638745" y="269304"/>
                </a:lnTo>
                <a:close/>
                <a:moveTo>
                  <a:pt x="1778000" y="433007"/>
                </a:moveTo>
                <a:lnTo>
                  <a:pt x="1739519" y="433007"/>
                </a:lnTo>
                <a:lnTo>
                  <a:pt x="1739519" y="364998"/>
                </a:lnTo>
                <a:lnTo>
                  <a:pt x="1699641" y="364998"/>
                </a:lnTo>
                <a:lnTo>
                  <a:pt x="1699641" y="433007"/>
                </a:lnTo>
                <a:lnTo>
                  <a:pt x="1661160" y="433007"/>
                </a:lnTo>
                <a:lnTo>
                  <a:pt x="1661160" y="269304"/>
                </a:lnTo>
                <a:lnTo>
                  <a:pt x="1699641" y="269304"/>
                </a:lnTo>
                <a:lnTo>
                  <a:pt x="1699641" y="334518"/>
                </a:lnTo>
                <a:lnTo>
                  <a:pt x="1739519" y="334518"/>
                </a:lnTo>
                <a:lnTo>
                  <a:pt x="1739519" y="269304"/>
                </a:lnTo>
                <a:lnTo>
                  <a:pt x="1778000" y="269304"/>
                </a:lnTo>
                <a:close/>
              </a:path>
            </a:pathLst>
          </a:custGeom>
          <a:solidFill>
            <a:srgbClr val="FFFFFF"/>
          </a:solidFill>
          <a:ln w="6350" cap="flat">
            <a:noFill/>
            <a:prstDash val="solid"/>
            <a:miter/>
          </a:ln>
        </p:spPr>
        <p:txBody>
          <a:bodyPr rtlCol="0" anchor="ctr"/>
          <a:lstStyle/>
          <a:p>
            <a:endParaRPr lang="en-GB"/>
          </a:p>
        </p:txBody>
      </p:sp>
      <p:sp>
        <p:nvSpPr>
          <p:cNvPr id="19" name="Rectangle 18">
            <a:extLst>
              <a:ext uri="{FF2B5EF4-FFF2-40B4-BE49-F238E27FC236}">
                <a16:creationId xmlns:a16="http://schemas.microsoft.com/office/drawing/2014/main" id="{F07B9F67-CF39-AE46-B752-CC353C68D538}"/>
              </a:ext>
            </a:extLst>
          </p:cNvPr>
          <p:cNvSpPr/>
          <p:nvPr userDrawn="1"/>
        </p:nvSpPr>
        <p:spPr>
          <a:xfrm>
            <a:off x="8221762" y="5416296"/>
            <a:ext cx="3892825" cy="1015663"/>
          </a:xfrm>
          <a:prstGeom prst="rect">
            <a:avLst/>
          </a:prstGeom>
        </p:spPr>
        <p:txBody>
          <a:bodyPr wrap="square">
            <a:spAutoFit/>
          </a:bodyP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4" name="Freeform: Shape 32">
            <a:extLst>
              <a:ext uri="{FF2B5EF4-FFF2-40B4-BE49-F238E27FC236}">
                <a16:creationId xmlns:a16="http://schemas.microsoft.com/office/drawing/2014/main" id="{1538833B-4113-3645-A80D-54BE40518B11}"/>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205855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Alt 3">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071875F5-98C6-4CDA-B157-04A9E66EB1EA}"/>
              </a:ext>
            </a:extLst>
          </p:cNvPr>
          <p:cNvSpPr/>
          <p:nvPr/>
        </p:nvSpPr>
        <p:spPr>
          <a:xfrm>
            <a:off x="5603684" y="5930836"/>
            <a:ext cx="848868" cy="837310"/>
          </a:xfrm>
          <a:custGeom>
            <a:avLst/>
            <a:gdLst>
              <a:gd name="connsiteX0" fmla="*/ 0 w 848868"/>
              <a:gd name="connsiteY0" fmla="*/ 601535 h 837310"/>
              <a:gd name="connsiteX1" fmla="*/ 848868 w 848868"/>
              <a:gd name="connsiteY1" fmla="*/ 837311 h 837310"/>
              <a:gd name="connsiteX2" fmla="*/ 848868 w 848868"/>
              <a:gd name="connsiteY2" fmla="*/ 0 h 837310"/>
              <a:gd name="connsiteX3" fmla="*/ 0 w 848868"/>
              <a:gd name="connsiteY3" fmla="*/ 272733 h 837310"/>
              <a:gd name="connsiteX4" fmla="*/ 0 w 848868"/>
              <a:gd name="connsiteY4" fmla="*/ 601535 h 8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68" h="837310">
                <a:moveTo>
                  <a:pt x="0" y="601535"/>
                </a:moveTo>
                <a:lnTo>
                  <a:pt x="848868" y="837311"/>
                </a:lnTo>
                <a:lnTo>
                  <a:pt x="848868" y="0"/>
                </a:lnTo>
                <a:lnTo>
                  <a:pt x="0" y="272733"/>
                </a:lnTo>
                <a:lnTo>
                  <a:pt x="0" y="601535"/>
                </a:lnTo>
                <a:close/>
              </a:path>
            </a:pathLst>
          </a:custGeom>
          <a:solidFill>
            <a:schemeClr val="accent4"/>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C110A2-DEC2-4E5A-B311-6199AD69BE9D}"/>
              </a:ext>
            </a:extLst>
          </p:cNvPr>
          <p:cNvSpPr/>
          <p:nvPr/>
        </p:nvSpPr>
        <p:spPr>
          <a:xfrm>
            <a:off x="3775836" y="5951791"/>
            <a:ext cx="2676715" cy="906208"/>
          </a:xfrm>
          <a:custGeom>
            <a:avLst/>
            <a:gdLst>
              <a:gd name="connsiteX0" fmla="*/ 0 w 2676715"/>
              <a:gd name="connsiteY0" fmla="*/ 906209 h 906208"/>
              <a:gd name="connsiteX1" fmla="*/ 2676716 w 2676715"/>
              <a:gd name="connsiteY1" fmla="*/ 906209 h 906208"/>
              <a:gd name="connsiteX2" fmla="*/ 2676716 w 2676715"/>
              <a:gd name="connsiteY2" fmla="*/ 366776 h 906208"/>
              <a:gd name="connsiteX3" fmla="*/ 0 w 2676715"/>
              <a:gd name="connsiteY3" fmla="*/ 0 h 906208"/>
              <a:gd name="connsiteX4" fmla="*/ 0 w 2676715"/>
              <a:gd name="connsiteY4" fmla="*/ 906209 h 90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15" h="906208">
                <a:moveTo>
                  <a:pt x="0" y="906209"/>
                </a:moveTo>
                <a:lnTo>
                  <a:pt x="2676716" y="906209"/>
                </a:lnTo>
                <a:lnTo>
                  <a:pt x="2676716" y="366776"/>
                </a:lnTo>
                <a:lnTo>
                  <a:pt x="0" y="0"/>
                </a:lnTo>
                <a:lnTo>
                  <a:pt x="0" y="906209"/>
                </a:lnTo>
                <a:close/>
              </a:path>
            </a:pathLst>
          </a:custGeom>
          <a:solidFill>
            <a:schemeClr val="tx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5A0DC59-3B36-4623-9D3A-AE3886D1C33B}"/>
              </a:ext>
            </a:extLst>
          </p:cNvPr>
          <p:cNvSpPr/>
          <p:nvPr/>
        </p:nvSpPr>
        <p:spPr>
          <a:xfrm>
            <a:off x="6452552" y="5930963"/>
            <a:ext cx="1208595" cy="927036"/>
          </a:xfrm>
          <a:custGeom>
            <a:avLst/>
            <a:gdLst>
              <a:gd name="connsiteX0" fmla="*/ 0 w 1208595"/>
              <a:gd name="connsiteY0" fmla="*/ 927036 h 927036"/>
              <a:gd name="connsiteX1" fmla="*/ 1208595 w 1208595"/>
              <a:gd name="connsiteY1" fmla="*/ 927036 h 927036"/>
              <a:gd name="connsiteX2" fmla="*/ 1208595 w 1208595"/>
              <a:gd name="connsiteY2" fmla="*/ 395033 h 927036"/>
              <a:gd name="connsiteX3" fmla="*/ 0 w 1208595"/>
              <a:gd name="connsiteY3" fmla="*/ 0 h 927036"/>
              <a:gd name="connsiteX4" fmla="*/ 0 w 1208595"/>
              <a:gd name="connsiteY4" fmla="*/ 927036 h 9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5" h="927036">
                <a:moveTo>
                  <a:pt x="0" y="927036"/>
                </a:moveTo>
                <a:lnTo>
                  <a:pt x="1208595" y="927036"/>
                </a:lnTo>
                <a:lnTo>
                  <a:pt x="1208595" y="395033"/>
                </a:lnTo>
                <a:lnTo>
                  <a:pt x="0" y="0"/>
                </a:lnTo>
                <a:lnTo>
                  <a:pt x="0" y="927036"/>
                </a:lnTo>
                <a:close/>
              </a:path>
            </a:pathLst>
          </a:custGeom>
          <a:solidFill>
            <a:schemeClr val="accent5"/>
          </a:solidFill>
          <a:ln w="6350" cap="flat">
            <a:noFill/>
            <a:prstDash val="solid"/>
            <a:miter/>
          </a:ln>
        </p:spPr>
        <p:txBody>
          <a:bodyPr rtlCol="0" anchor="ctr"/>
          <a:lstStyle/>
          <a:p>
            <a:endParaRPr lang="en-GB"/>
          </a:p>
        </p:txBody>
      </p:sp>
      <p:grpSp>
        <p:nvGrpSpPr>
          <p:cNvPr id="81" name="Group 80">
            <a:extLst>
              <a:ext uri="{FF2B5EF4-FFF2-40B4-BE49-F238E27FC236}">
                <a16:creationId xmlns:a16="http://schemas.microsoft.com/office/drawing/2014/main" id="{73579701-6847-461F-96A9-0E9DE1AE1AFD}"/>
              </a:ext>
            </a:extLst>
          </p:cNvPr>
          <p:cNvGrpSpPr/>
          <p:nvPr userDrawn="1"/>
        </p:nvGrpSpPr>
        <p:grpSpPr>
          <a:xfrm>
            <a:off x="7661147" y="5796597"/>
            <a:ext cx="4530852" cy="1066419"/>
            <a:chOff x="7661147" y="5796597"/>
            <a:chExt cx="4530852" cy="1066419"/>
          </a:xfrm>
        </p:grpSpPr>
        <p:sp>
          <p:nvSpPr>
            <p:cNvPr id="52" name="Freeform: Shape 51">
              <a:extLst>
                <a:ext uri="{FF2B5EF4-FFF2-40B4-BE49-F238E27FC236}">
                  <a16:creationId xmlns:a16="http://schemas.microsoft.com/office/drawing/2014/main" id="{83750E92-D8AE-4BB2-9100-BA22BEBD9144}"/>
                </a:ext>
              </a:extLst>
            </p:cNvPr>
            <p:cNvSpPr/>
            <p:nvPr/>
          </p:nvSpPr>
          <p:spPr>
            <a:xfrm>
              <a:off x="9019730" y="5796597"/>
              <a:ext cx="3172269" cy="1066419"/>
            </a:xfrm>
            <a:custGeom>
              <a:avLst/>
              <a:gdLst>
                <a:gd name="connsiteX0" fmla="*/ 0 w 3172269"/>
                <a:gd name="connsiteY0" fmla="*/ 1066419 h 1066419"/>
                <a:gd name="connsiteX1" fmla="*/ 3172269 w 3172269"/>
                <a:gd name="connsiteY1" fmla="*/ 1061403 h 1066419"/>
                <a:gd name="connsiteX2" fmla="*/ 3172269 w 3172269"/>
                <a:gd name="connsiteY2" fmla="*/ 452057 h 1066419"/>
                <a:gd name="connsiteX3" fmla="*/ 0 w 3172269"/>
                <a:gd name="connsiteY3" fmla="*/ 0 h 1066419"/>
                <a:gd name="connsiteX4" fmla="*/ 0 w 3172269"/>
                <a:gd name="connsiteY4" fmla="*/ 1066419 h 106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269" h="1066419">
                  <a:moveTo>
                    <a:pt x="0" y="1066419"/>
                  </a:moveTo>
                  <a:lnTo>
                    <a:pt x="3172269" y="1061403"/>
                  </a:lnTo>
                  <a:lnTo>
                    <a:pt x="3172269" y="452057"/>
                  </a:lnTo>
                  <a:lnTo>
                    <a:pt x="0" y="0"/>
                  </a:lnTo>
                  <a:lnTo>
                    <a:pt x="0" y="1066419"/>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DA92AD0-1EAA-492C-9810-8C5120251A3D}"/>
                </a:ext>
              </a:extLst>
            </p:cNvPr>
            <p:cNvSpPr/>
            <p:nvPr/>
          </p:nvSpPr>
          <p:spPr>
            <a:xfrm>
              <a:off x="7661147" y="5797486"/>
              <a:ext cx="1358582" cy="1065530"/>
            </a:xfrm>
            <a:custGeom>
              <a:avLst/>
              <a:gdLst>
                <a:gd name="connsiteX0" fmla="*/ 0 w 1358582"/>
                <a:gd name="connsiteY0" fmla="*/ 532130 h 1065530"/>
                <a:gd name="connsiteX1" fmla="*/ 0 w 1358582"/>
                <a:gd name="connsiteY1" fmla="*/ 1060514 h 1065530"/>
                <a:gd name="connsiteX2" fmla="*/ 1358583 w 1358582"/>
                <a:gd name="connsiteY2" fmla="*/ 1065530 h 1065530"/>
                <a:gd name="connsiteX3" fmla="*/ 1358583 w 1358582"/>
                <a:gd name="connsiteY3" fmla="*/ 0 h 1065530"/>
                <a:gd name="connsiteX4" fmla="*/ 0 w 1358582"/>
                <a:gd name="connsiteY4" fmla="*/ 532130 h 106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82" h="1065530">
                  <a:moveTo>
                    <a:pt x="0" y="532130"/>
                  </a:moveTo>
                  <a:lnTo>
                    <a:pt x="0" y="1060514"/>
                  </a:lnTo>
                  <a:lnTo>
                    <a:pt x="1358583" y="1065530"/>
                  </a:lnTo>
                  <a:lnTo>
                    <a:pt x="1358583" y="0"/>
                  </a:lnTo>
                  <a:lnTo>
                    <a:pt x="0" y="532130"/>
                  </a:lnTo>
                  <a:close/>
                </a:path>
              </a:pathLst>
            </a:custGeom>
            <a:solidFill>
              <a:schemeClr val="accent1"/>
            </a:solidFill>
            <a:ln w="6350" cap="flat">
              <a:noFill/>
              <a:prstDash val="solid"/>
              <a:miter/>
            </a:ln>
          </p:spPr>
          <p:txBody>
            <a:bodyPr rtlCol="0" anchor="ctr"/>
            <a:lstStyle/>
            <a:p>
              <a:endParaRPr lang="en-GB"/>
            </a:p>
          </p:txBody>
        </p:sp>
      </p:grpSp>
      <p:sp>
        <p:nvSpPr>
          <p:cNvPr id="55" name="Freeform: Shape 54">
            <a:extLst>
              <a:ext uri="{FF2B5EF4-FFF2-40B4-BE49-F238E27FC236}">
                <a16:creationId xmlns:a16="http://schemas.microsoft.com/office/drawing/2014/main" id="{F7445E53-F7C0-4ABB-9356-D7F37D69DAD1}"/>
              </a:ext>
            </a:extLst>
          </p:cNvPr>
          <p:cNvSpPr/>
          <p:nvPr/>
        </p:nvSpPr>
        <p:spPr>
          <a:xfrm>
            <a:off x="0" y="6000496"/>
            <a:ext cx="1349375" cy="857503"/>
          </a:xfrm>
          <a:custGeom>
            <a:avLst/>
            <a:gdLst>
              <a:gd name="connsiteX0" fmla="*/ 0 w 1349375"/>
              <a:gd name="connsiteY0" fmla="*/ 857504 h 857503"/>
              <a:gd name="connsiteX1" fmla="*/ 1349375 w 1349375"/>
              <a:gd name="connsiteY1" fmla="*/ 857504 h 857503"/>
              <a:gd name="connsiteX2" fmla="*/ 1349375 w 1349375"/>
              <a:gd name="connsiteY2" fmla="*/ 442214 h 857503"/>
              <a:gd name="connsiteX3" fmla="*/ 0 w 1349375"/>
              <a:gd name="connsiteY3" fmla="*/ 0 h 857503"/>
              <a:gd name="connsiteX4" fmla="*/ 0 w 1349375"/>
              <a:gd name="connsiteY4" fmla="*/ 857504 h 85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857503">
                <a:moveTo>
                  <a:pt x="0" y="857504"/>
                </a:moveTo>
                <a:lnTo>
                  <a:pt x="1349375" y="857504"/>
                </a:lnTo>
                <a:lnTo>
                  <a:pt x="1349375" y="442214"/>
                </a:lnTo>
                <a:lnTo>
                  <a:pt x="0" y="0"/>
                </a:lnTo>
                <a:lnTo>
                  <a:pt x="0" y="857504"/>
                </a:lnTo>
                <a:close/>
              </a:path>
            </a:pathLst>
          </a:custGeom>
          <a:solidFill>
            <a:schemeClr val="tx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9EF78C-F4B5-4262-BA47-751CE98CF4C2}"/>
              </a:ext>
            </a:extLst>
          </p:cNvPr>
          <p:cNvSpPr/>
          <p:nvPr/>
        </p:nvSpPr>
        <p:spPr>
          <a:xfrm>
            <a:off x="3775836" y="5951791"/>
            <a:ext cx="1739328" cy="906208"/>
          </a:xfrm>
          <a:custGeom>
            <a:avLst/>
            <a:gdLst>
              <a:gd name="connsiteX0" fmla="*/ 0 w 1739328"/>
              <a:gd name="connsiteY0" fmla="*/ 906209 h 906208"/>
              <a:gd name="connsiteX1" fmla="*/ 1739329 w 1739328"/>
              <a:gd name="connsiteY1" fmla="*/ 906209 h 906208"/>
              <a:gd name="connsiteX2" fmla="*/ 0 w 1739328"/>
              <a:gd name="connsiteY2" fmla="*/ 0 h 906208"/>
              <a:gd name="connsiteX3" fmla="*/ 0 w 1739328"/>
              <a:gd name="connsiteY3" fmla="*/ 906209 h 906208"/>
            </a:gdLst>
            <a:ahLst/>
            <a:cxnLst>
              <a:cxn ang="0">
                <a:pos x="connsiteX0" y="connsiteY0"/>
              </a:cxn>
              <a:cxn ang="0">
                <a:pos x="connsiteX1" y="connsiteY1"/>
              </a:cxn>
              <a:cxn ang="0">
                <a:pos x="connsiteX2" y="connsiteY2"/>
              </a:cxn>
              <a:cxn ang="0">
                <a:pos x="connsiteX3" y="connsiteY3"/>
              </a:cxn>
            </a:cxnLst>
            <a:rect l="l" t="t" r="r" b="b"/>
            <a:pathLst>
              <a:path w="1739328" h="906208">
                <a:moveTo>
                  <a:pt x="0" y="906209"/>
                </a:moveTo>
                <a:lnTo>
                  <a:pt x="1739329" y="906209"/>
                </a:lnTo>
                <a:lnTo>
                  <a:pt x="0" y="0"/>
                </a:lnTo>
                <a:lnTo>
                  <a:pt x="0" y="906209"/>
                </a:lnTo>
                <a:close/>
              </a:path>
            </a:pathLst>
          </a:custGeom>
          <a:solidFill>
            <a:schemeClr val="accent1"/>
          </a:solidFill>
          <a:ln w="635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B3F950D-80EC-4253-96EB-20885AA4378E}"/>
              </a:ext>
            </a:extLst>
          </p:cNvPr>
          <p:cNvSpPr/>
          <p:nvPr/>
        </p:nvSpPr>
        <p:spPr>
          <a:xfrm>
            <a:off x="0" y="5741415"/>
            <a:ext cx="1867535" cy="1116584"/>
          </a:xfrm>
          <a:custGeom>
            <a:avLst/>
            <a:gdLst>
              <a:gd name="connsiteX0" fmla="*/ 0 w 1867535"/>
              <a:gd name="connsiteY0" fmla="*/ 729107 h 1116584"/>
              <a:gd name="connsiteX1" fmla="*/ 0 w 1867535"/>
              <a:gd name="connsiteY1" fmla="*/ 1116584 h 1116584"/>
              <a:gd name="connsiteX2" fmla="*/ 1867535 w 1867535"/>
              <a:gd name="connsiteY2" fmla="*/ 1116584 h 1116584"/>
              <a:gd name="connsiteX3" fmla="*/ 1867535 w 1867535"/>
              <a:gd name="connsiteY3" fmla="*/ 0 h 1116584"/>
              <a:gd name="connsiteX4" fmla="*/ 0 w 1867535"/>
              <a:gd name="connsiteY4" fmla="*/ 729107 h 111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35" h="1116584">
                <a:moveTo>
                  <a:pt x="0" y="729107"/>
                </a:moveTo>
                <a:lnTo>
                  <a:pt x="0" y="1116584"/>
                </a:lnTo>
                <a:lnTo>
                  <a:pt x="1867535" y="1116584"/>
                </a:lnTo>
                <a:lnTo>
                  <a:pt x="1867535" y="0"/>
                </a:lnTo>
                <a:lnTo>
                  <a:pt x="0" y="729107"/>
                </a:lnTo>
                <a:close/>
              </a:path>
            </a:pathLst>
          </a:custGeom>
          <a:solidFill>
            <a:schemeClr val="accent1"/>
          </a:solidFill>
          <a:ln w="635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7F6B52-25E8-4040-B76E-0799EB05ABA4}"/>
              </a:ext>
            </a:extLst>
          </p:cNvPr>
          <p:cNvSpPr/>
          <p:nvPr/>
        </p:nvSpPr>
        <p:spPr>
          <a:xfrm>
            <a:off x="2710688" y="5952553"/>
            <a:ext cx="1065148" cy="905446"/>
          </a:xfrm>
          <a:custGeom>
            <a:avLst/>
            <a:gdLst>
              <a:gd name="connsiteX0" fmla="*/ 0 w 1065148"/>
              <a:gd name="connsiteY0" fmla="*/ 290005 h 905446"/>
              <a:gd name="connsiteX1" fmla="*/ 0 w 1065148"/>
              <a:gd name="connsiteY1" fmla="*/ 694500 h 905446"/>
              <a:gd name="connsiteX2" fmla="*/ 774764 w 1065148"/>
              <a:gd name="connsiteY2" fmla="*/ 905447 h 905446"/>
              <a:gd name="connsiteX3" fmla="*/ 1065149 w 1065148"/>
              <a:gd name="connsiteY3" fmla="*/ 905447 h 905446"/>
              <a:gd name="connsiteX4" fmla="*/ 1065149 w 1065148"/>
              <a:gd name="connsiteY4" fmla="*/ 0 h 905446"/>
              <a:gd name="connsiteX5" fmla="*/ 0 w 1065148"/>
              <a:gd name="connsiteY5" fmla="*/ 290005 h 9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148" h="905446">
                <a:moveTo>
                  <a:pt x="0" y="290005"/>
                </a:moveTo>
                <a:lnTo>
                  <a:pt x="0" y="694500"/>
                </a:lnTo>
                <a:lnTo>
                  <a:pt x="774764" y="905447"/>
                </a:lnTo>
                <a:lnTo>
                  <a:pt x="1065149" y="905447"/>
                </a:lnTo>
                <a:lnTo>
                  <a:pt x="1065149" y="0"/>
                </a:lnTo>
                <a:lnTo>
                  <a:pt x="0" y="290005"/>
                </a:lnTo>
                <a:close/>
              </a:path>
            </a:pathLst>
          </a:custGeom>
          <a:solidFill>
            <a:schemeClr val="accent5"/>
          </a:solidFill>
          <a:ln w="635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31C9F24-594D-43A3-863F-70B57EB94C4B}"/>
              </a:ext>
            </a:extLst>
          </p:cNvPr>
          <p:cNvSpPr/>
          <p:nvPr/>
        </p:nvSpPr>
        <p:spPr>
          <a:xfrm>
            <a:off x="1867535" y="5984049"/>
            <a:ext cx="1908301" cy="873950"/>
          </a:xfrm>
          <a:custGeom>
            <a:avLst/>
            <a:gdLst>
              <a:gd name="connsiteX0" fmla="*/ 0 w 1908301"/>
              <a:gd name="connsiteY0" fmla="*/ 873951 h 873950"/>
              <a:gd name="connsiteX1" fmla="*/ 1908302 w 1908301"/>
              <a:gd name="connsiteY1" fmla="*/ 873951 h 873950"/>
              <a:gd name="connsiteX2" fmla="*/ 1908302 w 1908301"/>
              <a:gd name="connsiteY2" fmla="*/ 406908 h 873950"/>
              <a:gd name="connsiteX3" fmla="*/ 0 w 1908301"/>
              <a:gd name="connsiteY3" fmla="*/ 0 h 873950"/>
              <a:gd name="connsiteX4" fmla="*/ 0 w 1908301"/>
              <a:gd name="connsiteY4" fmla="*/ 873951 h 87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01" h="873950">
                <a:moveTo>
                  <a:pt x="0" y="873951"/>
                </a:moveTo>
                <a:lnTo>
                  <a:pt x="1908302" y="873951"/>
                </a:lnTo>
                <a:lnTo>
                  <a:pt x="1908302" y="406908"/>
                </a:lnTo>
                <a:lnTo>
                  <a:pt x="0" y="0"/>
                </a:lnTo>
                <a:lnTo>
                  <a:pt x="0" y="873951"/>
                </a:lnTo>
                <a:close/>
              </a:path>
            </a:pathLst>
          </a:custGeom>
          <a:solidFill>
            <a:schemeClr val="accent3"/>
          </a:solidFill>
          <a:ln w="6350" cap="flat">
            <a:noFill/>
            <a:prstDash val="solid"/>
            <a:miter/>
          </a:ln>
        </p:spPr>
        <p:txBody>
          <a:bodyPr rtlCol="0" anchor="ctr"/>
          <a:lstStyle/>
          <a:p>
            <a:endParaRPr lang="en-GB"/>
          </a:p>
        </p:txBody>
      </p:sp>
      <p:sp>
        <p:nvSpPr>
          <p:cNvPr id="82" name="Picture Placeholder 81">
            <a:extLst>
              <a:ext uri="{FF2B5EF4-FFF2-40B4-BE49-F238E27FC236}">
                <a16:creationId xmlns:a16="http://schemas.microsoft.com/office/drawing/2014/main" id="{7480E057-389A-4FA3-982E-6BB0FC63ADC9}"/>
              </a:ext>
            </a:extLst>
          </p:cNvPr>
          <p:cNvSpPr>
            <a:spLocks noGrp="1"/>
          </p:cNvSpPr>
          <p:nvPr>
            <p:ph type="pic" sz="quarter" idx="12"/>
          </p:nvPr>
        </p:nvSpPr>
        <p:spPr>
          <a:xfrm>
            <a:off x="9019731" y="1498600"/>
            <a:ext cx="3172269" cy="5355527"/>
          </a:xfrm>
          <a:custGeom>
            <a:avLst/>
            <a:gdLst>
              <a:gd name="connsiteX0" fmla="*/ 3172269 w 3172269"/>
              <a:gd name="connsiteY0" fmla="*/ 0 h 5355527"/>
              <a:gd name="connsiteX1" fmla="*/ 3172269 w 3172269"/>
              <a:gd name="connsiteY1" fmla="*/ 5355527 h 5355527"/>
              <a:gd name="connsiteX2" fmla="*/ 0 w 3172269"/>
              <a:gd name="connsiteY2" fmla="*/ 4297998 h 5355527"/>
              <a:gd name="connsiteX3" fmla="*/ 0 w 3172269"/>
              <a:gd name="connsiteY3" fmla="*/ 1067626 h 5355527"/>
            </a:gdLst>
            <a:ahLst/>
            <a:cxnLst>
              <a:cxn ang="0">
                <a:pos x="connsiteX0" y="connsiteY0"/>
              </a:cxn>
              <a:cxn ang="0">
                <a:pos x="connsiteX1" y="connsiteY1"/>
              </a:cxn>
              <a:cxn ang="0">
                <a:pos x="connsiteX2" y="connsiteY2"/>
              </a:cxn>
              <a:cxn ang="0">
                <a:pos x="connsiteX3" y="connsiteY3"/>
              </a:cxn>
            </a:cxnLst>
            <a:rect l="l" t="t" r="r" b="b"/>
            <a:pathLst>
              <a:path w="3172269" h="5355527">
                <a:moveTo>
                  <a:pt x="3172269" y="0"/>
                </a:moveTo>
                <a:lnTo>
                  <a:pt x="3172269" y="5355527"/>
                </a:lnTo>
                <a:lnTo>
                  <a:pt x="0" y="4297998"/>
                </a:lnTo>
                <a:lnTo>
                  <a:pt x="0" y="1067626"/>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867534" y="2368800"/>
            <a:ext cx="7000239" cy="337261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08B088B4-AC71-45DD-ADD7-3846B4F8DC88}"/>
              </a:ext>
            </a:extLst>
          </p:cNvPr>
          <p:cNvSpPr>
            <a:spLocks noGrp="1"/>
          </p:cNvSpPr>
          <p:nvPr>
            <p:ph type="title"/>
          </p:nvPr>
        </p:nvSpPr>
        <p:spPr>
          <a:xfrm>
            <a:off x="1867534" y="1317053"/>
            <a:ext cx="8898891" cy="547492"/>
          </a:xfrm>
        </p:spPr>
        <p:txBody>
          <a:bodyPr/>
          <a:lstStyle/>
          <a:p>
            <a:r>
              <a:rPr lang="en-US"/>
              <a:t>Click to edit Master title style</a:t>
            </a:r>
            <a:endParaRPr lang="en-GB"/>
          </a:p>
        </p:txBody>
      </p:sp>
    </p:spTree>
    <p:extLst>
      <p:ext uri="{BB962C8B-B14F-4D97-AF65-F5344CB8AC3E}">
        <p14:creationId xmlns:p14="http://schemas.microsoft.com/office/powerpoint/2010/main" val="15773143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9811AB11-A580-4E76-80A5-4724D31A9BB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3677492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 title and content">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274E5BB2-1DAE-4F92-B9B2-4E25BC4B0922}"/>
              </a:ext>
            </a:extLst>
          </p:cNvPr>
          <p:cNvSpPr>
            <a:spLocks noGrp="1"/>
          </p:cNvSpPr>
          <p:nvPr>
            <p:ph type="title"/>
          </p:nvPr>
        </p:nvSpPr>
        <p:spPr>
          <a:xfrm>
            <a:off x="1039811" y="1317053"/>
            <a:ext cx="9726613" cy="549974"/>
          </a:xfrm>
        </p:spPr>
        <p:txBody>
          <a:bodyPr/>
          <a:lstStyle>
            <a:lvl1pPr>
              <a:defRPr sz="3200"/>
            </a:lvl1pPr>
          </a:lstStyle>
          <a:p>
            <a:r>
              <a:rPr lang="en-GB" noProof="0"/>
              <a:t>Click to edit Master title style</a:t>
            </a:r>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numCol="2"/>
          <a:lstStyle>
            <a:lvl1pPr>
              <a:defRPr sz="240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9453223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1" y="2368800"/>
            <a:ext cx="4974847"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6177344" y="2368800"/>
            <a:ext cx="4589081"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C58B76B1-17B6-474C-A007-5478CE63700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59787A4-3709-490F-9A9B-F6093FD2591C}"/>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EDDE07F-9A3E-4371-97C0-5D10A6D8008B}"/>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5066CBC-017F-4480-9BC6-278757956C45}"/>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FBC5D0A-4A0A-481F-9789-CE7D59E5C535}"/>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20076F2-9EA4-414A-ADB2-98D043E9D75A}"/>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94A9B6-4D54-4434-8380-B5A65C4289BA}"/>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A246565-8A2E-4126-9F96-F2D26FFE2B6C}"/>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8A142D-9699-455A-8C82-264205ED48E7}"/>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38DA93-1426-4696-B8CC-E3244D58444E}"/>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2B70D74-B054-412B-B9C8-FEF48F28FCDD}"/>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42E3F01-B262-4372-87E8-57F6A0963D36}"/>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ED591B-AE08-4723-965C-A0475EB8E286}"/>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DAE7461-73BA-4AA5-A1B4-3EC465DF3207}"/>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50A8DB8-B356-4ACB-802E-ACB3842B4DA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A5A2A83-7BB9-4DC1-8CF0-86FCAAF78E11}"/>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6439777-0FAF-46D3-92E5-C9766132649F}"/>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93BD6-1A5A-4E64-8E49-7DA4BC030C7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E325819-45AB-48B9-A343-5C3A979E5283}"/>
              </a:ext>
            </a:extLst>
          </p:cNvPr>
          <p:cNvSpPr>
            <a:spLocks noGrp="1"/>
          </p:cNvSpPr>
          <p:nvPr>
            <p:ph type="title"/>
          </p:nvPr>
        </p:nvSpPr>
        <p:spPr>
          <a:xfrm>
            <a:off x="1039812" y="1317053"/>
            <a:ext cx="9726614" cy="547492"/>
          </a:xfrm>
        </p:spPr>
        <p:txBody>
          <a:bodyPr/>
          <a:lstStyle/>
          <a:p>
            <a:r>
              <a:rPr lang="en-US"/>
              <a:t>Click to edit Master title style</a:t>
            </a:r>
            <a:endParaRPr lang="en-GB"/>
          </a:p>
        </p:txBody>
      </p:sp>
    </p:spTree>
    <p:extLst>
      <p:ext uri="{BB962C8B-B14F-4D97-AF65-F5344CB8AC3E}">
        <p14:creationId xmlns:p14="http://schemas.microsoft.com/office/powerpoint/2010/main" val="384069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2" y="2368800"/>
            <a:ext cx="3081338"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4273550" y="2368800"/>
            <a:ext cx="6492875"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2C4E4394-0EB9-47E6-8495-F1CB6CD33D31}"/>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90F9406-0A2C-4E1A-84C3-CFBB0E7AE563}"/>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8CDF917-B363-4D5F-8CE7-2223A0CCB2CD}"/>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3DC4494-F919-4339-9BB1-520925A85AFE}"/>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3CCB623-3483-44A5-8E58-6EFDFA98BB9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55E8A5-CFAF-47F8-9158-D74D05CA0F31}"/>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13BA02-70C6-49EC-87ED-864101EC4661}"/>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76DBF44-4A9E-4322-9E9F-617F17D4BE63}"/>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65F5488-25C5-4C45-9E34-FCD846047451}"/>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13490C9-8B62-41AD-8C19-84DA6711E339}"/>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A55359A-60B6-49C1-B3D2-0776CCBF8745}"/>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3385F4E-A435-4E72-8C4E-D7A9B866979C}"/>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E35A4A-A0D4-4AC8-9D23-179A44C586E2}"/>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2CFC516-67C9-4BEB-8D8E-78698EE55DBC}"/>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E99A45C-C01F-47CE-AC62-03DDF1C7725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6A34B9-49A7-4D44-94CB-910BFE6109CC}"/>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47BCB57-4BE4-4B29-93C3-BA1C84CAB7F4}"/>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388B4E4-0E6E-4FC9-9098-82C0F3D3998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14" name="Title 13">
            <a:extLst>
              <a:ext uri="{FF2B5EF4-FFF2-40B4-BE49-F238E27FC236}">
                <a16:creationId xmlns:a16="http://schemas.microsoft.com/office/drawing/2014/main" id="{DBDE85B5-F314-4E3B-8EAC-56B67A77335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264021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71BE-6AC8-407B-A964-EF51C1A8E08A}"/>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3" name="Footer Placeholder 2">
            <a:extLst>
              <a:ext uri="{FF2B5EF4-FFF2-40B4-BE49-F238E27FC236}">
                <a16:creationId xmlns:a16="http://schemas.microsoft.com/office/drawing/2014/main" id="{5C14F592-8D78-4DAF-99F6-73295CA9D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88CEA-BB11-4CE1-AFF0-DACCB960B850}"/>
              </a:ext>
            </a:extLst>
          </p:cNvPr>
          <p:cNvSpPr>
            <a:spLocks noGrp="1"/>
          </p:cNvSpPr>
          <p:nvPr>
            <p:ph type="sldNum" sz="quarter" idx="12"/>
          </p:nvPr>
        </p:nvSpPr>
        <p:spPr/>
        <p:txBody>
          <a:bodyPr/>
          <a:lstStyle/>
          <a:p>
            <a:fld id="{6F7B71F2-0498-4E6A-8351-92D4AF98CDE6}" type="slidenum">
              <a:rPr lang="en-GB" smtClean="0"/>
              <a:t>‹#›</a:t>
            </a:fld>
            <a:endParaRPr lang="en-GB"/>
          </a:p>
        </p:txBody>
      </p:sp>
    </p:spTree>
    <p:extLst>
      <p:ext uri="{BB962C8B-B14F-4D97-AF65-F5344CB8AC3E}">
        <p14:creationId xmlns:p14="http://schemas.microsoft.com/office/powerpoint/2010/main" val="318077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gn off 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0" name="Freeform: Shape 11">
            <a:extLst>
              <a:ext uri="{FF2B5EF4-FFF2-40B4-BE49-F238E27FC236}">
                <a16:creationId xmlns:a16="http://schemas.microsoft.com/office/drawing/2014/main" id="{2634A7DD-AE72-704D-BCED-55CA1786CF36}"/>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1" name="Freeform: Shape 11">
            <a:extLst>
              <a:ext uri="{FF2B5EF4-FFF2-40B4-BE49-F238E27FC236}">
                <a16:creationId xmlns:a16="http://schemas.microsoft.com/office/drawing/2014/main" id="{F6269F0B-F6E2-1142-AC7A-D310CA73A03B}"/>
              </a:ext>
            </a:extLst>
          </p:cNvPr>
          <p:cNvSpPr/>
          <p:nvPr userDrawn="1"/>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Text Placeholder 5">
            <a:extLst>
              <a:ext uri="{FF2B5EF4-FFF2-40B4-BE49-F238E27FC236}">
                <a16:creationId xmlns:a16="http://schemas.microsoft.com/office/drawing/2014/main" id="{F1899736-C093-F944-B00A-DBD2CC438532}"/>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5" name="Freeform: Shape 3">
            <a:extLst>
              <a:ext uri="{FF2B5EF4-FFF2-40B4-BE49-F238E27FC236}">
                <a16:creationId xmlns:a16="http://schemas.microsoft.com/office/drawing/2014/main" id="{5F129B14-79C2-384D-BDD6-36FF412B0452}"/>
              </a:ext>
            </a:extLst>
          </p:cNvPr>
          <p:cNvSpPr/>
          <p:nvPr userDrawn="1"/>
        </p:nvSpPr>
        <p:spPr>
          <a:xfrm>
            <a:off x="0" y="4811609"/>
            <a:ext cx="4063365" cy="2046392"/>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br>
              <a:rPr lang="en-GB" sz="1800" b="1">
                <a:solidFill>
                  <a:schemeClr val="bg1"/>
                </a:solidFill>
              </a:rPr>
            </a:br>
            <a:endParaRPr lang="en-GB" sz="1800" b="1">
              <a:solidFill>
                <a:schemeClr val="bg1"/>
              </a:solidFill>
            </a:endParaRPr>
          </a:p>
        </p:txBody>
      </p:sp>
      <p:sp>
        <p:nvSpPr>
          <p:cNvPr id="3" name="Freeform: Shape 2">
            <a:extLst>
              <a:ext uri="{FF2B5EF4-FFF2-40B4-BE49-F238E27FC236}">
                <a16:creationId xmlns:a16="http://schemas.microsoft.com/office/drawing/2014/main" id="{90BBD5A1-2FF3-4406-8244-8FCF039FBB1B}"/>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5B42BB1E-1519-4230-98B9-FC396F768CCA}"/>
              </a:ext>
            </a:extLst>
          </p:cNvPr>
          <p:cNvSpPr/>
          <p:nvPr userDrawn="1"/>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Rectangle 15">
            <a:extLst>
              <a:ext uri="{FF2B5EF4-FFF2-40B4-BE49-F238E27FC236}">
                <a16:creationId xmlns:a16="http://schemas.microsoft.com/office/drawing/2014/main" id="{18A08BE7-FED0-3E4E-9E5F-0016E36087E7}"/>
              </a:ext>
            </a:extLst>
          </p:cNvPr>
          <p:cNvSpPr/>
          <p:nvPr userDrawn="1"/>
        </p:nvSpPr>
        <p:spPr>
          <a:xfrm>
            <a:off x="149934" y="5416296"/>
            <a:ext cx="3892825" cy="1015663"/>
          </a:xfrm>
          <a:prstGeom prst="rect">
            <a:avLst/>
          </a:prstGeom>
        </p:spPr>
        <p:txBody>
          <a:bodyPr wrap="square">
            <a:spAutoFit/>
          </a:bodyP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7" name="Freeform: Shape 3">
            <a:extLst>
              <a:ext uri="{FF2B5EF4-FFF2-40B4-BE49-F238E27FC236}">
                <a16:creationId xmlns:a16="http://schemas.microsoft.com/office/drawing/2014/main" id="{30E717FE-CAD4-7540-A46B-58971B75BEEA}"/>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41292091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rot="10800000">
            <a:off x="11019959" y="1590739"/>
            <a:ext cx="1185191" cy="2015462"/>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95EC8CF-F782-4243-B74A-54B124B6C34B}"/>
              </a:ext>
            </a:extLst>
          </p:cNvPr>
          <p:cNvSpPr/>
          <p:nvPr userDrawn="1"/>
        </p:nvSpPr>
        <p:spPr>
          <a:xfrm rot="10800000">
            <a:off x="7298330" y="277292"/>
            <a:ext cx="3735749" cy="6595696"/>
          </a:xfrm>
          <a:custGeom>
            <a:avLst/>
            <a:gdLst>
              <a:gd name="connsiteX0" fmla="*/ 3735749 w 3735749"/>
              <a:gd name="connsiteY0" fmla="*/ 6595696 h 6595696"/>
              <a:gd name="connsiteX1" fmla="*/ 0 w 3735749"/>
              <a:gd name="connsiteY1" fmla="*/ 5288916 h 6595696"/>
              <a:gd name="connsiteX2" fmla="*/ 0 w 3735749"/>
              <a:gd name="connsiteY2" fmla="*/ 560389 h 6595696"/>
              <a:gd name="connsiteX3" fmla="*/ 1601842 w 3735749"/>
              <a:gd name="connsiteY3" fmla="*/ 0 h 6595696"/>
              <a:gd name="connsiteX4" fmla="*/ 3735749 w 3735749"/>
              <a:gd name="connsiteY4" fmla="*/ 0 h 659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49" h="6595696">
                <a:moveTo>
                  <a:pt x="3735749" y="6595696"/>
                </a:moveTo>
                <a:lnTo>
                  <a:pt x="0" y="5288916"/>
                </a:lnTo>
                <a:lnTo>
                  <a:pt x="0" y="560389"/>
                </a:lnTo>
                <a:lnTo>
                  <a:pt x="1601842" y="0"/>
                </a:lnTo>
                <a:lnTo>
                  <a:pt x="3735749" y="0"/>
                </a:lnTo>
                <a:close/>
              </a:path>
            </a:pathLst>
          </a:custGeom>
          <a:solidFill>
            <a:schemeClr val="accent4"/>
          </a:solidFill>
          <a:ln w="6350"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396D8D80-6ECF-4022-9F61-B7F3F206CA40}"/>
              </a:ext>
            </a:extLst>
          </p:cNvPr>
          <p:cNvSpPr/>
          <p:nvPr/>
        </p:nvSpPr>
        <p:spPr>
          <a:xfrm>
            <a:off x="7304941" y="1579164"/>
            <a:ext cx="3735750" cy="5293825"/>
          </a:xfrm>
          <a:custGeom>
            <a:avLst/>
            <a:gdLst>
              <a:gd name="connsiteX0" fmla="*/ 3735750 w 3735750"/>
              <a:gd name="connsiteY0" fmla="*/ 0 h 5293825"/>
              <a:gd name="connsiteX1" fmla="*/ 3735750 w 3735750"/>
              <a:gd name="connsiteY1" fmla="*/ 5293825 h 5293825"/>
              <a:gd name="connsiteX2" fmla="*/ 0 w 3735750"/>
              <a:gd name="connsiteY2" fmla="*/ 5293825 h 5293825"/>
              <a:gd name="connsiteX3" fmla="*/ 0 w 3735750"/>
              <a:gd name="connsiteY3" fmla="*/ 1306917 h 5293825"/>
            </a:gdLst>
            <a:ahLst/>
            <a:cxnLst>
              <a:cxn ang="0">
                <a:pos x="connsiteX0" y="connsiteY0"/>
              </a:cxn>
              <a:cxn ang="0">
                <a:pos x="connsiteX1" y="connsiteY1"/>
              </a:cxn>
              <a:cxn ang="0">
                <a:pos x="connsiteX2" y="connsiteY2"/>
              </a:cxn>
              <a:cxn ang="0">
                <a:pos x="connsiteX3" y="connsiteY3"/>
              </a:cxn>
            </a:cxnLst>
            <a:rect l="l" t="t" r="r" b="b"/>
            <a:pathLst>
              <a:path w="3735750" h="5293825">
                <a:moveTo>
                  <a:pt x="3735750" y="0"/>
                </a:moveTo>
                <a:lnTo>
                  <a:pt x="3735750" y="5293825"/>
                </a:lnTo>
                <a:lnTo>
                  <a:pt x="0" y="5293825"/>
                </a:lnTo>
                <a:lnTo>
                  <a:pt x="0" y="1306917"/>
                </a:lnTo>
                <a:close/>
              </a:path>
            </a:pathLst>
          </a:custGeom>
          <a:solidFill>
            <a:schemeClr val="accent6"/>
          </a:solidFill>
          <a:ln w="6350"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8B90B8C-943A-45A6-85A8-BCB3CE6613CC}"/>
              </a:ext>
            </a:extLst>
          </p:cNvPr>
          <p:cNvSpPr/>
          <p:nvPr/>
        </p:nvSpPr>
        <p:spPr>
          <a:xfrm>
            <a:off x="-2" y="1061970"/>
            <a:ext cx="8618280" cy="5799444"/>
          </a:xfrm>
          <a:custGeom>
            <a:avLst/>
            <a:gdLst>
              <a:gd name="connsiteX0" fmla="*/ 0 w 8618280"/>
              <a:gd name="connsiteY0" fmla="*/ 0 h 5799444"/>
              <a:gd name="connsiteX1" fmla="*/ 8618280 w 8618280"/>
              <a:gd name="connsiteY1" fmla="*/ 1375172 h 5799444"/>
              <a:gd name="connsiteX2" fmla="*/ 8618280 w 8618280"/>
              <a:gd name="connsiteY2" fmla="*/ 5103928 h 5799444"/>
              <a:gd name="connsiteX3" fmla="*/ 4259171 w 8618280"/>
              <a:gd name="connsiteY3" fmla="*/ 5799444 h 5799444"/>
              <a:gd name="connsiteX4" fmla="*/ 0 w 8618280"/>
              <a:gd name="connsiteY4" fmla="*/ 5799444 h 579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80" h="5799444">
                <a:moveTo>
                  <a:pt x="0" y="0"/>
                </a:moveTo>
                <a:lnTo>
                  <a:pt x="8618280" y="1375172"/>
                </a:lnTo>
                <a:lnTo>
                  <a:pt x="8618280" y="5103928"/>
                </a:lnTo>
                <a:lnTo>
                  <a:pt x="4259171" y="5799444"/>
                </a:lnTo>
                <a:lnTo>
                  <a:pt x="0" y="5799444"/>
                </a:lnTo>
                <a:close/>
              </a:path>
            </a:pathLst>
          </a:custGeom>
          <a:solidFill>
            <a:schemeClr val="tx2"/>
          </a:solidFill>
          <a:ln w="6350" cap="flat">
            <a:noFill/>
            <a:prstDash val="solid"/>
            <a:miter/>
          </a:ln>
        </p:spPr>
        <p:txBody>
          <a:bodyPr wrap="square" rtlCol="0" anchor="ctr">
            <a:noAutofit/>
          </a:bodyP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065374" y="2962800"/>
            <a:ext cx="6138949" cy="3002428"/>
          </a:xfrm>
        </p:spPr>
        <p:txBody>
          <a:bodyPr anchor="t" anchorCtr="0"/>
          <a:lstStyle>
            <a:lvl1pPr marL="0" indent="0">
              <a:buNone/>
              <a:defRPr sz="4200" b="1">
                <a:solidFill>
                  <a:schemeClr val="bg1"/>
                </a:solidFill>
              </a:defRPr>
            </a:lvl1pPr>
            <a:lvl2pPr marL="0" indent="0">
              <a:buNone/>
              <a:defRPr sz="3200">
                <a:solidFill>
                  <a:schemeClr val="bg1"/>
                </a:solidFill>
              </a:defRPr>
            </a:lvl2pPr>
          </a:lstStyle>
          <a:p>
            <a:pPr lvl="0"/>
            <a:r>
              <a:rPr lang="en-US"/>
              <a:t>Section divider</a:t>
            </a:r>
          </a:p>
          <a:p>
            <a:pPr lvl="1"/>
            <a:r>
              <a:rPr lang="en-US"/>
              <a:t>Subtitle</a:t>
            </a:r>
          </a:p>
        </p:txBody>
      </p:sp>
    </p:spTree>
    <p:extLst>
      <p:ext uri="{BB962C8B-B14F-4D97-AF65-F5344CB8AC3E}">
        <p14:creationId xmlns:p14="http://schemas.microsoft.com/office/powerpoint/2010/main" val="13080555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4" name="Freeform: Shape 13">
            <a:extLst>
              <a:ext uri="{FF2B5EF4-FFF2-40B4-BE49-F238E27FC236}">
                <a16:creationId xmlns:a16="http://schemas.microsoft.com/office/drawing/2014/main" id="{AF65137E-2AD4-4AD6-80B7-7B83F0712694}"/>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0666C2D7-E9D9-D142-9316-E7B2AFACE33D}"/>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3764993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 Off a;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30" y="1828709"/>
            <a:ext cx="4868296"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3" name="Freeform: Shape 12">
            <a:extLst>
              <a:ext uri="{FF2B5EF4-FFF2-40B4-BE49-F238E27FC236}">
                <a16:creationId xmlns:a16="http://schemas.microsoft.com/office/drawing/2014/main" id="{1FD95094-4A5A-49BE-9FFE-65E17965B3C8}"/>
              </a:ext>
            </a:extLst>
          </p:cNvPr>
          <p:cNvSpPr/>
          <p:nvPr userDrawn="1"/>
        </p:nvSpPr>
        <p:spPr>
          <a:xfrm>
            <a:off x="8597221" y="3968444"/>
            <a:ext cx="3630353" cy="2879333"/>
          </a:xfrm>
          <a:custGeom>
            <a:avLst/>
            <a:gdLst>
              <a:gd name="connsiteX0" fmla="*/ 3630353 w 3630353"/>
              <a:gd name="connsiteY0" fmla="*/ 0 h 2879333"/>
              <a:gd name="connsiteX1" fmla="*/ 3630353 w 3630353"/>
              <a:gd name="connsiteY1" fmla="*/ 2879333 h 2879333"/>
              <a:gd name="connsiteX2" fmla="*/ 0 w 3630353"/>
              <a:gd name="connsiteY2" fmla="*/ 2879333 h 2879333"/>
              <a:gd name="connsiteX3" fmla="*/ 0 w 3630353"/>
              <a:gd name="connsiteY3" fmla="*/ 1270045 h 2879333"/>
            </a:gdLst>
            <a:ahLst/>
            <a:cxnLst>
              <a:cxn ang="0">
                <a:pos x="connsiteX0" y="connsiteY0"/>
              </a:cxn>
              <a:cxn ang="0">
                <a:pos x="connsiteX1" y="connsiteY1"/>
              </a:cxn>
              <a:cxn ang="0">
                <a:pos x="connsiteX2" y="connsiteY2"/>
              </a:cxn>
              <a:cxn ang="0">
                <a:pos x="connsiteX3" y="connsiteY3"/>
              </a:cxn>
            </a:cxnLst>
            <a:rect l="l" t="t" r="r" b="b"/>
            <a:pathLst>
              <a:path w="3630353" h="2879333">
                <a:moveTo>
                  <a:pt x="3630353" y="0"/>
                </a:moveTo>
                <a:lnTo>
                  <a:pt x="3630353" y="2879333"/>
                </a:lnTo>
                <a:lnTo>
                  <a:pt x="0" y="2879333"/>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1317398B-5A88-5148-9C09-16D4340D9FE2}"/>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2452460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D8260BFC-CA2E-4152-8AE3-AED1EC339933}"/>
              </a:ext>
            </a:extLst>
          </p:cNvPr>
          <p:cNvSpPr/>
          <p:nvPr userDrawn="1"/>
        </p:nvSpPr>
        <p:spPr>
          <a:xfrm>
            <a:off x="9975542" y="6219977"/>
            <a:ext cx="2216458" cy="638023"/>
          </a:xfrm>
          <a:custGeom>
            <a:avLst/>
            <a:gdLst>
              <a:gd name="connsiteX0" fmla="*/ 2216458 w 2216458"/>
              <a:gd name="connsiteY0" fmla="*/ 0 h 638023"/>
              <a:gd name="connsiteX1" fmla="*/ 2216458 w 2216458"/>
              <a:gd name="connsiteY1" fmla="*/ 638023 h 638023"/>
              <a:gd name="connsiteX2" fmla="*/ 0 w 2216458"/>
              <a:gd name="connsiteY2" fmla="*/ 638023 h 638023"/>
            </a:gdLst>
            <a:ahLst/>
            <a:cxnLst>
              <a:cxn ang="0">
                <a:pos x="connsiteX0" y="connsiteY0"/>
              </a:cxn>
              <a:cxn ang="0">
                <a:pos x="connsiteX1" y="connsiteY1"/>
              </a:cxn>
              <a:cxn ang="0">
                <a:pos x="connsiteX2" y="connsiteY2"/>
              </a:cxn>
            </a:cxnLst>
            <a:rect l="l" t="t" r="r" b="b"/>
            <a:pathLst>
              <a:path w="2216458" h="638023">
                <a:moveTo>
                  <a:pt x="2216458" y="0"/>
                </a:moveTo>
                <a:lnTo>
                  <a:pt x="2216458" y="638023"/>
                </a:lnTo>
                <a:lnTo>
                  <a:pt x="0" y="638023"/>
                </a:lnTo>
                <a:close/>
              </a:path>
            </a:pathLst>
          </a:custGeom>
          <a:solidFill>
            <a:schemeClr val="accent5"/>
          </a:solidFill>
          <a:ln w="6350" cap="flat">
            <a:noFill/>
            <a:prstDash val="solid"/>
            <a:miter/>
          </a:ln>
        </p:spPr>
        <p:txBody>
          <a:bodyPr wrap="square" rtlCol="0" anchor="ctr">
            <a:noAutofit/>
          </a:bodyP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236954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15" name="Footer Placeholder 4">
            <a:extLst>
              <a:ext uri="{FF2B5EF4-FFF2-40B4-BE49-F238E27FC236}">
                <a16:creationId xmlns:a16="http://schemas.microsoft.com/office/drawing/2014/main" id="{3C4E704E-E0B2-456F-9841-394B2E26D84E}"/>
              </a:ext>
            </a:extLst>
          </p:cNvPr>
          <p:cNvSpPr>
            <a:spLocks noGrp="1"/>
          </p:cNvSpPr>
          <p:nvPr>
            <p:ph type="ftr" sz="quarter" idx="11"/>
          </p:nvPr>
        </p:nvSpPr>
        <p:spPr>
          <a:xfrm>
            <a:off x="3324224" y="6381751"/>
            <a:ext cx="6492875" cy="175804"/>
          </a:xfrm>
        </p:spPr>
        <p:txBody>
          <a:bodyPr/>
          <a:lstStyle/>
          <a:p>
            <a:endParaRPr lang="en-GB"/>
          </a:p>
        </p:txBody>
      </p:sp>
      <p:sp>
        <p:nvSpPr>
          <p:cNvPr id="16" name="Slide Number Placeholder 5">
            <a:extLst>
              <a:ext uri="{FF2B5EF4-FFF2-40B4-BE49-F238E27FC236}">
                <a16:creationId xmlns:a16="http://schemas.microsoft.com/office/drawing/2014/main" id="{1B1672EE-D7D5-44C9-8DAE-6E512B0AF2B1}"/>
              </a:ext>
            </a:extLst>
          </p:cNvPr>
          <p:cNvSpPr>
            <a:spLocks noGrp="1"/>
          </p:cNvSpPr>
          <p:nvPr>
            <p:ph type="sldNum" sz="quarter" idx="12"/>
          </p:nvPr>
        </p:nvSpPr>
        <p:spPr>
          <a:xfrm>
            <a:off x="10918825" y="6381751"/>
            <a:ext cx="803847" cy="175804"/>
          </a:xfrm>
        </p:spPr>
        <p:txBody>
          <a:bodyPr/>
          <a:lstStyle/>
          <a:p>
            <a:fld id="{6F7B71F2-0498-4E6A-8351-92D4AF98CDE6}" type="slidenum">
              <a:rPr lang="en-GB" smtClean="0"/>
              <a:t>‹#›</a:t>
            </a:fld>
            <a:endParaRPr lang="en-GB"/>
          </a:p>
        </p:txBody>
      </p:sp>
      <p:sp>
        <p:nvSpPr>
          <p:cNvPr id="17" name="Freeform: Shape 16">
            <a:extLst>
              <a:ext uri="{FF2B5EF4-FFF2-40B4-BE49-F238E27FC236}">
                <a16:creationId xmlns:a16="http://schemas.microsoft.com/office/drawing/2014/main" id="{3BDFE496-7644-4BF4-A95E-3699E2ADBCBD}"/>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7F6D2A-5804-483F-814D-819742C03ED2}"/>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AC021A-91C8-4FC9-83B5-16D70B4185A5}"/>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3A6C84-0B7F-45BB-BA6B-BD097EE0630B}"/>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F684326-C7D7-4BA1-86EE-18F654EA7384}"/>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791E10A-BCA6-4389-9C2D-CE7E1AE434E0}"/>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2504B04A-442F-4628-85C8-2F3A4D58FAC5}"/>
              </a:ext>
            </a:extLst>
          </p:cNvPr>
          <p:cNvGrpSpPr/>
          <p:nvPr userDrawn="1"/>
        </p:nvGrpSpPr>
        <p:grpSpPr>
          <a:xfrm>
            <a:off x="6627114" y="6214300"/>
            <a:ext cx="1297241" cy="643699"/>
            <a:chOff x="6575837" y="6214300"/>
            <a:chExt cx="1297241" cy="643699"/>
          </a:xfrm>
          <a:solidFill>
            <a:schemeClr val="accent3"/>
          </a:solidFill>
        </p:grpSpPr>
        <p:sp>
          <p:nvSpPr>
            <p:cNvPr id="24" name="Freeform: Shape 23">
              <a:extLst>
                <a:ext uri="{FF2B5EF4-FFF2-40B4-BE49-F238E27FC236}">
                  <a16:creationId xmlns:a16="http://schemas.microsoft.com/office/drawing/2014/main" id="{8B8796EF-EDC3-4233-8DEA-EFE6A9440742}"/>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114E29-1F93-4534-8590-DDA53ECD75E3}"/>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6A6DEBCE-59C0-46C4-B056-7AB38C480A77}"/>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E52C699-21C2-4CE3-8FA1-9AE991460D13}"/>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0897C91-57F5-4BDD-8D27-29E32CD8854C}"/>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6E058FA-50EE-4F3E-9B59-A0E8054BD1EC}"/>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389204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366655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087295"/>
            <a:ext cx="7442200" cy="3623689"/>
          </a:xfrm>
        </p:spPr>
        <p:txBody>
          <a:bodyPr anchor="t" anchorCtr="0"/>
          <a:lstStyle>
            <a:lvl1pPr marL="0" indent="0">
              <a:buNone/>
              <a:defRPr b="1"/>
            </a:lvl1pPr>
            <a:lvl2pPr marL="0" indent="0">
              <a:buNone/>
              <a:defRPr sz="2800"/>
            </a:lvl2pPr>
            <a:lvl3pPr marL="0" indent="0">
              <a:buNone/>
              <a:defRPr sz="2400"/>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18/10/2023</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1130935" y="1392174"/>
            <a:ext cx="1642427" cy="3436492"/>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AE9DE58-26DA-4BC1-BB78-8D442F58F50B}"/>
              </a:ext>
            </a:extLst>
          </p:cNvPr>
          <p:cNvSpPr/>
          <p:nvPr/>
        </p:nvSpPr>
        <p:spPr>
          <a:xfrm>
            <a:off x="0" y="3071241"/>
            <a:ext cx="1667446" cy="3468179"/>
          </a:xfrm>
          <a:custGeom>
            <a:avLst/>
            <a:gdLst>
              <a:gd name="connsiteX0" fmla="*/ 0 w 1667446"/>
              <a:gd name="connsiteY0" fmla="*/ 621030 h 3468179"/>
              <a:gd name="connsiteX1" fmla="*/ 0 w 1667446"/>
              <a:gd name="connsiteY1" fmla="*/ 2847213 h 3468179"/>
              <a:gd name="connsiteX2" fmla="*/ 1667447 w 1667446"/>
              <a:gd name="connsiteY2" fmla="*/ 3468179 h 3468179"/>
              <a:gd name="connsiteX3" fmla="*/ 1667447 w 1667446"/>
              <a:gd name="connsiteY3" fmla="*/ 0 h 3468179"/>
              <a:gd name="connsiteX4" fmla="*/ 0 w 1667446"/>
              <a:gd name="connsiteY4" fmla="*/ 621030 h 346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46" h="3468179">
                <a:moveTo>
                  <a:pt x="0" y="621030"/>
                </a:moveTo>
                <a:lnTo>
                  <a:pt x="0" y="2847213"/>
                </a:lnTo>
                <a:lnTo>
                  <a:pt x="1667447" y="3468179"/>
                </a:lnTo>
                <a:lnTo>
                  <a:pt x="1667447" y="0"/>
                </a:lnTo>
                <a:lnTo>
                  <a:pt x="0" y="621030"/>
                </a:lnTo>
                <a:close/>
              </a:path>
            </a:pathLst>
          </a:custGeom>
          <a:solidFill>
            <a:schemeClr val="accent2"/>
          </a:solidFill>
          <a:ln w="635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D23654-E37C-4EC1-87D1-6B6A725C4067}"/>
              </a:ext>
            </a:extLst>
          </p:cNvPr>
          <p:cNvSpPr/>
          <p:nvPr/>
        </p:nvSpPr>
        <p:spPr>
          <a:xfrm>
            <a:off x="11387772" y="1917700"/>
            <a:ext cx="804227" cy="1307782"/>
          </a:xfrm>
          <a:custGeom>
            <a:avLst/>
            <a:gdLst>
              <a:gd name="connsiteX0" fmla="*/ 0 w 804227"/>
              <a:gd name="connsiteY0" fmla="*/ 1307783 h 1307782"/>
              <a:gd name="connsiteX1" fmla="*/ 804228 w 804227"/>
              <a:gd name="connsiteY1" fmla="*/ 992314 h 1307782"/>
              <a:gd name="connsiteX2" fmla="*/ 804228 w 804227"/>
              <a:gd name="connsiteY2" fmla="*/ 315468 h 1307782"/>
              <a:gd name="connsiteX3" fmla="*/ 0 w 804227"/>
              <a:gd name="connsiteY3" fmla="*/ 0 h 1307782"/>
              <a:gd name="connsiteX4" fmla="*/ 0 w 804227"/>
              <a:gd name="connsiteY4" fmla="*/ 1307783 h 130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 h="1307782">
                <a:moveTo>
                  <a:pt x="0" y="1307783"/>
                </a:moveTo>
                <a:lnTo>
                  <a:pt x="804228" y="992314"/>
                </a:lnTo>
                <a:lnTo>
                  <a:pt x="804228" y="315468"/>
                </a:lnTo>
                <a:lnTo>
                  <a:pt x="0" y="0"/>
                </a:lnTo>
                <a:lnTo>
                  <a:pt x="0" y="1307783"/>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92461BF-80C5-49DE-AE15-E21D3EF49C9C}"/>
              </a:ext>
            </a:extLst>
          </p:cNvPr>
          <p:cNvSpPr/>
          <p:nvPr/>
        </p:nvSpPr>
        <p:spPr>
          <a:xfrm>
            <a:off x="11555412" y="4674044"/>
            <a:ext cx="636587" cy="1358455"/>
          </a:xfrm>
          <a:custGeom>
            <a:avLst/>
            <a:gdLst>
              <a:gd name="connsiteX0" fmla="*/ 0 w 636587"/>
              <a:gd name="connsiteY0" fmla="*/ 1358456 h 1358455"/>
              <a:gd name="connsiteX1" fmla="*/ 636588 w 636587"/>
              <a:gd name="connsiteY1" fmla="*/ 1099185 h 1358455"/>
              <a:gd name="connsiteX2" fmla="*/ 636588 w 636587"/>
              <a:gd name="connsiteY2" fmla="*/ 259271 h 1358455"/>
              <a:gd name="connsiteX3" fmla="*/ 0 w 636587"/>
              <a:gd name="connsiteY3" fmla="*/ 0 h 1358455"/>
              <a:gd name="connsiteX4" fmla="*/ 0 w 636587"/>
              <a:gd name="connsiteY4" fmla="*/ 1358456 h 13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87" h="1358455">
                <a:moveTo>
                  <a:pt x="0" y="1358456"/>
                </a:moveTo>
                <a:lnTo>
                  <a:pt x="636588" y="1099185"/>
                </a:lnTo>
                <a:lnTo>
                  <a:pt x="636588" y="259271"/>
                </a:lnTo>
                <a:lnTo>
                  <a:pt x="0" y="0"/>
                </a:lnTo>
                <a:lnTo>
                  <a:pt x="0" y="1358456"/>
                </a:lnTo>
                <a:close/>
              </a:path>
            </a:pathLst>
          </a:custGeom>
          <a:solidFill>
            <a:schemeClr val="accent2"/>
          </a:solidFill>
          <a:ln w="635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913C1B-D3E7-4873-812C-A0FB18C40EB4}"/>
              </a:ext>
            </a:extLst>
          </p:cNvPr>
          <p:cNvSpPr/>
          <p:nvPr/>
        </p:nvSpPr>
        <p:spPr>
          <a:xfrm>
            <a:off x="0" y="1041400"/>
            <a:ext cx="2773362" cy="4866385"/>
          </a:xfrm>
          <a:custGeom>
            <a:avLst/>
            <a:gdLst>
              <a:gd name="connsiteX0" fmla="*/ 0 w 2773362"/>
              <a:gd name="connsiteY0" fmla="*/ 4866386 h 4866385"/>
              <a:gd name="connsiteX1" fmla="*/ 2773363 w 2773362"/>
              <a:gd name="connsiteY1" fmla="*/ 3833559 h 4866385"/>
              <a:gd name="connsiteX2" fmla="*/ 2773363 w 2773362"/>
              <a:gd name="connsiteY2" fmla="*/ 1032891 h 4866385"/>
              <a:gd name="connsiteX3" fmla="*/ 0 w 2773362"/>
              <a:gd name="connsiteY3" fmla="*/ 0 h 4866385"/>
              <a:gd name="connsiteX4" fmla="*/ 0 w 2773362"/>
              <a:gd name="connsiteY4" fmla="*/ 4866386 h 486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362" h="4866385">
                <a:moveTo>
                  <a:pt x="0" y="4866386"/>
                </a:moveTo>
                <a:lnTo>
                  <a:pt x="2773363" y="3833559"/>
                </a:lnTo>
                <a:lnTo>
                  <a:pt x="2773363" y="1032891"/>
                </a:lnTo>
                <a:lnTo>
                  <a:pt x="0" y="0"/>
                </a:lnTo>
                <a:lnTo>
                  <a:pt x="0" y="4866386"/>
                </a:lnTo>
                <a:close/>
              </a:path>
            </a:pathLst>
          </a:custGeom>
          <a:solidFill>
            <a:schemeClr val="tx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68CF03-B2C8-4FC7-8E39-C090B601E096}"/>
              </a:ext>
            </a:extLst>
          </p:cNvPr>
          <p:cNvSpPr/>
          <p:nvPr/>
        </p:nvSpPr>
        <p:spPr>
          <a:xfrm>
            <a:off x="10918825" y="3543744"/>
            <a:ext cx="866838" cy="1474089"/>
          </a:xfrm>
          <a:custGeom>
            <a:avLst/>
            <a:gdLst>
              <a:gd name="connsiteX0" fmla="*/ 866839 w 866838"/>
              <a:gd name="connsiteY0" fmla="*/ 355600 h 1474089"/>
              <a:gd name="connsiteX1" fmla="*/ 0 w 866838"/>
              <a:gd name="connsiteY1" fmla="*/ 0 h 1474089"/>
              <a:gd name="connsiteX2" fmla="*/ 0 w 866838"/>
              <a:gd name="connsiteY2" fmla="*/ 1474089 h 1474089"/>
              <a:gd name="connsiteX3" fmla="*/ 866839 w 866838"/>
              <a:gd name="connsiteY3" fmla="*/ 1118489 h 1474089"/>
              <a:gd name="connsiteX4" fmla="*/ 866839 w 866838"/>
              <a:gd name="connsiteY4" fmla="*/ 355600 h 147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38" h="1474089">
                <a:moveTo>
                  <a:pt x="866839" y="355600"/>
                </a:moveTo>
                <a:lnTo>
                  <a:pt x="0" y="0"/>
                </a:lnTo>
                <a:lnTo>
                  <a:pt x="0" y="1474089"/>
                </a:lnTo>
                <a:lnTo>
                  <a:pt x="866839" y="1118489"/>
                </a:lnTo>
                <a:lnTo>
                  <a:pt x="866839" y="355600"/>
                </a:lnTo>
                <a:close/>
              </a:path>
            </a:pathLst>
          </a:custGeom>
          <a:solidFill>
            <a:schemeClr val="accent3"/>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D079F03-015D-49D2-881B-C4564F55EFAC}"/>
              </a:ext>
            </a:extLst>
          </p:cNvPr>
          <p:cNvSpPr/>
          <p:nvPr/>
        </p:nvSpPr>
        <p:spPr>
          <a:xfrm>
            <a:off x="10918825" y="3594671"/>
            <a:ext cx="1273175" cy="2165095"/>
          </a:xfrm>
          <a:custGeom>
            <a:avLst/>
            <a:gdLst>
              <a:gd name="connsiteX0" fmla="*/ 0 w 1273175"/>
              <a:gd name="connsiteY0" fmla="*/ 522288 h 2165095"/>
              <a:gd name="connsiteX1" fmla="*/ 0 w 1273175"/>
              <a:gd name="connsiteY1" fmla="*/ 1642808 h 2165095"/>
              <a:gd name="connsiteX2" fmla="*/ 1273175 w 1273175"/>
              <a:gd name="connsiteY2" fmla="*/ 2165096 h 2165095"/>
              <a:gd name="connsiteX3" fmla="*/ 1273175 w 1273175"/>
              <a:gd name="connsiteY3" fmla="*/ 0 h 2165095"/>
              <a:gd name="connsiteX4" fmla="*/ 0 w 1273175"/>
              <a:gd name="connsiteY4" fmla="*/ 522288 h 21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75" h="2165095">
                <a:moveTo>
                  <a:pt x="0" y="522288"/>
                </a:moveTo>
                <a:lnTo>
                  <a:pt x="0" y="1642808"/>
                </a:lnTo>
                <a:lnTo>
                  <a:pt x="1273175" y="2165096"/>
                </a:lnTo>
                <a:lnTo>
                  <a:pt x="1273175" y="0"/>
                </a:lnTo>
                <a:lnTo>
                  <a:pt x="0" y="522288"/>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1069446" y="2535110"/>
            <a:ext cx="565531" cy="961707"/>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B2A73A9-BFF7-4C96-B99D-AF3B26D3830C}"/>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8858675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Alt 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74464F42-9FE2-4309-A1EB-E190A66BEEF6}"/>
              </a:ext>
            </a:extLst>
          </p:cNvPr>
          <p:cNvSpPr/>
          <p:nvPr/>
        </p:nvSpPr>
        <p:spPr>
          <a:xfrm>
            <a:off x="4038409" y="5661723"/>
            <a:ext cx="1199451" cy="1108646"/>
          </a:xfrm>
          <a:custGeom>
            <a:avLst/>
            <a:gdLst>
              <a:gd name="connsiteX0" fmla="*/ 0 w 1199451"/>
              <a:gd name="connsiteY0" fmla="*/ 782066 h 1108646"/>
              <a:gd name="connsiteX1" fmla="*/ 1199452 w 1199451"/>
              <a:gd name="connsiteY1" fmla="*/ 1108646 h 1108646"/>
              <a:gd name="connsiteX2" fmla="*/ 1199452 w 1199451"/>
              <a:gd name="connsiteY2" fmla="*/ 0 h 1108646"/>
              <a:gd name="connsiteX3" fmla="*/ 0 w 1199451"/>
              <a:gd name="connsiteY3" fmla="*/ 326580 h 1108646"/>
              <a:gd name="connsiteX4" fmla="*/ 0 w 1199451"/>
              <a:gd name="connsiteY4" fmla="*/ 782066 h 11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1108646">
                <a:moveTo>
                  <a:pt x="0" y="782066"/>
                </a:moveTo>
                <a:lnTo>
                  <a:pt x="1199452" y="1108646"/>
                </a:lnTo>
                <a:lnTo>
                  <a:pt x="1199452" y="0"/>
                </a:lnTo>
                <a:lnTo>
                  <a:pt x="0" y="326580"/>
                </a:lnTo>
                <a:lnTo>
                  <a:pt x="0" y="782066"/>
                </a:lnTo>
                <a:close/>
              </a:path>
            </a:pathLst>
          </a:custGeom>
          <a:solidFill>
            <a:schemeClr val="accent5"/>
          </a:solidFill>
          <a:ln w="635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1974971-F7E4-4CDA-9D00-2063E37342DE}"/>
              </a:ext>
            </a:extLst>
          </p:cNvPr>
          <p:cNvSpPr/>
          <p:nvPr userDrawn="1"/>
        </p:nvSpPr>
        <p:spPr>
          <a:xfrm>
            <a:off x="0" y="3084957"/>
            <a:ext cx="2645600" cy="3546601"/>
          </a:xfrm>
          <a:custGeom>
            <a:avLst/>
            <a:gdLst>
              <a:gd name="connsiteX0" fmla="*/ 0 w 2645600"/>
              <a:gd name="connsiteY0" fmla="*/ 3546602 h 3546601"/>
              <a:gd name="connsiteX1" fmla="*/ 2645601 w 2645600"/>
              <a:gd name="connsiteY1" fmla="*/ 2561336 h 3546601"/>
              <a:gd name="connsiteX2" fmla="*/ 2645601 w 2645600"/>
              <a:gd name="connsiteY2" fmla="*/ 985266 h 3546601"/>
              <a:gd name="connsiteX3" fmla="*/ 0 w 2645600"/>
              <a:gd name="connsiteY3" fmla="*/ 0 h 3546601"/>
              <a:gd name="connsiteX4" fmla="*/ 0 w 2645600"/>
              <a:gd name="connsiteY4" fmla="*/ 3546602 h 354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600" h="3546601">
                <a:moveTo>
                  <a:pt x="0" y="3546602"/>
                </a:moveTo>
                <a:lnTo>
                  <a:pt x="2645601" y="2561336"/>
                </a:lnTo>
                <a:lnTo>
                  <a:pt x="2645601" y="985266"/>
                </a:lnTo>
                <a:lnTo>
                  <a:pt x="0" y="0"/>
                </a:lnTo>
                <a:lnTo>
                  <a:pt x="0" y="3546602"/>
                </a:lnTo>
                <a:close/>
              </a:path>
            </a:pathLst>
          </a:custGeom>
          <a:solidFill>
            <a:schemeClr val="accent1"/>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EB0B0E-4A11-4034-9788-40BFC5561856}"/>
              </a:ext>
            </a:extLst>
          </p:cNvPr>
          <p:cNvSpPr/>
          <p:nvPr/>
        </p:nvSpPr>
        <p:spPr>
          <a:xfrm>
            <a:off x="2793554" y="5697156"/>
            <a:ext cx="2444306" cy="1160843"/>
          </a:xfrm>
          <a:custGeom>
            <a:avLst/>
            <a:gdLst>
              <a:gd name="connsiteX0" fmla="*/ 0 w 2148966"/>
              <a:gd name="connsiteY0" fmla="*/ 1160844 h 1160843"/>
              <a:gd name="connsiteX1" fmla="*/ 2148967 w 2148966"/>
              <a:gd name="connsiteY1" fmla="*/ 1160844 h 1160843"/>
              <a:gd name="connsiteX2" fmla="*/ 2148967 w 2148966"/>
              <a:gd name="connsiteY2" fmla="*/ 458279 h 1160843"/>
              <a:gd name="connsiteX3" fmla="*/ 0 w 2148966"/>
              <a:gd name="connsiteY3" fmla="*/ 0 h 1160843"/>
              <a:gd name="connsiteX4" fmla="*/ 0 w 2148966"/>
              <a:gd name="connsiteY4" fmla="*/ 1160844 h 11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6" h="1160843">
                <a:moveTo>
                  <a:pt x="0" y="1160844"/>
                </a:moveTo>
                <a:lnTo>
                  <a:pt x="2148967" y="1160844"/>
                </a:lnTo>
                <a:lnTo>
                  <a:pt x="2148967" y="458279"/>
                </a:lnTo>
                <a:lnTo>
                  <a:pt x="0" y="0"/>
                </a:lnTo>
                <a:lnTo>
                  <a:pt x="0" y="1160844"/>
                </a:lnTo>
                <a:close/>
              </a:path>
            </a:pathLst>
          </a:custGeom>
          <a:solidFill>
            <a:schemeClr val="accent3"/>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D3051F9-4AFC-4C18-97C8-9D1D9552DCC2}"/>
              </a:ext>
            </a:extLst>
          </p:cNvPr>
          <p:cNvSpPr/>
          <p:nvPr userDrawn="1"/>
        </p:nvSpPr>
        <p:spPr>
          <a:xfrm>
            <a:off x="7296340" y="5678995"/>
            <a:ext cx="955865" cy="901191"/>
          </a:xfrm>
          <a:custGeom>
            <a:avLst/>
            <a:gdLst>
              <a:gd name="connsiteX0" fmla="*/ 0 w 955865"/>
              <a:gd name="connsiteY0" fmla="*/ 635698 h 901191"/>
              <a:gd name="connsiteX1" fmla="*/ 955866 w 955865"/>
              <a:gd name="connsiteY1" fmla="*/ 901192 h 901191"/>
              <a:gd name="connsiteX2" fmla="*/ 955866 w 955865"/>
              <a:gd name="connsiteY2" fmla="*/ 0 h 901191"/>
              <a:gd name="connsiteX3" fmla="*/ 0 w 955865"/>
              <a:gd name="connsiteY3" fmla="*/ 265430 h 901191"/>
              <a:gd name="connsiteX4" fmla="*/ 0 w 955865"/>
              <a:gd name="connsiteY4" fmla="*/ 635698 h 9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901191">
                <a:moveTo>
                  <a:pt x="0" y="635698"/>
                </a:moveTo>
                <a:lnTo>
                  <a:pt x="955866" y="901192"/>
                </a:lnTo>
                <a:lnTo>
                  <a:pt x="955866" y="0"/>
                </a:lnTo>
                <a:lnTo>
                  <a:pt x="0" y="265430"/>
                </a:lnTo>
                <a:lnTo>
                  <a:pt x="0" y="635698"/>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A9FEBC-5263-4298-9C1D-15AEFBE661B5}"/>
              </a:ext>
            </a:extLst>
          </p:cNvPr>
          <p:cNvSpPr/>
          <p:nvPr userDrawn="1"/>
        </p:nvSpPr>
        <p:spPr>
          <a:xfrm>
            <a:off x="5237860" y="5660834"/>
            <a:ext cx="3014345" cy="1197165"/>
          </a:xfrm>
          <a:custGeom>
            <a:avLst/>
            <a:gdLst>
              <a:gd name="connsiteX0" fmla="*/ 0 w 3014345"/>
              <a:gd name="connsiteY0" fmla="*/ 1197166 h 1197165"/>
              <a:gd name="connsiteX1" fmla="*/ 3014346 w 3014345"/>
              <a:gd name="connsiteY1" fmla="*/ 1197166 h 1197165"/>
              <a:gd name="connsiteX2" fmla="*/ 3014346 w 3014345"/>
              <a:gd name="connsiteY2" fmla="*/ 413068 h 1197165"/>
              <a:gd name="connsiteX3" fmla="*/ 0 w 3014345"/>
              <a:gd name="connsiteY3" fmla="*/ 0 h 1197165"/>
              <a:gd name="connsiteX4" fmla="*/ 0 w 3014345"/>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1197165">
                <a:moveTo>
                  <a:pt x="0" y="1197166"/>
                </a:moveTo>
                <a:lnTo>
                  <a:pt x="3014346" y="1197166"/>
                </a:lnTo>
                <a:lnTo>
                  <a:pt x="3014346" y="413068"/>
                </a:lnTo>
                <a:lnTo>
                  <a:pt x="0" y="0"/>
                </a:lnTo>
                <a:lnTo>
                  <a:pt x="0" y="1197166"/>
                </a:lnTo>
                <a:close/>
              </a:path>
            </a:pathLst>
          </a:custGeom>
          <a:solidFill>
            <a:schemeClr val="tx2"/>
          </a:solid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EACC13-FF35-4029-8D72-7392D9F67B45}"/>
              </a:ext>
            </a:extLst>
          </p:cNvPr>
          <p:cNvSpPr/>
          <p:nvPr userDrawn="1"/>
        </p:nvSpPr>
        <p:spPr>
          <a:xfrm>
            <a:off x="11324590" y="6177470"/>
            <a:ext cx="867409" cy="680529"/>
          </a:xfrm>
          <a:custGeom>
            <a:avLst/>
            <a:gdLst>
              <a:gd name="connsiteX0" fmla="*/ 0 w 867409"/>
              <a:gd name="connsiteY0" fmla="*/ 298831 h 680529"/>
              <a:gd name="connsiteX1" fmla="*/ 0 w 867409"/>
              <a:gd name="connsiteY1" fmla="*/ 680529 h 680529"/>
              <a:gd name="connsiteX2" fmla="*/ 867410 w 867409"/>
              <a:gd name="connsiteY2" fmla="*/ 680529 h 680529"/>
              <a:gd name="connsiteX3" fmla="*/ 867410 w 867409"/>
              <a:gd name="connsiteY3" fmla="*/ 0 h 680529"/>
              <a:gd name="connsiteX4" fmla="*/ 0 w 867409"/>
              <a:gd name="connsiteY4" fmla="*/ 298831 h 68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09" h="680529">
                <a:moveTo>
                  <a:pt x="0" y="298831"/>
                </a:moveTo>
                <a:lnTo>
                  <a:pt x="0" y="680529"/>
                </a:lnTo>
                <a:lnTo>
                  <a:pt x="867410" y="680529"/>
                </a:lnTo>
                <a:lnTo>
                  <a:pt x="867410" y="0"/>
                </a:lnTo>
                <a:lnTo>
                  <a:pt x="0" y="298831"/>
                </a:lnTo>
                <a:close/>
              </a:path>
            </a:pathLst>
          </a:custGeom>
          <a:solidFill>
            <a:srgbClr val="78BE20"/>
          </a:solid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1A0C20-F052-4EE4-BE16-9FDF406C4031}"/>
              </a:ext>
            </a:extLst>
          </p:cNvPr>
          <p:cNvSpPr/>
          <p:nvPr userDrawn="1"/>
        </p:nvSpPr>
        <p:spPr>
          <a:xfrm>
            <a:off x="8252206" y="5679059"/>
            <a:ext cx="1361058" cy="1178940"/>
          </a:xfrm>
          <a:custGeom>
            <a:avLst/>
            <a:gdLst>
              <a:gd name="connsiteX0" fmla="*/ 0 w 1361058"/>
              <a:gd name="connsiteY0" fmla="*/ 1178941 h 1178940"/>
              <a:gd name="connsiteX1" fmla="*/ 1361059 w 1361058"/>
              <a:gd name="connsiteY1" fmla="*/ 1178941 h 1178940"/>
              <a:gd name="connsiteX2" fmla="*/ 1361059 w 1361058"/>
              <a:gd name="connsiteY2" fmla="*/ 403225 h 1178940"/>
              <a:gd name="connsiteX3" fmla="*/ 0 w 1361058"/>
              <a:gd name="connsiteY3" fmla="*/ 0 h 1178940"/>
              <a:gd name="connsiteX4" fmla="*/ 0 w 1361058"/>
              <a:gd name="connsiteY4" fmla="*/ 1178941 h 117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1178940">
                <a:moveTo>
                  <a:pt x="0" y="1178941"/>
                </a:moveTo>
                <a:lnTo>
                  <a:pt x="1361059" y="1178941"/>
                </a:lnTo>
                <a:lnTo>
                  <a:pt x="1361059" y="403225"/>
                </a:lnTo>
                <a:lnTo>
                  <a:pt x="0" y="0"/>
                </a:lnTo>
                <a:lnTo>
                  <a:pt x="0" y="1178941"/>
                </a:lnTo>
                <a:close/>
              </a:path>
            </a:pathLst>
          </a:custGeom>
          <a:solidFill>
            <a:schemeClr val="accent5"/>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D6173F1-3280-4067-96AE-E6C3C0AB27CB}"/>
              </a:ext>
            </a:extLst>
          </p:cNvPr>
          <p:cNvSpPr/>
          <p:nvPr userDrawn="1"/>
        </p:nvSpPr>
        <p:spPr>
          <a:xfrm>
            <a:off x="11644248" y="5721667"/>
            <a:ext cx="547751" cy="1136332"/>
          </a:xfrm>
          <a:custGeom>
            <a:avLst/>
            <a:gdLst>
              <a:gd name="connsiteX0" fmla="*/ 0 w 547751"/>
              <a:gd name="connsiteY0" fmla="*/ 1136333 h 1136332"/>
              <a:gd name="connsiteX1" fmla="*/ 547751 w 547751"/>
              <a:gd name="connsiteY1" fmla="*/ 1136333 h 1136332"/>
              <a:gd name="connsiteX2" fmla="*/ 547751 w 547751"/>
              <a:gd name="connsiteY2" fmla="*/ 289687 h 1136332"/>
              <a:gd name="connsiteX3" fmla="*/ 0 w 547751"/>
              <a:gd name="connsiteY3" fmla="*/ 0 h 1136332"/>
              <a:gd name="connsiteX4" fmla="*/ 0 w 547751"/>
              <a:gd name="connsiteY4" fmla="*/ 1136333 h 11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1" h="1136332">
                <a:moveTo>
                  <a:pt x="0" y="1136333"/>
                </a:moveTo>
                <a:lnTo>
                  <a:pt x="547751" y="1136333"/>
                </a:lnTo>
                <a:lnTo>
                  <a:pt x="547751" y="289687"/>
                </a:lnTo>
                <a:lnTo>
                  <a:pt x="0" y="0"/>
                </a:lnTo>
                <a:lnTo>
                  <a:pt x="0" y="1136333"/>
                </a:lnTo>
                <a:close/>
              </a:path>
            </a:pathLst>
          </a:custGeom>
          <a:solidFill>
            <a:schemeClr val="accent4"/>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7026CCF-3BA7-4846-81C7-FB8C0CABE202}"/>
              </a:ext>
            </a:extLst>
          </p:cNvPr>
          <p:cNvSpPr/>
          <p:nvPr userDrawn="1"/>
        </p:nvSpPr>
        <p:spPr>
          <a:xfrm>
            <a:off x="8517699" y="6085840"/>
            <a:ext cx="1095311" cy="772159"/>
          </a:xfrm>
          <a:custGeom>
            <a:avLst/>
            <a:gdLst>
              <a:gd name="connsiteX0" fmla="*/ 0 w 1095311"/>
              <a:gd name="connsiteY0" fmla="*/ 289941 h 772159"/>
              <a:gd name="connsiteX1" fmla="*/ 0 w 1095311"/>
              <a:gd name="connsiteY1" fmla="*/ 772160 h 772159"/>
              <a:gd name="connsiteX2" fmla="*/ 1095312 w 1095311"/>
              <a:gd name="connsiteY2" fmla="*/ 772160 h 772159"/>
              <a:gd name="connsiteX3" fmla="*/ 1095312 w 1095311"/>
              <a:gd name="connsiteY3" fmla="*/ 0 h 772159"/>
              <a:gd name="connsiteX4" fmla="*/ 0 w 1095311"/>
              <a:gd name="connsiteY4" fmla="*/ 289941 h 7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772159">
                <a:moveTo>
                  <a:pt x="0" y="289941"/>
                </a:moveTo>
                <a:lnTo>
                  <a:pt x="0" y="772160"/>
                </a:lnTo>
                <a:lnTo>
                  <a:pt x="1095312" y="772160"/>
                </a:lnTo>
                <a:lnTo>
                  <a:pt x="1095312" y="0"/>
                </a:lnTo>
                <a:lnTo>
                  <a:pt x="0" y="289941"/>
                </a:lnTo>
                <a:close/>
              </a:path>
            </a:pathLst>
          </a:custGeom>
          <a:solidFill>
            <a:schemeClr val="accent3"/>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F89F855-7825-413D-8109-0524711106A3}"/>
              </a:ext>
            </a:extLst>
          </p:cNvPr>
          <p:cNvSpPr/>
          <p:nvPr userDrawn="1"/>
        </p:nvSpPr>
        <p:spPr>
          <a:xfrm>
            <a:off x="9599294" y="6468364"/>
            <a:ext cx="982345" cy="389635"/>
          </a:xfrm>
          <a:custGeom>
            <a:avLst/>
            <a:gdLst>
              <a:gd name="connsiteX0" fmla="*/ 0 w 982345"/>
              <a:gd name="connsiteY0" fmla="*/ 290195 h 389635"/>
              <a:gd name="connsiteX1" fmla="*/ 0 w 982345"/>
              <a:gd name="connsiteY1" fmla="*/ 389636 h 389635"/>
              <a:gd name="connsiteX2" fmla="*/ 982345 w 982345"/>
              <a:gd name="connsiteY2" fmla="*/ 389636 h 389635"/>
              <a:gd name="connsiteX3" fmla="*/ 982345 w 982345"/>
              <a:gd name="connsiteY3" fmla="*/ 0 h 389635"/>
              <a:gd name="connsiteX4" fmla="*/ 0 w 982345"/>
              <a:gd name="connsiteY4" fmla="*/ 290195 h 38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45" h="389635">
                <a:moveTo>
                  <a:pt x="0" y="290195"/>
                </a:moveTo>
                <a:lnTo>
                  <a:pt x="0" y="389636"/>
                </a:lnTo>
                <a:lnTo>
                  <a:pt x="982345" y="389636"/>
                </a:lnTo>
                <a:lnTo>
                  <a:pt x="982345" y="0"/>
                </a:lnTo>
                <a:lnTo>
                  <a:pt x="0" y="290195"/>
                </a:lnTo>
                <a:close/>
              </a:path>
            </a:pathLst>
          </a:custGeom>
          <a:solidFill>
            <a:schemeClr val="tx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552ECD-182B-42C4-BEA7-E4DA50D0A768}"/>
              </a:ext>
            </a:extLst>
          </p:cNvPr>
          <p:cNvSpPr/>
          <p:nvPr userDrawn="1"/>
        </p:nvSpPr>
        <p:spPr>
          <a:xfrm>
            <a:off x="8516366" y="6378575"/>
            <a:ext cx="1391475" cy="479425"/>
          </a:xfrm>
          <a:custGeom>
            <a:avLst/>
            <a:gdLst>
              <a:gd name="connsiteX0" fmla="*/ 0 w 1391475"/>
              <a:gd name="connsiteY0" fmla="*/ 479425 h 479425"/>
              <a:gd name="connsiteX1" fmla="*/ 1391476 w 1391475"/>
              <a:gd name="connsiteY1" fmla="*/ 479425 h 479425"/>
              <a:gd name="connsiteX2" fmla="*/ 0 w 1391475"/>
              <a:gd name="connsiteY2" fmla="*/ 0 h 479425"/>
              <a:gd name="connsiteX3" fmla="*/ 0 w 139147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1391475" h="479425">
                <a:moveTo>
                  <a:pt x="0" y="479425"/>
                </a:moveTo>
                <a:lnTo>
                  <a:pt x="1391476" y="479425"/>
                </a:lnTo>
                <a:lnTo>
                  <a:pt x="0" y="0"/>
                </a:lnTo>
                <a:lnTo>
                  <a:pt x="0" y="479425"/>
                </a:lnTo>
                <a:close/>
              </a:path>
            </a:pathLst>
          </a:custGeom>
          <a:solidFill>
            <a:schemeClr val="accent4"/>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FAB92A-E6DE-4EA7-BFFE-722B92258340}"/>
              </a:ext>
            </a:extLst>
          </p:cNvPr>
          <p:cNvSpPr/>
          <p:nvPr userDrawn="1"/>
        </p:nvSpPr>
        <p:spPr>
          <a:xfrm>
            <a:off x="11152187" y="5473509"/>
            <a:ext cx="492442" cy="720471"/>
          </a:xfrm>
          <a:custGeom>
            <a:avLst/>
            <a:gdLst>
              <a:gd name="connsiteX0" fmla="*/ 492443 w 492442"/>
              <a:gd name="connsiteY0" fmla="*/ 247396 h 720471"/>
              <a:gd name="connsiteX1" fmla="*/ 0 w 492442"/>
              <a:gd name="connsiteY1" fmla="*/ 0 h 720471"/>
              <a:gd name="connsiteX2" fmla="*/ 0 w 492442"/>
              <a:gd name="connsiteY2" fmla="*/ 720471 h 720471"/>
              <a:gd name="connsiteX3" fmla="*/ 492443 w 492442"/>
              <a:gd name="connsiteY3" fmla="*/ 518033 h 720471"/>
              <a:gd name="connsiteX4" fmla="*/ 492443 w 492442"/>
              <a:gd name="connsiteY4" fmla="*/ 247396 h 720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2" h="720471">
                <a:moveTo>
                  <a:pt x="492443" y="247396"/>
                </a:moveTo>
                <a:lnTo>
                  <a:pt x="0" y="0"/>
                </a:lnTo>
                <a:lnTo>
                  <a:pt x="0" y="720471"/>
                </a:lnTo>
                <a:lnTo>
                  <a:pt x="492443" y="518033"/>
                </a:lnTo>
                <a:lnTo>
                  <a:pt x="492443" y="247396"/>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B678A19-3E42-42E0-AECA-DCA9C9C39DF0}"/>
              </a:ext>
            </a:extLst>
          </p:cNvPr>
          <p:cNvSpPr/>
          <p:nvPr userDrawn="1"/>
        </p:nvSpPr>
        <p:spPr>
          <a:xfrm>
            <a:off x="10102913" y="5724842"/>
            <a:ext cx="1540573" cy="1133157"/>
          </a:xfrm>
          <a:custGeom>
            <a:avLst/>
            <a:gdLst>
              <a:gd name="connsiteX0" fmla="*/ 0 w 1540573"/>
              <a:gd name="connsiteY0" fmla="*/ 504825 h 1133157"/>
              <a:gd name="connsiteX1" fmla="*/ 0 w 1540573"/>
              <a:gd name="connsiteY1" fmla="*/ 1133158 h 1133157"/>
              <a:gd name="connsiteX2" fmla="*/ 1540573 w 1540573"/>
              <a:gd name="connsiteY2" fmla="*/ 1133158 h 1133157"/>
              <a:gd name="connsiteX3" fmla="*/ 1540573 w 1540573"/>
              <a:gd name="connsiteY3" fmla="*/ 0 h 1133157"/>
              <a:gd name="connsiteX4" fmla="*/ 0 w 1540573"/>
              <a:gd name="connsiteY4" fmla="*/ 504825 h 113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1133157">
                <a:moveTo>
                  <a:pt x="0" y="504825"/>
                </a:moveTo>
                <a:lnTo>
                  <a:pt x="0" y="1133158"/>
                </a:lnTo>
                <a:lnTo>
                  <a:pt x="1540573" y="1133158"/>
                </a:lnTo>
                <a:lnTo>
                  <a:pt x="1540573" y="0"/>
                </a:lnTo>
                <a:lnTo>
                  <a:pt x="0" y="504825"/>
                </a:lnTo>
                <a:close/>
              </a:path>
            </a:pathLst>
          </a:custGeom>
          <a:solidFill>
            <a:schemeClr val="accent1"/>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1C442F4-4135-4680-9779-EF422E551B86}"/>
              </a:ext>
            </a:extLst>
          </p:cNvPr>
          <p:cNvSpPr/>
          <p:nvPr userDrawn="1"/>
        </p:nvSpPr>
        <p:spPr>
          <a:xfrm>
            <a:off x="5237860" y="5660834"/>
            <a:ext cx="1985327" cy="1197165"/>
          </a:xfrm>
          <a:custGeom>
            <a:avLst/>
            <a:gdLst>
              <a:gd name="connsiteX0" fmla="*/ 0 w 1985327"/>
              <a:gd name="connsiteY0" fmla="*/ 1197166 h 1197165"/>
              <a:gd name="connsiteX1" fmla="*/ 1985328 w 1985327"/>
              <a:gd name="connsiteY1" fmla="*/ 1197166 h 1197165"/>
              <a:gd name="connsiteX2" fmla="*/ 1985328 w 1985327"/>
              <a:gd name="connsiteY2" fmla="*/ 954850 h 1197165"/>
              <a:gd name="connsiteX3" fmla="*/ 0 w 1985327"/>
              <a:gd name="connsiteY3" fmla="*/ 0 h 1197165"/>
              <a:gd name="connsiteX4" fmla="*/ 0 w 1985327"/>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27" h="1197165">
                <a:moveTo>
                  <a:pt x="0" y="1197166"/>
                </a:moveTo>
                <a:lnTo>
                  <a:pt x="1985328" y="1197166"/>
                </a:lnTo>
                <a:lnTo>
                  <a:pt x="1985328" y="954850"/>
                </a:lnTo>
                <a:lnTo>
                  <a:pt x="0" y="0"/>
                </a:lnTo>
                <a:lnTo>
                  <a:pt x="0" y="1197166"/>
                </a:lnTo>
                <a:close/>
              </a:path>
            </a:pathLst>
          </a:custGeom>
          <a:solidFill>
            <a:srgbClr val="0072C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F799F2E-1F39-406C-B0F9-F2D6D2836F45}"/>
              </a:ext>
            </a:extLst>
          </p:cNvPr>
          <p:cNvSpPr/>
          <p:nvPr userDrawn="1"/>
        </p:nvSpPr>
        <p:spPr>
          <a:xfrm>
            <a:off x="6482715" y="6614858"/>
            <a:ext cx="742060" cy="243141"/>
          </a:xfrm>
          <a:custGeom>
            <a:avLst/>
            <a:gdLst>
              <a:gd name="connsiteX0" fmla="*/ 0 w 742060"/>
              <a:gd name="connsiteY0" fmla="*/ 243142 h 243141"/>
              <a:gd name="connsiteX1" fmla="*/ 742061 w 742060"/>
              <a:gd name="connsiteY1" fmla="*/ 243142 h 243141"/>
              <a:gd name="connsiteX2" fmla="*/ 742061 w 742060"/>
              <a:gd name="connsiteY2" fmla="*/ 0 h 243141"/>
              <a:gd name="connsiteX3" fmla="*/ 0 w 742060"/>
              <a:gd name="connsiteY3" fmla="*/ 243142 h 243141"/>
            </a:gdLst>
            <a:ahLst/>
            <a:cxnLst>
              <a:cxn ang="0">
                <a:pos x="connsiteX0" y="connsiteY0"/>
              </a:cxn>
              <a:cxn ang="0">
                <a:pos x="connsiteX1" y="connsiteY1"/>
              </a:cxn>
              <a:cxn ang="0">
                <a:pos x="connsiteX2" y="connsiteY2"/>
              </a:cxn>
              <a:cxn ang="0">
                <a:pos x="connsiteX3" y="connsiteY3"/>
              </a:cxn>
            </a:cxnLst>
            <a:rect l="l" t="t" r="r" b="b"/>
            <a:pathLst>
              <a:path w="742060" h="243141">
                <a:moveTo>
                  <a:pt x="0" y="243142"/>
                </a:moveTo>
                <a:lnTo>
                  <a:pt x="742061" y="243142"/>
                </a:lnTo>
                <a:lnTo>
                  <a:pt x="742061" y="0"/>
                </a:lnTo>
                <a:lnTo>
                  <a:pt x="0" y="243142"/>
                </a:lnTo>
                <a:close/>
              </a:path>
            </a:pathLst>
          </a:custGeom>
          <a:solidFill>
            <a:schemeClr val="accent2"/>
          </a:solidFill>
          <a:ln w="6350" cap="flat">
            <a:noFill/>
            <a:prstDash val="solid"/>
            <a:miter/>
          </a:ln>
        </p:spPr>
        <p:txBody>
          <a:bodyPr rtlCol="0" anchor="ctr"/>
          <a:lstStyle/>
          <a:p>
            <a:endParaRPr lang="en-GB"/>
          </a:p>
        </p:txBody>
      </p:sp>
      <p:sp>
        <p:nvSpPr>
          <p:cNvPr id="59" name="Picture Placeholder 58">
            <a:extLst>
              <a:ext uri="{FF2B5EF4-FFF2-40B4-BE49-F238E27FC236}">
                <a16:creationId xmlns:a16="http://schemas.microsoft.com/office/drawing/2014/main" id="{DC4564A8-5C90-45CB-B96A-F183F1ED81D4}"/>
              </a:ext>
            </a:extLst>
          </p:cNvPr>
          <p:cNvSpPr>
            <a:spLocks noGrp="1"/>
          </p:cNvSpPr>
          <p:nvPr userDrawn="1">
            <p:ph type="pic" sz="quarter" idx="10"/>
          </p:nvPr>
        </p:nvSpPr>
        <p:spPr>
          <a:xfrm>
            <a:off x="1" y="3536850"/>
            <a:ext cx="2793553" cy="3321149"/>
          </a:xfrm>
          <a:custGeom>
            <a:avLst/>
            <a:gdLst>
              <a:gd name="connsiteX0" fmla="*/ 3170237 w 3170237"/>
              <a:gd name="connsiteY0" fmla="*/ 0 h 3768974"/>
              <a:gd name="connsiteX1" fmla="*/ 3170237 w 3170237"/>
              <a:gd name="connsiteY1" fmla="*/ 3768974 h 3768974"/>
              <a:gd name="connsiteX2" fmla="*/ 0 w 3170237"/>
              <a:gd name="connsiteY2" fmla="*/ 3768974 h 3768974"/>
              <a:gd name="connsiteX3" fmla="*/ 0 w 3170237"/>
              <a:gd name="connsiteY3" fmla="*/ 1065017 h 3768974"/>
            </a:gdLst>
            <a:ahLst/>
            <a:cxnLst>
              <a:cxn ang="0">
                <a:pos x="connsiteX0" y="connsiteY0"/>
              </a:cxn>
              <a:cxn ang="0">
                <a:pos x="connsiteX1" y="connsiteY1"/>
              </a:cxn>
              <a:cxn ang="0">
                <a:pos x="connsiteX2" y="connsiteY2"/>
              </a:cxn>
              <a:cxn ang="0">
                <a:pos x="connsiteX3" y="connsiteY3"/>
              </a:cxn>
            </a:cxnLst>
            <a:rect l="l" t="t" r="r" b="b"/>
            <a:pathLst>
              <a:path w="3170237" h="3768974">
                <a:moveTo>
                  <a:pt x="3170237" y="0"/>
                </a:moveTo>
                <a:lnTo>
                  <a:pt x="3170237" y="3768974"/>
                </a:lnTo>
                <a:lnTo>
                  <a:pt x="0" y="3768974"/>
                </a:lnTo>
                <a:lnTo>
                  <a:pt x="0" y="1065017"/>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62" name="Text Placeholder 61">
            <a:extLst>
              <a:ext uri="{FF2B5EF4-FFF2-40B4-BE49-F238E27FC236}">
                <a16:creationId xmlns:a16="http://schemas.microsoft.com/office/drawing/2014/main" id="{7D558CDD-21D9-4B18-9EE9-58C6623BB799}"/>
              </a:ext>
            </a:extLst>
          </p:cNvPr>
          <p:cNvSpPr>
            <a:spLocks noGrp="1"/>
          </p:cNvSpPr>
          <p:nvPr userDrawn="1">
            <p:ph type="body" sz="quarter" idx="11"/>
          </p:nvPr>
        </p:nvSpPr>
        <p:spPr>
          <a:xfrm>
            <a:off x="3324226" y="2144631"/>
            <a:ext cx="7442200" cy="332887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B93608CF-74EF-4A85-974C-31DAB915A194}"/>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15980151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A23E-D7ED-4D37-9481-B7FD72659E8A}"/>
              </a:ext>
            </a:extLst>
          </p:cNvPr>
          <p:cNvSpPr>
            <a:spLocks noGrp="1"/>
          </p:cNvSpPr>
          <p:nvPr>
            <p:ph type="title"/>
          </p:nvPr>
        </p:nvSpPr>
        <p:spPr>
          <a:xfrm>
            <a:off x="1425574" y="1317053"/>
            <a:ext cx="9340851" cy="54749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818B75C0-DF7F-4314-A6DB-FD74F44EDE15}"/>
              </a:ext>
            </a:extLst>
          </p:cNvPr>
          <p:cNvSpPr>
            <a:spLocks noGrp="1"/>
          </p:cNvSpPr>
          <p:nvPr>
            <p:ph type="body" idx="1"/>
          </p:nvPr>
        </p:nvSpPr>
        <p:spPr>
          <a:xfrm>
            <a:off x="1425575" y="2437741"/>
            <a:ext cx="9340850" cy="3739221"/>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65363AD7-DF07-4D2C-B9B0-9059076E79FD}"/>
              </a:ext>
            </a:extLst>
          </p:cNvPr>
          <p:cNvSpPr>
            <a:spLocks noGrp="1"/>
          </p:cNvSpPr>
          <p:nvPr>
            <p:ph type="dt" sz="half" idx="2"/>
          </p:nvPr>
        </p:nvSpPr>
        <p:spPr>
          <a:xfrm>
            <a:off x="469327" y="6374675"/>
            <a:ext cx="2702498" cy="179466"/>
          </a:xfrm>
          <a:prstGeom prst="rect">
            <a:avLst/>
          </a:prstGeom>
        </p:spPr>
        <p:txBody>
          <a:bodyPr vert="horz" lIns="91440" tIns="45720" rIns="91440" bIns="45720" rtlCol="0" anchor="ctr"/>
          <a:lstStyle>
            <a:lvl1pPr algn="l">
              <a:defRPr sz="1200">
                <a:solidFill>
                  <a:schemeClr val="tx1">
                    <a:tint val="75000"/>
                  </a:schemeClr>
                </a:solidFill>
              </a:defRPr>
            </a:lvl1pPr>
          </a:lstStyle>
          <a:p>
            <a:fld id="{B011D95A-E580-47A1-A88F-327F56415B76}" type="datetimeFigureOut">
              <a:rPr lang="en-GB" smtClean="0"/>
              <a:t>18/10/2023</a:t>
            </a:fld>
            <a:endParaRPr lang="en-GB"/>
          </a:p>
        </p:txBody>
      </p:sp>
      <p:sp>
        <p:nvSpPr>
          <p:cNvPr id="5" name="Footer Placeholder 4">
            <a:extLst>
              <a:ext uri="{FF2B5EF4-FFF2-40B4-BE49-F238E27FC236}">
                <a16:creationId xmlns:a16="http://schemas.microsoft.com/office/drawing/2014/main" id="{267A226E-C203-4AA2-8E36-221E95752623}"/>
              </a:ext>
            </a:extLst>
          </p:cNvPr>
          <p:cNvSpPr>
            <a:spLocks noGrp="1"/>
          </p:cNvSpPr>
          <p:nvPr>
            <p:ph type="ftr" sz="quarter" idx="3"/>
          </p:nvPr>
        </p:nvSpPr>
        <p:spPr>
          <a:xfrm>
            <a:off x="3324224" y="6381751"/>
            <a:ext cx="6492875" cy="1758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50B844-E750-4213-A071-6B2130E0E44D}"/>
              </a:ext>
            </a:extLst>
          </p:cNvPr>
          <p:cNvSpPr>
            <a:spLocks noGrp="1"/>
          </p:cNvSpPr>
          <p:nvPr>
            <p:ph type="sldNum" sz="quarter" idx="4"/>
          </p:nvPr>
        </p:nvSpPr>
        <p:spPr>
          <a:xfrm>
            <a:off x="10918825" y="6381751"/>
            <a:ext cx="803847" cy="175804"/>
          </a:xfrm>
          <a:prstGeom prst="rect">
            <a:avLst/>
          </a:prstGeom>
        </p:spPr>
        <p:txBody>
          <a:bodyPr vert="horz" lIns="91440" tIns="45720" rIns="91440" bIns="45720" rtlCol="0" anchor="ctr"/>
          <a:lstStyle>
            <a:lvl1pPr algn="r">
              <a:defRPr sz="1200">
                <a:solidFill>
                  <a:schemeClr val="tx1">
                    <a:tint val="75000"/>
                  </a:schemeClr>
                </a:solidFill>
              </a:defRPr>
            </a:lvl1pPr>
          </a:lstStyle>
          <a:p>
            <a:fld id="{6F7B71F2-0498-4E6A-8351-92D4AF98CDE6}" type="slidenum">
              <a:rPr lang="en-GB" smtClean="0"/>
              <a:t>‹#›</a:t>
            </a:fld>
            <a:endParaRPr lang="en-GB"/>
          </a:p>
        </p:txBody>
      </p:sp>
      <p:grpSp>
        <p:nvGrpSpPr>
          <p:cNvPr id="31" name="Group 30">
            <a:extLst>
              <a:ext uri="{FF2B5EF4-FFF2-40B4-BE49-F238E27FC236}">
                <a16:creationId xmlns:a16="http://schemas.microsoft.com/office/drawing/2014/main" id="{F85A8344-B274-44ED-BC47-ACC481718507}"/>
              </a:ext>
            </a:extLst>
          </p:cNvPr>
          <p:cNvGrpSpPr/>
          <p:nvPr userDrawn="1"/>
        </p:nvGrpSpPr>
        <p:grpSpPr>
          <a:xfrm>
            <a:off x="476250" y="403578"/>
            <a:ext cx="1577941" cy="599540"/>
            <a:chOff x="481393" y="365315"/>
            <a:chExt cx="1742630" cy="662114"/>
          </a:xfrm>
          <a:solidFill>
            <a:srgbClr val="005EBB"/>
          </a:solidFill>
        </p:grpSpPr>
        <p:sp>
          <p:nvSpPr>
            <p:cNvPr id="17" name="Freeform: Shape 16">
              <a:extLst>
                <a:ext uri="{FF2B5EF4-FFF2-40B4-BE49-F238E27FC236}">
                  <a16:creationId xmlns:a16="http://schemas.microsoft.com/office/drawing/2014/main" id="{4A3964A2-80DD-4EEA-A135-0A218E766C45}"/>
                </a:ext>
              </a:extLst>
            </p:cNvPr>
            <p:cNvSpPr/>
            <p:nvPr/>
          </p:nvSpPr>
          <p:spPr>
            <a:xfrm>
              <a:off x="481393" y="613727"/>
              <a:ext cx="97917" cy="159511"/>
            </a:xfrm>
            <a:custGeom>
              <a:avLst/>
              <a:gdLst>
                <a:gd name="connsiteX0" fmla="*/ 88202 w 97917"/>
                <a:gd name="connsiteY0" fmla="*/ 33972 h 159511"/>
                <a:gd name="connsiteX1" fmla="*/ 57721 w 97917"/>
                <a:gd name="connsiteY1" fmla="*/ 26035 h 159511"/>
                <a:gd name="connsiteX2" fmla="*/ 37148 w 97917"/>
                <a:gd name="connsiteY2" fmla="*/ 42799 h 159511"/>
                <a:gd name="connsiteX3" fmla="*/ 97917 w 97917"/>
                <a:gd name="connsiteY3" fmla="*/ 112649 h 159511"/>
                <a:gd name="connsiteX4" fmla="*/ 44006 w 97917"/>
                <a:gd name="connsiteY4" fmla="*/ 159512 h 159511"/>
                <a:gd name="connsiteX5" fmla="*/ 2476 w 97917"/>
                <a:gd name="connsiteY5" fmla="*/ 153162 h 159511"/>
                <a:gd name="connsiteX6" fmla="*/ 4445 w 97917"/>
                <a:gd name="connsiteY6" fmla="*/ 123127 h 159511"/>
                <a:gd name="connsiteX7" fmla="*/ 38227 w 97917"/>
                <a:gd name="connsiteY7" fmla="*/ 132588 h 159511"/>
                <a:gd name="connsiteX8" fmla="*/ 60770 w 97917"/>
                <a:gd name="connsiteY8" fmla="*/ 114300 h 159511"/>
                <a:gd name="connsiteX9" fmla="*/ 0 w 97917"/>
                <a:gd name="connsiteY9" fmla="*/ 44006 h 159511"/>
                <a:gd name="connsiteX10" fmla="*/ 53531 w 97917"/>
                <a:gd name="connsiteY10" fmla="*/ 0 h 159511"/>
                <a:gd name="connsiteX11" fmla="*/ 89725 w 97917"/>
                <a:gd name="connsiteY11" fmla="*/ 5334 h 1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7" h="159511">
                  <a:moveTo>
                    <a:pt x="88202" y="33972"/>
                  </a:moveTo>
                  <a:cubicBezTo>
                    <a:pt x="78738" y="29145"/>
                    <a:pt x="68337" y="26436"/>
                    <a:pt x="57721" y="26035"/>
                  </a:cubicBezTo>
                  <a:cubicBezTo>
                    <a:pt x="45974" y="26035"/>
                    <a:pt x="37148" y="31306"/>
                    <a:pt x="37148" y="42799"/>
                  </a:cubicBezTo>
                  <a:cubicBezTo>
                    <a:pt x="37148" y="70866"/>
                    <a:pt x="97917" y="57849"/>
                    <a:pt x="97917" y="112649"/>
                  </a:cubicBezTo>
                  <a:cubicBezTo>
                    <a:pt x="97917" y="141859"/>
                    <a:pt x="74740" y="159512"/>
                    <a:pt x="44006" y="159512"/>
                  </a:cubicBezTo>
                  <a:cubicBezTo>
                    <a:pt x="29932" y="159373"/>
                    <a:pt x="15949" y="157235"/>
                    <a:pt x="2476" y="153162"/>
                  </a:cubicBezTo>
                  <a:lnTo>
                    <a:pt x="4445" y="123127"/>
                  </a:lnTo>
                  <a:cubicBezTo>
                    <a:pt x="15240" y="127317"/>
                    <a:pt x="24765" y="132588"/>
                    <a:pt x="38227" y="132588"/>
                  </a:cubicBezTo>
                  <a:cubicBezTo>
                    <a:pt x="49784" y="132588"/>
                    <a:pt x="60770" y="126873"/>
                    <a:pt x="60770" y="114300"/>
                  </a:cubicBezTo>
                  <a:cubicBezTo>
                    <a:pt x="60770" y="84455"/>
                    <a:pt x="0" y="98996"/>
                    <a:pt x="0" y="44006"/>
                  </a:cubicBezTo>
                  <a:cubicBezTo>
                    <a:pt x="0" y="39370"/>
                    <a:pt x="1778" y="0"/>
                    <a:pt x="53531" y="0"/>
                  </a:cubicBezTo>
                  <a:cubicBezTo>
                    <a:pt x="65769" y="278"/>
                    <a:pt x="77927" y="2069"/>
                    <a:pt x="89725" y="5334"/>
                  </a:cubicBezTo>
                  <a:close/>
                </a:path>
              </a:pathLst>
            </a:custGeom>
            <a:grp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1622AE8-4FF5-4553-AFF3-88E7D945AA8E}"/>
                </a:ext>
              </a:extLst>
            </p:cNvPr>
            <p:cNvSpPr/>
            <p:nvPr/>
          </p:nvSpPr>
          <p:spPr>
            <a:xfrm>
              <a:off x="581787"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BE4EA4D-740F-405C-85E8-0F7FBD6BAB79}"/>
                </a:ext>
              </a:extLst>
            </p:cNvPr>
            <p:cNvSpPr/>
            <p:nvPr/>
          </p:nvSpPr>
          <p:spPr>
            <a:xfrm>
              <a:off x="695579" y="616584"/>
              <a:ext cx="91757" cy="154241"/>
            </a:xfrm>
            <a:custGeom>
              <a:avLst/>
              <a:gdLst>
                <a:gd name="connsiteX0" fmla="*/ 0 w 91757"/>
                <a:gd name="connsiteY0" fmla="*/ 0 h 154241"/>
                <a:gd name="connsiteX1" fmla="*/ 89090 w 91757"/>
                <a:gd name="connsiteY1" fmla="*/ 0 h 154241"/>
                <a:gd name="connsiteX2" fmla="*/ 89090 w 91757"/>
                <a:gd name="connsiteY2" fmla="*/ 26924 h 154241"/>
                <a:gd name="connsiteX3" fmla="*/ 34925 w 91757"/>
                <a:gd name="connsiteY3" fmla="*/ 26924 h 154241"/>
                <a:gd name="connsiteX4" fmla="*/ 34925 w 91757"/>
                <a:gd name="connsiteY4" fmla="*/ 61468 h 154241"/>
                <a:gd name="connsiteX5" fmla="*/ 86424 w 91757"/>
                <a:gd name="connsiteY5" fmla="*/ 61468 h 154241"/>
                <a:gd name="connsiteX6" fmla="*/ 86424 w 91757"/>
                <a:gd name="connsiteY6" fmla="*/ 88392 h 154241"/>
                <a:gd name="connsiteX7" fmla="*/ 34925 w 91757"/>
                <a:gd name="connsiteY7" fmla="*/ 88392 h 154241"/>
                <a:gd name="connsiteX8" fmla="*/ 34925 w 91757"/>
                <a:gd name="connsiteY8" fmla="*/ 127318 h 154241"/>
                <a:gd name="connsiteX9" fmla="*/ 91757 w 91757"/>
                <a:gd name="connsiteY9" fmla="*/ 127318 h 154241"/>
                <a:gd name="connsiteX10" fmla="*/ 91757 w 91757"/>
                <a:gd name="connsiteY10" fmla="*/ 154242 h 154241"/>
                <a:gd name="connsiteX11" fmla="*/ 0 w 91757"/>
                <a:gd name="connsiteY11" fmla="*/ 154242 h 154241"/>
                <a:gd name="connsiteX12" fmla="*/ 0 w 91757"/>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57" h="154241">
                  <a:moveTo>
                    <a:pt x="0" y="0"/>
                  </a:moveTo>
                  <a:lnTo>
                    <a:pt x="89090" y="0"/>
                  </a:lnTo>
                  <a:lnTo>
                    <a:pt x="89090" y="26924"/>
                  </a:lnTo>
                  <a:lnTo>
                    <a:pt x="34925" y="26924"/>
                  </a:lnTo>
                  <a:lnTo>
                    <a:pt x="34925" y="61468"/>
                  </a:lnTo>
                  <a:lnTo>
                    <a:pt x="86424" y="61468"/>
                  </a:lnTo>
                  <a:lnTo>
                    <a:pt x="86424" y="88392"/>
                  </a:lnTo>
                  <a:lnTo>
                    <a:pt x="34925" y="88392"/>
                  </a:lnTo>
                  <a:lnTo>
                    <a:pt x="34925" y="127318"/>
                  </a:lnTo>
                  <a:lnTo>
                    <a:pt x="91757" y="127318"/>
                  </a:lnTo>
                  <a:lnTo>
                    <a:pt x="91757" y="154242"/>
                  </a:lnTo>
                  <a:lnTo>
                    <a:pt x="0" y="154242"/>
                  </a:lnTo>
                  <a:lnTo>
                    <a:pt x="0" y="0"/>
                  </a:lnTo>
                  <a:close/>
                </a:path>
              </a:pathLst>
            </a:custGeom>
            <a:grp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CB319EA-A902-415D-AC25-4A1C89E13D06}"/>
                </a:ext>
              </a:extLst>
            </p:cNvPr>
            <p:cNvSpPr/>
            <p:nvPr/>
          </p:nvSpPr>
          <p:spPr>
            <a:xfrm>
              <a:off x="801433" y="616584"/>
              <a:ext cx="102107" cy="154241"/>
            </a:xfrm>
            <a:custGeom>
              <a:avLst/>
              <a:gdLst>
                <a:gd name="connsiteX0" fmla="*/ 36258 w 102107"/>
                <a:gd name="connsiteY0" fmla="*/ 154242 h 154241"/>
                <a:gd name="connsiteX1" fmla="*/ 36258 w 102107"/>
                <a:gd name="connsiteY1" fmla="*/ 97917 h 154241"/>
                <a:gd name="connsiteX2" fmla="*/ 53721 w 102107"/>
                <a:gd name="connsiteY2" fmla="*/ 97917 h 154241"/>
                <a:gd name="connsiteX3" fmla="*/ 102108 w 102107"/>
                <a:gd name="connsiteY3" fmla="*/ 49086 h 154241"/>
                <a:gd name="connsiteX4" fmla="*/ 49276 w 102107"/>
                <a:gd name="connsiteY4" fmla="*/ 0 h 154241"/>
                <a:gd name="connsiteX5" fmla="*/ 0 w 102107"/>
                <a:gd name="connsiteY5" fmla="*/ 0 h 154241"/>
                <a:gd name="connsiteX6" fmla="*/ 0 w 102107"/>
                <a:gd name="connsiteY6" fmla="*/ 154242 h 154241"/>
                <a:gd name="connsiteX7" fmla="*/ 34925 w 102107"/>
                <a:gd name="connsiteY7" fmla="*/ 27242 h 154241"/>
                <a:gd name="connsiteX8" fmla="*/ 44386 w 102107"/>
                <a:gd name="connsiteY8" fmla="*/ 27242 h 154241"/>
                <a:gd name="connsiteX9" fmla="*/ 65850 w 102107"/>
                <a:gd name="connsiteY9" fmla="*/ 49149 h 154241"/>
                <a:gd name="connsiteX10" fmla="*/ 46419 w 102107"/>
                <a:gd name="connsiteY10" fmla="*/ 71247 h 154241"/>
                <a:gd name="connsiteX11" fmla="*/ 34925 w 102107"/>
                <a:gd name="connsiteY11" fmla="*/ 71247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7" h="154241">
                  <a:moveTo>
                    <a:pt x="36258" y="154242"/>
                  </a:moveTo>
                  <a:lnTo>
                    <a:pt x="36258" y="97917"/>
                  </a:lnTo>
                  <a:lnTo>
                    <a:pt x="53721" y="97917"/>
                  </a:lnTo>
                  <a:cubicBezTo>
                    <a:pt x="87503" y="97917"/>
                    <a:pt x="102108" y="75375"/>
                    <a:pt x="102108" y="49086"/>
                  </a:cubicBezTo>
                  <a:cubicBezTo>
                    <a:pt x="102108" y="15685"/>
                    <a:pt x="82233" y="0"/>
                    <a:pt x="49276" y="0"/>
                  </a:cubicBezTo>
                  <a:lnTo>
                    <a:pt x="0" y="0"/>
                  </a:lnTo>
                  <a:lnTo>
                    <a:pt x="0" y="154242"/>
                  </a:lnTo>
                  <a:close/>
                  <a:moveTo>
                    <a:pt x="34925" y="27242"/>
                  </a:moveTo>
                  <a:lnTo>
                    <a:pt x="44386" y="27242"/>
                  </a:lnTo>
                  <a:cubicBezTo>
                    <a:pt x="58801" y="27242"/>
                    <a:pt x="65850" y="33592"/>
                    <a:pt x="65850" y="49149"/>
                  </a:cubicBezTo>
                  <a:cubicBezTo>
                    <a:pt x="65850" y="64707"/>
                    <a:pt x="57658" y="71247"/>
                    <a:pt x="46419" y="71247"/>
                  </a:cubicBezTo>
                  <a:lnTo>
                    <a:pt x="34925" y="71247"/>
                  </a:lnTo>
                  <a:close/>
                </a:path>
              </a:pathLst>
            </a:custGeom>
            <a:grp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982201-3042-487B-B380-7D618D81A5EA}"/>
                </a:ext>
              </a:extLst>
            </p:cNvPr>
            <p:cNvSpPr/>
            <p:nvPr/>
          </p:nvSpPr>
          <p:spPr>
            <a:xfrm>
              <a:off x="949769" y="616585"/>
              <a:ext cx="36258" cy="154304"/>
            </a:xfrm>
            <a:custGeom>
              <a:avLst/>
              <a:gdLst>
                <a:gd name="connsiteX0" fmla="*/ 0 w 36258"/>
                <a:gd name="connsiteY0" fmla="*/ 0 h 154304"/>
                <a:gd name="connsiteX1" fmla="*/ 36259 w 36258"/>
                <a:gd name="connsiteY1" fmla="*/ 0 h 154304"/>
                <a:gd name="connsiteX2" fmla="*/ 36259 w 36258"/>
                <a:gd name="connsiteY2" fmla="*/ 154305 h 154304"/>
                <a:gd name="connsiteX3" fmla="*/ 0 w 36258"/>
                <a:gd name="connsiteY3" fmla="*/ 154305 h 154304"/>
              </a:gdLst>
              <a:ahLst/>
              <a:cxnLst>
                <a:cxn ang="0">
                  <a:pos x="connsiteX0" y="connsiteY0"/>
                </a:cxn>
                <a:cxn ang="0">
                  <a:pos x="connsiteX1" y="connsiteY1"/>
                </a:cxn>
                <a:cxn ang="0">
                  <a:pos x="connsiteX2" y="connsiteY2"/>
                </a:cxn>
                <a:cxn ang="0">
                  <a:pos x="connsiteX3" y="connsiteY3"/>
                </a:cxn>
              </a:cxnLst>
              <a:rect l="l" t="t" r="r" b="b"/>
              <a:pathLst>
                <a:path w="36258" h="154304">
                  <a:moveTo>
                    <a:pt x="0" y="0"/>
                  </a:moveTo>
                  <a:lnTo>
                    <a:pt x="36259" y="0"/>
                  </a:lnTo>
                  <a:lnTo>
                    <a:pt x="36259" y="154305"/>
                  </a:lnTo>
                  <a:lnTo>
                    <a:pt x="0" y="154305"/>
                  </a:lnTo>
                  <a:close/>
                </a:path>
              </a:pathLst>
            </a:custGeom>
            <a:grp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6973CEE-FC92-4B6C-9D0E-FE6A2065ABDE}"/>
                </a:ext>
              </a:extLst>
            </p:cNvPr>
            <p:cNvSpPr/>
            <p:nvPr/>
          </p:nvSpPr>
          <p:spPr>
            <a:xfrm>
              <a:off x="1009840" y="616584"/>
              <a:ext cx="119570" cy="154241"/>
            </a:xfrm>
            <a:custGeom>
              <a:avLst/>
              <a:gdLst>
                <a:gd name="connsiteX0" fmla="*/ 0 w 119570"/>
                <a:gd name="connsiteY0" fmla="*/ 0 h 154241"/>
                <a:gd name="connsiteX1" fmla="*/ 42418 w 119570"/>
                <a:gd name="connsiteY1" fmla="*/ 0 h 154241"/>
                <a:gd name="connsiteX2" fmla="*/ 87313 w 119570"/>
                <a:gd name="connsiteY2" fmla="*/ 106934 h 154241"/>
                <a:gd name="connsiteX3" fmla="*/ 87757 w 119570"/>
                <a:gd name="connsiteY3" fmla="*/ 106934 h 154241"/>
                <a:gd name="connsiteX4" fmla="*/ 87757 w 119570"/>
                <a:gd name="connsiteY4" fmla="*/ 0 h 154241"/>
                <a:gd name="connsiteX5" fmla="*/ 119571 w 119570"/>
                <a:gd name="connsiteY5" fmla="*/ 0 h 154241"/>
                <a:gd name="connsiteX6" fmla="*/ 119571 w 119570"/>
                <a:gd name="connsiteY6" fmla="*/ 154242 h 154241"/>
                <a:gd name="connsiteX7" fmla="*/ 76708 w 119570"/>
                <a:gd name="connsiteY7" fmla="*/ 154242 h 154241"/>
                <a:gd name="connsiteX8" fmla="*/ 32258 w 119570"/>
                <a:gd name="connsiteY8" fmla="*/ 42672 h 154241"/>
                <a:gd name="connsiteX9" fmla="*/ 31813 w 119570"/>
                <a:gd name="connsiteY9" fmla="*/ 42672 h 154241"/>
                <a:gd name="connsiteX10" fmla="*/ 31813 w 119570"/>
                <a:gd name="connsiteY10" fmla="*/ 154242 h 154241"/>
                <a:gd name="connsiteX11" fmla="*/ 0 w 119570"/>
                <a:gd name="connsiteY11" fmla="*/ 154242 h 154241"/>
                <a:gd name="connsiteX12" fmla="*/ 0 w 119570"/>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70" h="154241">
                  <a:moveTo>
                    <a:pt x="0" y="0"/>
                  </a:moveTo>
                  <a:lnTo>
                    <a:pt x="42418" y="0"/>
                  </a:lnTo>
                  <a:lnTo>
                    <a:pt x="87313" y="106934"/>
                  </a:lnTo>
                  <a:lnTo>
                    <a:pt x="87757" y="106934"/>
                  </a:lnTo>
                  <a:lnTo>
                    <a:pt x="87757" y="0"/>
                  </a:lnTo>
                  <a:lnTo>
                    <a:pt x="119571" y="0"/>
                  </a:lnTo>
                  <a:lnTo>
                    <a:pt x="119571" y="154242"/>
                  </a:lnTo>
                  <a:lnTo>
                    <a:pt x="76708" y="154242"/>
                  </a:lnTo>
                  <a:lnTo>
                    <a:pt x="32258" y="42672"/>
                  </a:lnTo>
                  <a:lnTo>
                    <a:pt x="31813" y="42672"/>
                  </a:lnTo>
                  <a:lnTo>
                    <a:pt x="31813" y="154242"/>
                  </a:lnTo>
                  <a:lnTo>
                    <a:pt x="0" y="154242"/>
                  </a:lnTo>
                  <a:lnTo>
                    <a:pt x="0" y="0"/>
                  </a:lnTo>
                  <a:close/>
                </a:path>
              </a:pathLst>
            </a:custGeom>
            <a:grp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878D8DA-8BA2-4641-8ABD-918E84151EA7}"/>
                </a:ext>
              </a:extLst>
            </p:cNvPr>
            <p:cNvSpPr/>
            <p:nvPr/>
          </p:nvSpPr>
          <p:spPr>
            <a:xfrm>
              <a:off x="1139825" y="616584"/>
              <a:ext cx="103441" cy="154241"/>
            </a:xfrm>
            <a:custGeom>
              <a:avLst/>
              <a:gdLst>
                <a:gd name="connsiteX0" fmla="*/ 33591 w 103441"/>
                <a:gd name="connsiteY0" fmla="*/ 27813 h 154241"/>
                <a:gd name="connsiteX1" fmla="*/ 0 w 103441"/>
                <a:gd name="connsiteY1" fmla="*/ 27813 h 154241"/>
                <a:gd name="connsiteX2" fmla="*/ 0 w 103441"/>
                <a:gd name="connsiteY2" fmla="*/ 0 h 154241"/>
                <a:gd name="connsiteX3" fmla="*/ 103441 w 103441"/>
                <a:gd name="connsiteY3" fmla="*/ 0 h 154241"/>
                <a:gd name="connsiteX4" fmla="*/ 103441 w 103441"/>
                <a:gd name="connsiteY4" fmla="*/ 27813 h 154241"/>
                <a:gd name="connsiteX5" fmla="*/ 69850 w 103441"/>
                <a:gd name="connsiteY5" fmla="*/ 27813 h 154241"/>
                <a:gd name="connsiteX6" fmla="*/ 69850 w 103441"/>
                <a:gd name="connsiteY6" fmla="*/ 154242 h 154241"/>
                <a:gd name="connsiteX7" fmla="*/ 33591 w 103441"/>
                <a:gd name="connsiteY7" fmla="*/ 154242 h 154241"/>
                <a:gd name="connsiteX8" fmla="*/ 33591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1" y="27813"/>
                  </a:moveTo>
                  <a:lnTo>
                    <a:pt x="0" y="27813"/>
                  </a:lnTo>
                  <a:lnTo>
                    <a:pt x="0" y="0"/>
                  </a:lnTo>
                  <a:lnTo>
                    <a:pt x="103441" y="0"/>
                  </a:lnTo>
                  <a:lnTo>
                    <a:pt x="103441" y="27813"/>
                  </a:lnTo>
                  <a:lnTo>
                    <a:pt x="69850" y="27813"/>
                  </a:lnTo>
                  <a:lnTo>
                    <a:pt x="69850" y="154242"/>
                  </a:lnTo>
                  <a:lnTo>
                    <a:pt x="33591" y="154242"/>
                  </a:lnTo>
                  <a:lnTo>
                    <a:pt x="33591" y="27813"/>
                  </a:lnTo>
                  <a:close/>
                </a:path>
              </a:pathLst>
            </a:custGeom>
            <a:grp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667135E-6669-4426-A69A-CB16E44E21CF}"/>
                </a:ext>
              </a:extLst>
            </p:cNvPr>
            <p:cNvSpPr/>
            <p:nvPr/>
          </p:nvSpPr>
          <p:spPr>
            <a:xfrm>
              <a:off x="1241869" y="613918"/>
              <a:ext cx="131063" cy="159575"/>
            </a:xfrm>
            <a:custGeom>
              <a:avLst/>
              <a:gdLst>
                <a:gd name="connsiteX0" fmla="*/ 65405 w 131063"/>
                <a:gd name="connsiteY0" fmla="*/ 159575 h 159575"/>
                <a:gd name="connsiteX1" fmla="*/ 131064 w 131063"/>
                <a:gd name="connsiteY1" fmla="*/ 79820 h 159575"/>
                <a:gd name="connsiteX2" fmla="*/ 65405 w 131063"/>
                <a:gd name="connsiteY2" fmla="*/ 0 h 159575"/>
                <a:gd name="connsiteX3" fmla="*/ 0 w 131063"/>
                <a:gd name="connsiteY3" fmla="*/ 79820 h 159575"/>
                <a:gd name="connsiteX4" fmla="*/ 65405 w 131063"/>
                <a:gd name="connsiteY4" fmla="*/ 159575 h 159575"/>
                <a:gd name="connsiteX5" fmla="*/ 65405 w 131063"/>
                <a:gd name="connsiteY5" fmla="*/ 26225 h 159575"/>
                <a:gd name="connsiteX6" fmla="*/ 93916 w 131063"/>
                <a:gd name="connsiteY6" fmla="*/ 79946 h 159575"/>
                <a:gd name="connsiteX7" fmla="*/ 65405 w 131063"/>
                <a:gd name="connsiteY7" fmla="*/ 133604 h 159575"/>
                <a:gd name="connsiteX8" fmla="*/ 37084 w 131063"/>
                <a:gd name="connsiteY8" fmla="*/ 79946 h 159575"/>
                <a:gd name="connsiteX9" fmla="*/ 65405 w 131063"/>
                <a:gd name="connsiteY9" fmla="*/ 26099 h 1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3" h="159575">
                  <a:moveTo>
                    <a:pt x="65405" y="159575"/>
                  </a:moveTo>
                  <a:cubicBezTo>
                    <a:pt x="109855" y="159575"/>
                    <a:pt x="131064" y="125095"/>
                    <a:pt x="131064" y="79820"/>
                  </a:cubicBezTo>
                  <a:cubicBezTo>
                    <a:pt x="131064" y="34544"/>
                    <a:pt x="109855" y="0"/>
                    <a:pt x="65405" y="0"/>
                  </a:cubicBezTo>
                  <a:cubicBezTo>
                    <a:pt x="20955" y="0"/>
                    <a:pt x="0" y="34481"/>
                    <a:pt x="0" y="79820"/>
                  </a:cubicBezTo>
                  <a:cubicBezTo>
                    <a:pt x="0" y="125158"/>
                    <a:pt x="20955" y="159575"/>
                    <a:pt x="65405" y="159575"/>
                  </a:cubicBezTo>
                  <a:close/>
                  <a:moveTo>
                    <a:pt x="65405" y="26225"/>
                  </a:moveTo>
                  <a:cubicBezTo>
                    <a:pt x="86423" y="26225"/>
                    <a:pt x="93916" y="50292"/>
                    <a:pt x="93916" y="79946"/>
                  </a:cubicBezTo>
                  <a:cubicBezTo>
                    <a:pt x="93916" y="109601"/>
                    <a:pt x="86423" y="133604"/>
                    <a:pt x="65405" y="133604"/>
                  </a:cubicBezTo>
                  <a:cubicBezTo>
                    <a:pt x="44386" y="133604"/>
                    <a:pt x="37084" y="109538"/>
                    <a:pt x="37084" y="79946"/>
                  </a:cubicBezTo>
                  <a:cubicBezTo>
                    <a:pt x="37084" y="50356"/>
                    <a:pt x="44386" y="26099"/>
                    <a:pt x="65405" y="26099"/>
                  </a:cubicBezTo>
                  <a:close/>
                </a:path>
              </a:pathLst>
            </a:custGeom>
            <a:grp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3C19E5-20B1-4CD4-A7C0-744857245C4F}"/>
                </a:ext>
              </a:extLst>
            </p:cNvPr>
            <p:cNvSpPr/>
            <p:nvPr/>
          </p:nvSpPr>
          <p:spPr>
            <a:xfrm>
              <a:off x="1412049"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9646A08-215B-44A4-BB47-5CB5455EE61E}"/>
                </a:ext>
              </a:extLst>
            </p:cNvPr>
            <p:cNvSpPr/>
            <p:nvPr/>
          </p:nvSpPr>
          <p:spPr>
            <a:xfrm>
              <a:off x="1526032" y="616584"/>
              <a:ext cx="110108" cy="154241"/>
            </a:xfrm>
            <a:custGeom>
              <a:avLst/>
              <a:gdLst>
                <a:gd name="connsiteX0" fmla="*/ 73850 w 110108"/>
                <a:gd name="connsiteY0" fmla="*/ 90170 h 154241"/>
                <a:gd name="connsiteX1" fmla="*/ 36258 w 110108"/>
                <a:gd name="connsiteY1" fmla="*/ 90170 h 154241"/>
                <a:gd name="connsiteX2" fmla="*/ 36258 w 110108"/>
                <a:gd name="connsiteY2" fmla="*/ 154242 h 154241"/>
                <a:gd name="connsiteX3" fmla="*/ 0 w 110108"/>
                <a:gd name="connsiteY3" fmla="*/ 154242 h 154241"/>
                <a:gd name="connsiteX4" fmla="*/ 0 w 110108"/>
                <a:gd name="connsiteY4" fmla="*/ 0 h 154241"/>
                <a:gd name="connsiteX5" fmla="*/ 36258 w 110108"/>
                <a:gd name="connsiteY5" fmla="*/ 0 h 154241"/>
                <a:gd name="connsiteX6" fmla="*/ 36258 w 110108"/>
                <a:gd name="connsiteY6" fmla="*/ 61404 h 154241"/>
                <a:gd name="connsiteX7" fmla="*/ 73850 w 110108"/>
                <a:gd name="connsiteY7" fmla="*/ 61404 h 154241"/>
                <a:gd name="connsiteX8" fmla="*/ 73850 w 110108"/>
                <a:gd name="connsiteY8" fmla="*/ 0 h 154241"/>
                <a:gd name="connsiteX9" fmla="*/ 110109 w 110108"/>
                <a:gd name="connsiteY9" fmla="*/ 0 h 154241"/>
                <a:gd name="connsiteX10" fmla="*/ 110109 w 110108"/>
                <a:gd name="connsiteY10" fmla="*/ 154242 h 154241"/>
                <a:gd name="connsiteX11" fmla="*/ 73850 w 110108"/>
                <a:gd name="connsiteY11" fmla="*/ 154242 h 154241"/>
                <a:gd name="connsiteX12" fmla="*/ 73850 w 110108"/>
                <a:gd name="connsiteY12" fmla="*/ 9017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154241">
                  <a:moveTo>
                    <a:pt x="73850" y="90170"/>
                  </a:moveTo>
                  <a:lnTo>
                    <a:pt x="36258" y="90170"/>
                  </a:lnTo>
                  <a:lnTo>
                    <a:pt x="36258" y="154242"/>
                  </a:lnTo>
                  <a:lnTo>
                    <a:pt x="0" y="154242"/>
                  </a:lnTo>
                  <a:lnTo>
                    <a:pt x="0" y="0"/>
                  </a:lnTo>
                  <a:lnTo>
                    <a:pt x="36258" y="0"/>
                  </a:lnTo>
                  <a:lnTo>
                    <a:pt x="36258" y="61404"/>
                  </a:lnTo>
                  <a:lnTo>
                    <a:pt x="73850" y="61404"/>
                  </a:lnTo>
                  <a:lnTo>
                    <a:pt x="73850" y="0"/>
                  </a:lnTo>
                  <a:lnTo>
                    <a:pt x="110109" y="0"/>
                  </a:lnTo>
                  <a:lnTo>
                    <a:pt x="110109" y="154242"/>
                  </a:lnTo>
                  <a:lnTo>
                    <a:pt x="73850" y="154242"/>
                  </a:lnTo>
                  <a:lnTo>
                    <a:pt x="73850" y="90170"/>
                  </a:lnTo>
                  <a:close/>
                </a:path>
              </a:pathLst>
            </a:custGeom>
            <a:grp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700F4EC-CE57-471F-A34E-72345A947B57}"/>
                </a:ext>
              </a:extLst>
            </p:cNvPr>
            <p:cNvSpPr/>
            <p:nvPr/>
          </p:nvSpPr>
          <p:spPr>
            <a:xfrm>
              <a:off x="1660588" y="616584"/>
              <a:ext cx="91694" cy="154241"/>
            </a:xfrm>
            <a:custGeom>
              <a:avLst/>
              <a:gdLst>
                <a:gd name="connsiteX0" fmla="*/ 0 w 91694"/>
                <a:gd name="connsiteY0" fmla="*/ 0 h 154241"/>
                <a:gd name="connsiteX1" fmla="*/ 89090 w 91694"/>
                <a:gd name="connsiteY1" fmla="*/ 0 h 154241"/>
                <a:gd name="connsiteX2" fmla="*/ 89090 w 91694"/>
                <a:gd name="connsiteY2" fmla="*/ 26924 h 154241"/>
                <a:gd name="connsiteX3" fmla="*/ 34925 w 91694"/>
                <a:gd name="connsiteY3" fmla="*/ 26924 h 154241"/>
                <a:gd name="connsiteX4" fmla="*/ 34925 w 91694"/>
                <a:gd name="connsiteY4" fmla="*/ 61468 h 154241"/>
                <a:gd name="connsiteX5" fmla="*/ 86423 w 91694"/>
                <a:gd name="connsiteY5" fmla="*/ 61468 h 154241"/>
                <a:gd name="connsiteX6" fmla="*/ 86423 w 91694"/>
                <a:gd name="connsiteY6" fmla="*/ 88392 h 154241"/>
                <a:gd name="connsiteX7" fmla="*/ 34925 w 91694"/>
                <a:gd name="connsiteY7" fmla="*/ 88392 h 154241"/>
                <a:gd name="connsiteX8" fmla="*/ 34925 w 91694"/>
                <a:gd name="connsiteY8" fmla="*/ 127318 h 154241"/>
                <a:gd name="connsiteX9" fmla="*/ 91694 w 91694"/>
                <a:gd name="connsiteY9" fmla="*/ 127318 h 154241"/>
                <a:gd name="connsiteX10" fmla="*/ 91694 w 91694"/>
                <a:gd name="connsiteY10" fmla="*/ 154242 h 154241"/>
                <a:gd name="connsiteX11" fmla="*/ 0 w 91694"/>
                <a:gd name="connsiteY11" fmla="*/ 154242 h 154241"/>
                <a:gd name="connsiteX12" fmla="*/ 0 w 91694"/>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94" h="154241">
                  <a:moveTo>
                    <a:pt x="0" y="0"/>
                  </a:moveTo>
                  <a:lnTo>
                    <a:pt x="89090" y="0"/>
                  </a:lnTo>
                  <a:lnTo>
                    <a:pt x="89090" y="26924"/>
                  </a:lnTo>
                  <a:lnTo>
                    <a:pt x="34925" y="26924"/>
                  </a:lnTo>
                  <a:lnTo>
                    <a:pt x="34925" y="61468"/>
                  </a:lnTo>
                  <a:lnTo>
                    <a:pt x="86423" y="61468"/>
                  </a:lnTo>
                  <a:lnTo>
                    <a:pt x="86423" y="88392"/>
                  </a:lnTo>
                  <a:lnTo>
                    <a:pt x="34925" y="88392"/>
                  </a:lnTo>
                  <a:lnTo>
                    <a:pt x="34925" y="127318"/>
                  </a:lnTo>
                  <a:lnTo>
                    <a:pt x="91694" y="127318"/>
                  </a:lnTo>
                  <a:lnTo>
                    <a:pt x="91694" y="154242"/>
                  </a:lnTo>
                  <a:lnTo>
                    <a:pt x="0" y="154242"/>
                  </a:lnTo>
                  <a:lnTo>
                    <a:pt x="0" y="0"/>
                  </a:lnTo>
                  <a:close/>
                </a:path>
              </a:pathLst>
            </a:custGeom>
            <a:grp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BA6FA3-DECE-4625-A17D-52155DE4CFFD}"/>
                </a:ext>
              </a:extLst>
            </p:cNvPr>
            <p:cNvSpPr/>
            <p:nvPr/>
          </p:nvSpPr>
          <p:spPr>
            <a:xfrm>
              <a:off x="2174494" y="640016"/>
              <a:ext cx="49529" cy="54546"/>
            </a:xfrm>
            <a:custGeom>
              <a:avLst/>
              <a:gdLst>
                <a:gd name="connsiteX0" fmla="*/ 0 w 49529"/>
                <a:gd name="connsiteY0" fmla="*/ 16764 h 54546"/>
                <a:gd name="connsiteX1" fmla="*/ 49530 w 49529"/>
                <a:gd name="connsiteY1" fmla="*/ 54546 h 54546"/>
                <a:gd name="connsiteX2" fmla="*/ 49530 w 49529"/>
                <a:gd name="connsiteY2" fmla="*/ 7175 h 54546"/>
                <a:gd name="connsiteX3" fmla="*/ 20574 w 49529"/>
                <a:gd name="connsiteY3" fmla="*/ 0 h 54546"/>
                <a:gd name="connsiteX4" fmla="*/ 0 w 49529"/>
                <a:gd name="connsiteY4" fmla="*/ 16764 h 5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54546">
                  <a:moveTo>
                    <a:pt x="0" y="16764"/>
                  </a:moveTo>
                  <a:cubicBezTo>
                    <a:pt x="0" y="37147"/>
                    <a:pt x="31750" y="35814"/>
                    <a:pt x="49530" y="54546"/>
                  </a:cubicBezTo>
                  <a:lnTo>
                    <a:pt x="49530" y="7175"/>
                  </a:lnTo>
                  <a:cubicBezTo>
                    <a:pt x="40473" y="2820"/>
                    <a:pt x="30616" y="377"/>
                    <a:pt x="20574" y="0"/>
                  </a:cubicBezTo>
                  <a:cubicBezTo>
                    <a:pt x="8826" y="0"/>
                    <a:pt x="0" y="5271"/>
                    <a:pt x="0" y="16764"/>
                  </a:cubicBezTo>
                  <a:close/>
                </a:path>
              </a:pathLst>
            </a:custGeom>
            <a:grp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6D3085-204B-427E-B63A-1D8A09400313}"/>
                </a:ext>
              </a:extLst>
            </p:cNvPr>
            <p:cNvSpPr/>
            <p:nvPr/>
          </p:nvSpPr>
          <p:spPr>
            <a:xfrm>
              <a:off x="1804797" y="365315"/>
              <a:ext cx="419100" cy="662114"/>
            </a:xfrm>
            <a:custGeom>
              <a:avLst/>
              <a:gdLst>
                <a:gd name="connsiteX0" fmla="*/ 385953 w 419100"/>
                <a:gd name="connsiteY0" fmla="*/ 248603 h 662114"/>
                <a:gd name="connsiteX1" fmla="*/ 419100 w 419100"/>
                <a:gd name="connsiteY1" fmla="*/ 253238 h 662114"/>
                <a:gd name="connsiteX2" fmla="*/ 419100 w 419100"/>
                <a:gd name="connsiteY2" fmla="*/ 0 h 662114"/>
                <a:gd name="connsiteX3" fmla="*/ 0 w 419100"/>
                <a:gd name="connsiteY3" fmla="*/ 152400 h 662114"/>
                <a:gd name="connsiteX4" fmla="*/ 0 w 419100"/>
                <a:gd name="connsiteY4" fmla="*/ 509715 h 662114"/>
                <a:gd name="connsiteX5" fmla="*/ 419100 w 419100"/>
                <a:gd name="connsiteY5" fmla="*/ 662115 h 662114"/>
                <a:gd name="connsiteX6" fmla="*/ 419100 w 419100"/>
                <a:gd name="connsiteY6" fmla="*/ 391668 h 662114"/>
                <a:gd name="connsiteX7" fmla="*/ 376428 w 419100"/>
                <a:gd name="connsiteY7" fmla="*/ 408178 h 662114"/>
                <a:gd name="connsiteX8" fmla="*/ 334899 w 419100"/>
                <a:gd name="connsiteY8" fmla="*/ 401828 h 662114"/>
                <a:gd name="connsiteX9" fmla="*/ 336867 w 419100"/>
                <a:gd name="connsiteY9" fmla="*/ 371793 h 662114"/>
                <a:gd name="connsiteX10" fmla="*/ 370713 w 419100"/>
                <a:gd name="connsiteY10" fmla="*/ 381254 h 662114"/>
                <a:gd name="connsiteX11" fmla="*/ 393255 w 419100"/>
                <a:gd name="connsiteY11" fmla="*/ 362966 h 662114"/>
                <a:gd name="connsiteX12" fmla="*/ 332486 w 419100"/>
                <a:gd name="connsiteY12" fmla="*/ 292672 h 662114"/>
                <a:gd name="connsiteX13" fmla="*/ 385953 w 419100"/>
                <a:gd name="connsiteY13" fmla="*/ 248603 h 662114"/>
                <a:gd name="connsiteX14" fmla="*/ 178943 w 419100"/>
                <a:gd name="connsiteY14" fmla="*/ 405130 h 662114"/>
                <a:gd name="connsiteX15" fmla="*/ 136080 w 419100"/>
                <a:gd name="connsiteY15" fmla="*/ 405130 h 662114"/>
                <a:gd name="connsiteX16" fmla="*/ 91630 w 419100"/>
                <a:gd name="connsiteY16" fmla="*/ 293561 h 662114"/>
                <a:gd name="connsiteX17" fmla="*/ 91186 w 419100"/>
                <a:gd name="connsiteY17" fmla="*/ 293561 h 662114"/>
                <a:gd name="connsiteX18" fmla="*/ 91186 w 419100"/>
                <a:gd name="connsiteY18" fmla="*/ 405130 h 662114"/>
                <a:gd name="connsiteX19" fmla="*/ 59436 w 419100"/>
                <a:gd name="connsiteY19" fmla="*/ 405130 h 662114"/>
                <a:gd name="connsiteX20" fmla="*/ 59436 w 419100"/>
                <a:gd name="connsiteY20" fmla="*/ 250635 h 662114"/>
                <a:gd name="connsiteX21" fmla="*/ 101854 w 419100"/>
                <a:gd name="connsiteY21" fmla="*/ 250635 h 662114"/>
                <a:gd name="connsiteX22" fmla="*/ 146748 w 419100"/>
                <a:gd name="connsiteY22" fmla="*/ 357632 h 662114"/>
                <a:gd name="connsiteX23" fmla="*/ 147193 w 419100"/>
                <a:gd name="connsiteY23" fmla="*/ 357632 h 662114"/>
                <a:gd name="connsiteX24" fmla="*/ 147193 w 419100"/>
                <a:gd name="connsiteY24" fmla="*/ 250635 h 662114"/>
                <a:gd name="connsiteX25" fmla="*/ 178943 w 419100"/>
                <a:gd name="connsiteY25" fmla="*/ 250635 h 662114"/>
                <a:gd name="connsiteX26" fmla="*/ 316801 w 419100"/>
                <a:gd name="connsiteY26" fmla="*/ 405511 h 662114"/>
                <a:gd name="connsiteX27" fmla="*/ 280607 w 419100"/>
                <a:gd name="connsiteY27" fmla="*/ 405511 h 662114"/>
                <a:gd name="connsiteX28" fmla="*/ 280607 w 419100"/>
                <a:gd name="connsiteY28" fmla="*/ 341440 h 662114"/>
                <a:gd name="connsiteX29" fmla="*/ 243014 w 419100"/>
                <a:gd name="connsiteY29" fmla="*/ 341440 h 662114"/>
                <a:gd name="connsiteX30" fmla="*/ 243014 w 419100"/>
                <a:gd name="connsiteY30" fmla="*/ 405511 h 662114"/>
                <a:gd name="connsiteX31" fmla="*/ 206883 w 419100"/>
                <a:gd name="connsiteY31" fmla="*/ 405511 h 662114"/>
                <a:gd name="connsiteX32" fmla="*/ 206883 w 419100"/>
                <a:gd name="connsiteY32" fmla="*/ 251270 h 662114"/>
                <a:gd name="connsiteX33" fmla="*/ 243142 w 419100"/>
                <a:gd name="connsiteY33" fmla="*/ 251270 h 662114"/>
                <a:gd name="connsiteX34" fmla="*/ 243142 w 419100"/>
                <a:gd name="connsiteY34" fmla="*/ 312674 h 662114"/>
                <a:gd name="connsiteX35" fmla="*/ 280733 w 419100"/>
                <a:gd name="connsiteY35" fmla="*/ 312674 h 662114"/>
                <a:gd name="connsiteX36" fmla="*/ 280733 w 419100"/>
                <a:gd name="connsiteY36" fmla="*/ 251270 h 662114"/>
                <a:gd name="connsiteX37" fmla="*/ 316929 w 419100"/>
                <a:gd name="connsiteY37" fmla="*/ 251270 h 6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9100" h="662114">
                  <a:moveTo>
                    <a:pt x="385953" y="248603"/>
                  </a:moveTo>
                  <a:cubicBezTo>
                    <a:pt x="397152" y="248764"/>
                    <a:pt x="408287" y="250321"/>
                    <a:pt x="419100" y="253238"/>
                  </a:cubicBezTo>
                  <a:lnTo>
                    <a:pt x="419100" y="0"/>
                  </a:lnTo>
                  <a:lnTo>
                    <a:pt x="0" y="152400"/>
                  </a:lnTo>
                  <a:lnTo>
                    <a:pt x="0" y="509715"/>
                  </a:lnTo>
                  <a:lnTo>
                    <a:pt x="419100" y="662115"/>
                  </a:lnTo>
                  <a:lnTo>
                    <a:pt x="419100" y="391668"/>
                  </a:lnTo>
                  <a:cubicBezTo>
                    <a:pt x="407826" y="402920"/>
                    <a:pt x="392339" y="408912"/>
                    <a:pt x="376428" y="408178"/>
                  </a:cubicBezTo>
                  <a:cubicBezTo>
                    <a:pt x="362354" y="408039"/>
                    <a:pt x="348371" y="405901"/>
                    <a:pt x="334899" y="401828"/>
                  </a:cubicBezTo>
                  <a:lnTo>
                    <a:pt x="336867" y="371793"/>
                  </a:lnTo>
                  <a:cubicBezTo>
                    <a:pt x="347726" y="375984"/>
                    <a:pt x="357188" y="381254"/>
                    <a:pt x="370713" y="381254"/>
                  </a:cubicBezTo>
                  <a:cubicBezTo>
                    <a:pt x="382207" y="381254"/>
                    <a:pt x="393255" y="375539"/>
                    <a:pt x="393255" y="362966"/>
                  </a:cubicBezTo>
                  <a:cubicBezTo>
                    <a:pt x="393255" y="333121"/>
                    <a:pt x="332486" y="347663"/>
                    <a:pt x="332486" y="292672"/>
                  </a:cubicBezTo>
                  <a:cubicBezTo>
                    <a:pt x="332613" y="287973"/>
                    <a:pt x="334327" y="248603"/>
                    <a:pt x="385953" y="248603"/>
                  </a:cubicBezTo>
                  <a:close/>
                  <a:moveTo>
                    <a:pt x="178943" y="405130"/>
                  </a:moveTo>
                  <a:lnTo>
                    <a:pt x="136080" y="405130"/>
                  </a:lnTo>
                  <a:lnTo>
                    <a:pt x="91630" y="293561"/>
                  </a:lnTo>
                  <a:lnTo>
                    <a:pt x="91186" y="293561"/>
                  </a:lnTo>
                  <a:lnTo>
                    <a:pt x="91186" y="405130"/>
                  </a:lnTo>
                  <a:lnTo>
                    <a:pt x="59436" y="405130"/>
                  </a:lnTo>
                  <a:lnTo>
                    <a:pt x="59436" y="250635"/>
                  </a:lnTo>
                  <a:lnTo>
                    <a:pt x="101854" y="250635"/>
                  </a:lnTo>
                  <a:lnTo>
                    <a:pt x="146748" y="357632"/>
                  </a:lnTo>
                  <a:lnTo>
                    <a:pt x="147193" y="357632"/>
                  </a:lnTo>
                  <a:lnTo>
                    <a:pt x="147193" y="250635"/>
                  </a:lnTo>
                  <a:lnTo>
                    <a:pt x="178943" y="250635"/>
                  </a:lnTo>
                  <a:close/>
                  <a:moveTo>
                    <a:pt x="316801" y="405511"/>
                  </a:moveTo>
                  <a:lnTo>
                    <a:pt x="280607" y="405511"/>
                  </a:lnTo>
                  <a:lnTo>
                    <a:pt x="280607" y="341440"/>
                  </a:lnTo>
                  <a:lnTo>
                    <a:pt x="243014" y="341440"/>
                  </a:lnTo>
                  <a:lnTo>
                    <a:pt x="243014" y="405511"/>
                  </a:lnTo>
                  <a:lnTo>
                    <a:pt x="206883" y="405511"/>
                  </a:lnTo>
                  <a:lnTo>
                    <a:pt x="206883" y="251270"/>
                  </a:lnTo>
                  <a:lnTo>
                    <a:pt x="243142" y="251270"/>
                  </a:lnTo>
                  <a:lnTo>
                    <a:pt x="243142" y="312674"/>
                  </a:lnTo>
                  <a:lnTo>
                    <a:pt x="280733" y="312674"/>
                  </a:lnTo>
                  <a:lnTo>
                    <a:pt x="280733" y="251270"/>
                  </a:lnTo>
                  <a:lnTo>
                    <a:pt x="316929" y="251270"/>
                  </a:lnTo>
                  <a:close/>
                </a:path>
              </a:pathLst>
            </a:custGeom>
            <a:grpFill/>
            <a:ln w="6350" cap="flat">
              <a:noFill/>
              <a:prstDash val="solid"/>
              <a:miter/>
            </a:ln>
          </p:spPr>
          <p:txBody>
            <a:bodyPr rtlCol="0" anchor="ctr"/>
            <a:lstStyle/>
            <a:p>
              <a:endParaRPr lang="en-GB"/>
            </a:p>
          </p:txBody>
        </p:sp>
      </p:grpSp>
      <p:sp>
        <p:nvSpPr>
          <p:cNvPr id="30" name="Freeform: Shape 32">
            <a:extLst>
              <a:ext uri="{FF2B5EF4-FFF2-40B4-BE49-F238E27FC236}">
                <a16:creationId xmlns:a16="http://schemas.microsoft.com/office/drawing/2014/main" id="{573F5639-798B-1E4F-AC42-1858A605D656}"/>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776294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65" r:id="rId5"/>
    <p:sldLayoutId id="2147483672" r:id="rId6"/>
    <p:sldLayoutId id="2147483669" r:id="rId7"/>
    <p:sldLayoutId id="2147483660" r:id="rId8"/>
    <p:sldLayoutId id="2147483661" r:id="rId9"/>
    <p:sldLayoutId id="2147483662" r:id="rId10"/>
    <p:sldLayoutId id="2147483666" r:id="rId11"/>
    <p:sldLayoutId id="2147483671" r:id="rId12"/>
    <p:sldLayoutId id="2147483667" r:id="rId13"/>
    <p:sldLayoutId id="2147483668" r:id="rId14"/>
    <p:sldLayoutId id="2147483655" r:id="rId15"/>
    <p:sldLayoutId id="2147483677" r:id="rId16"/>
  </p:sldLayoutIdLst>
  <p:txStyles>
    <p:titleStyle>
      <a:lvl1pPr marL="0" algn="l" defTabSz="914400" rtl="0" eaLnBrk="1" latinLnBrk="0" hangingPunct="1">
        <a:lnSpc>
          <a:spcPct val="90000"/>
        </a:lnSpc>
        <a:spcBef>
          <a:spcPct val="0"/>
        </a:spcBef>
        <a:buNone/>
        <a:defRPr lang="en-GB" sz="3200" b="1" kern="1200" noProof="0" dirty="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orient="horz" pos="4020" userDrawn="1">
          <p15:clr>
            <a:srgbClr val="F26B43"/>
          </p15:clr>
        </p15:guide>
        <p15:guide id="3" pos="325" userDrawn="1">
          <p15:clr>
            <a:srgbClr val="F26B43"/>
          </p15:clr>
        </p15:guide>
        <p15:guide id="4" pos="802" userDrawn="1">
          <p15:clr>
            <a:srgbClr val="F26B43"/>
          </p15:clr>
        </p15:guide>
        <p15:guide id="5" pos="898" userDrawn="1">
          <p15:clr>
            <a:srgbClr val="F26B43"/>
          </p15:clr>
        </p15:guide>
        <p15:guide id="6" pos="1400" userDrawn="1">
          <p15:clr>
            <a:srgbClr val="F26B43"/>
          </p15:clr>
        </p15:guide>
        <p15:guide id="7" pos="1496" userDrawn="1">
          <p15:clr>
            <a:srgbClr val="F26B43"/>
          </p15:clr>
        </p15:guide>
        <p15:guide id="8" pos="1998" userDrawn="1">
          <p15:clr>
            <a:srgbClr val="F26B43"/>
          </p15:clr>
        </p15:guide>
        <p15:guide id="9" pos="2094" userDrawn="1">
          <p15:clr>
            <a:srgbClr val="F26B43"/>
          </p15:clr>
        </p15:guide>
        <p15:guide id="10" pos="2596" userDrawn="1">
          <p15:clr>
            <a:srgbClr val="F26B43"/>
          </p15:clr>
        </p15:guide>
        <p15:guide id="11" pos="2729" userDrawn="1">
          <p15:clr>
            <a:srgbClr val="F26B43"/>
          </p15:clr>
        </p15:guide>
        <p15:guide id="12" pos="3194" userDrawn="1">
          <p15:clr>
            <a:srgbClr val="F26B43"/>
          </p15:clr>
        </p15:guide>
        <p15:guide id="13" pos="3290" userDrawn="1">
          <p15:clr>
            <a:srgbClr val="F26B43"/>
          </p15:clr>
        </p15:guide>
        <p15:guide id="14" pos="3792" userDrawn="1">
          <p15:clr>
            <a:srgbClr val="F26B43"/>
          </p15:clr>
        </p15:guide>
        <p15:guide id="15" pos="3888" userDrawn="1">
          <p15:clr>
            <a:srgbClr val="F26B43"/>
          </p15:clr>
        </p15:guide>
        <p15:guide id="16" pos="4390" userDrawn="1">
          <p15:clr>
            <a:srgbClr val="F26B43"/>
          </p15:clr>
        </p15:guide>
        <p15:guide id="17" pos="4486" userDrawn="1">
          <p15:clr>
            <a:srgbClr val="F26B43"/>
          </p15:clr>
        </p15:guide>
        <p15:guide id="18" pos="4988" userDrawn="1">
          <p15:clr>
            <a:srgbClr val="F26B43"/>
          </p15:clr>
        </p15:guide>
        <p15:guide id="19" pos="5084" userDrawn="1">
          <p15:clr>
            <a:srgbClr val="F26B43"/>
          </p15:clr>
        </p15:guide>
        <p15:guide id="20" pos="5586" userDrawn="1">
          <p15:clr>
            <a:srgbClr val="F26B43"/>
          </p15:clr>
        </p15:guide>
        <p15:guide id="21" pos="5682" userDrawn="1">
          <p15:clr>
            <a:srgbClr val="F26B43"/>
          </p15:clr>
        </p15:guide>
        <p15:guide id="22" pos="6184" userDrawn="1">
          <p15:clr>
            <a:srgbClr val="F26B43"/>
          </p15:clr>
        </p15:guide>
        <p15:guide id="23" pos="6280" userDrawn="1">
          <p15:clr>
            <a:srgbClr val="F26B43"/>
          </p15:clr>
        </p15:guide>
        <p15:guide id="24" pos="6782" userDrawn="1">
          <p15:clr>
            <a:srgbClr val="F26B43"/>
          </p15:clr>
        </p15:guide>
        <p15:guide id="25" pos="6878" userDrawn="1">
          <p15:clr>
            <a:srgbClr val="F26B43"/>
          </p15:clr>
        </p15:guide>
        <p15:guide id="26" pos="73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8iuI5OVVen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video" Target="https://www.youtube.com/embed/_XjMkCn-Ikk?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ideo" Target="https://www.youtube.com/embed/KRio1nubgb0?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tepintothenhs.nhs.uk/application/files/7516/7956/4193/Job_Advert_Megan_Newman-Smyth_Ella_Hanson_Harriet_Thompson_Sylvia_Yang_Year_9_St_Catherines_School.pdf.pdf"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slide" Target="slide14.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juliachermanowicz.wixsite.com/orthotis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dave00927.wix.com/moreaboutpsychology"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www.stepintothenhs.nhs.uk/secondary-schools/online-galle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qMwOmkyM4F0?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odLB_kOC3Lo?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stepintothenhs.nhs.uk/careers" TargetMode="External"/><Relationship Id="rId4" Type="http://schemas.openxmlformats.org/officeDocument/2006/relationships/hyperlink" Target="https://www.stepintothenhs.nhs.uk/careers/take-the-te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42253-C67A-D77C-8517-23D3625216DD}"/>
              </a:ext>
            </a:extLst>
          </p:cNvPr>
          <p:cNvSpPr>
            <a:spLocks noGrp="1"/>
          </p:cNvSpPr>
          <p:nvPr>
            <p:ph type="ctrTitle"/>
          </p:nvPr>
        </p:nvSpPr>
        <p:spPr>
          <a:xfrm>
            <a:off x="3324224" y="1418146"/>
            <a:ext cx="4594226" cy="2387600"/>
          </a:xfrm>
        </p:spPr>
        <p:txBody>
          <a:bodyPr/>
          <a:lstStyle/>
          <a:p>
            <a:r>
              <a:rPr lang="en-GB" dirty="0"/>
              <a:t>One </a:t>
            </a:r>
            <a:r>
              <a:rPr lang="en-GB"/>
              <a:t>lesson launch</a:t>
            </a:r>
            <a:endParaRPr lang="en-GB" dirty="0">
              <a:cs typeface="Arial"/>
            </a:endParaRPr>
          </a:p>
        </p:txBody>
      </p:sp>
      <p:grpSp>
        <p:nvGrpSpPr>
          <p:cNvPr id="2" name="Group 1">
            <a:extLst>
              <a:ext uri="{FF2B5EF4-FFF2-40B4-BE49-F238E27FC236}">
                <a16:creationId xmlns:a16="http://schemas.microsoft.com/office/drawing/2014/main" id="{3FB7EAB1-8F86-730F-C9A6-ADB54EFD36B2}"/>
              </a:ext>
            </a:extLst>
          </p:cNvPr>
          <p:cNvGrpSpPr/>
          <p:nvPr/>
        </p:nvGrpSpPr>
        <p:grpSpPr>
          <a:xfrm>
            <a:off x="3324224" y="4115969"/>
            <a:ext cx="1882514" cy="370306"/>
            <a:chOff x="3324224" y="4887494"/>
            <a:chExt cx="1882514" cy="370306"/>
          </a:xfrm>
        </p:grpSpPr>
        <p:pic>
          <p:nvPicPr>
            <p:cNvPr id="5" name="Picture 4">
              <a:extLst>
                <a:ext uri="{FF2B5EF4-FFF2-40B4-BE49-F238E27FC236}">
                  <a16:creationId xmlns:a16="http://schemas.microsoft.com/office/drawing/2014/main" id="{50CD93EF-AE9E-4AE5-21A4-B6B24A6FAE68}"/>
                </a:ext>
              </a:extLst>
            </p:cNvPr>
            <p:cNvPicPr>
              <a:picLocks noChangeAspect="1"/>
            </p:cNvPicPr>
            <p:nvPr/>
          </p:nvPicPr>
          <p:blipFill>
            <a:blip r:embed="rId3"/>
            <a:stretch>
              <a:fillRect/>
            </a:stretch>
          </p:blipFill>
          <p:spPr>
            <a:xfrm>
              <a:off x="3324224" y="4887494"/>
              <a:ext cx="370306" cy="370306"/>
            </a:xfrm>
            <a:prstGeom prst="rect">
              <a:avLst/>
            </a:prstGeom>
          </p:spPr>
        </p:pic>
        <p:sp>
          <p:nvSpPr>
            <p:cNvPr id="7" name="Text Placeholder 1">
              <a:extLst>
                <a:ext uri="{FF2B5EF4-FFF2-40B4-BE49-F238E27FC236}">
                  <a16:creationId xmlns:a16="http://schemas.microsoft.com/office/drawing/2014/main" id="{324ECC85-617C-4148-0017-AFAB4F2B00AB}"/>
                </a:ext>
              </a:extLst>
            </p:cNvPr>
            <p:cNvSpPr txBox="1">
              <a:spLocks/>
            </p:cNvSpPr>
            <p:nvPr/>
          </p:nvSpPr>
          <p:spPr>
            <a:xfrm>
              <a:off x="3783227" y="4923947"/>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 hour</a:t>
              </a:r>
              <a:endParaRPr lang="en-US" sz="2000" dirty="0"/>
            </a:p>
          </p:txBody>
        </p:sp>
      </p:grpSp>
      <p:pic>
        <p:nvPicPr>
          <p:cNvPr id="6" name="Picture Placeholder 6" descr="A person standing in a room&#10;&#10;Description automatically generated">
            <a:extLst>
              <a:ext uri="{FF2B5EF4-FFF2-40B4-BE49-F238E27FC236}">
                <a16:creationId xmlns:a16="http://schemas.microsoft.com/office/drawing/2014/main" id="{47873CD4-3B80-E60C-3ED8-E75BAC0B259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6757" t="2901" r="27786" b="17413"/>
          <a:stretch/>
        </p:blipFill>
        <p:spPr>
          <a:xfrm>
            <a:off x="1" y="2296986"/>
            <a:ext cx="3043873" cy="4566539"/>
          </a:xfrm>
        </p:spPr>
      </p:pic>
    </p:spTree>
    <p:extLst>
      <p:ext uri="{BB962C8B-B14F-4D97-AF65-F5344CB8AC3E}">
        <p14:creationId xmlns:p14="http://schemas.microsoft.com/office/powerpoint/2010/main" val="117344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17200"/>
            <a:ext cx="6138949" cy="3002428"/>
          </a:xfrm>
        </p:spPr>
        <p:txBody>
          <a:bodyPr/>
          <a:lstStyle/>
          <a:p>
            <a:r>
              <a:rPr lang="en-GB" dirty="0"/>
              <a:t>Step 2:</a:t>
            </a:r>
            <a:br>
              <a:rPr lang="en-GB" dirty="0"/>
            </a:br>
            <a:r>
              <a:rPr lang="en-GB" dirty="0"/>
              <a:t>Understanding the job</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29500" y="3913300"/>
            <a:ext cx="6100762" cy="12177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Now it’s time to research your chosen career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55250B2F-8C11-703D-A6F2-E5B4C6F8184D}"/>
              </a:ext>
            </a:extLst>
          </p:cNvPr>
          <p:cNvGrpSpPr/>
          <p:nvPr/>
        </p:nvGrpSpPr>
        <p:grpSpPr>
          <a:xfrm>
            <a:off x="834300" y="4760763"/>
            <a:ext cx="1999103" cy="409326"/>
            <a:chOff x="720000" y="4709963"/>
            <a:chExt cx="19991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20000" y="4709963"/>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785436"/>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25 minutes</a:t>
              </a:r>
              <a:endParaRPr lang="en-US" sz="1800" dirty="0"/>
            </a:p>
          </p:txBody>
        </p:sp>
      </p:grpSp>
    </p:spTree>
    <p:extLst>
      <p:ext uri="{BB962C8B-B14F-4D97-AF65-F5344CB8AC3E}">
        <p14:creationId xmlns:p14="http://schemas.microsoft.com/office/powerpoint/2010/main" val="290390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743" r="14743"/>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03500" y="2040689"/>
            <a:ext cx="4891672" cy="4255598"/>
          </a:xfrm>
        </p:spPr>
        <p:txBody>
          <a:bodyPr/>
          <a:lstStyle/>
          <a:p>
            <a:r>
              <a:rPr lang="en-GB" sz="2000" dirty="0"/>
              <a:t>Now, you’ll need to look at any qualifications, experience and skills required to do your chosen career.</a:t>
            </a:r>
            <a:br>
              <a:rPr lang="en-GB" sz="2000" dirty="0"/>
            </a:br>
            <a:br>
              <a:rPr lang="en-GB" sz="2000" dirty="0"/>
            </a:br>
            <a:r>
              <a:rPr lang="en-GB" sz="2000" dirty="0"/>
              <a:t>This information is usually included in something called a job description. </a:t>
            </a:r>
            <a:br>
              <a:rPr lang="en-GB" sz="2000" b="1" dirty="0"/>
            </a:br>
            <a:br>
              <a:rPr lang="en-GB" sz="2000" b="1" dirty="0"/>
            </a:br>
            <a:r>
              <a:rPr lang="en-GB" sz="2000" dirty="0"/>
              <a:t>Use the job description activity sheet to help you gather the information you need for your entry.</a:t>
            </a:r>
          </a:p>
        </p:txBody>
      </p:sp>
      <p:pic>
        <p:nvPicPr>
          <p:cNvPr id="9" name="Picture 8">
            <a:extLst>
              <a:ext uri="{FF2B5EF4-FFF2-40B4-BE49-F238E27FC236}">
                <a16:creationId xmlns:a16="http://schemas.microsoft.com/office/drawing/2014/main" id="{25A8E870-19CC-D7E9-5D4F-99BD09D450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43900" y="1751796"/>
            <a:ext cx="3181157" cy="4501739"/>
          </a:xfrm>
          <a:prstGeom prst="rect">
            <a:avLst/>
          </a:prstGeom>
          <a:ln>
            <a:solidFill>
              <a:schemeClr val="accent1"/>
            </a:solidFill>
          </a:ln>
        </p:spPr>
      </p:pic>
    </p:spTree>
    <p:extLst>
      <p:ext uri="{BB962C8B-B14F-4D97-AF65-F5344CB8AC3E}">
        <p14:creationId xmlns:p14="http://schemas.microsoft.com/office/powerpoint/2010/main" val="234359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187" r="28187"/>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03500" y="2040689"/>
            <a:ext cx="2906800" cy="4255598"/>
          </a:xfrm>
        </p:spPr>
        <p:txBody>
          <a:bodyPr/>
          <a:lstStyle/>
          <a:p>
            <a:r>
              <a:rPr lang="en-GB" sz="2000" dirty="0"/>
              <a:t>Use the job description top tips sheet to help you with your job description.</a:t>
            </a:r>
          </a:p>
        </p:txBody>
      </p:sp>
      <p:pic>
        <p:nvPicPr>
          <p:cNvPr id="8" name="Picture 7">
            <a:extLst>
              <a:ext uri="{FF2B5EF4-FFF2-40B4-BE49-F238E27FC236}">
                <a16:creationId xmlns:a16="http://schemas.microsoft.com/office/drawing/2014/main" id="{CCE62E48-A4ED-E5B1-D2FF-E28DC8D4C9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00563" y="2040689"/>
            <a:ext cx="5324030" cy="3762230"/>
          </a:xfrm>
          <a:prstGeom prst="rect">
            <a:avLst/>
          </a:prstGeom>
          <a:ln>
            <a:solidFill>
              <a:schemeClr val="accent1"/>
            </a:solidFill>
          </a:ln>
        </p:spPr>
      </p:pic>
    </p:spTree>
    <p:extLst>
      <p:ext uri="{BB962C8B-B14F-4D97-AF65-F5344CB8AC3E}">
        <p14:creationId xmlns:p14="http://schemas.microsoft.com/office/powerpoint/2010/main" val="328609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418" r="30418"/>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pic>
        <p:nvPicPr>
          <p:cNvPr id="10" name="Picture 9">
            <a:extLst>
              <a:ext uri="{FF2B5EF4-FFF2-40B4-BE49-F238E27FC236}">
                <a16:creationId xmlns:a16="http://schemas.microsoft.com/office/drawing/2014/main" id="{D0A80E56-0131-CB8A-06E8-E80B2098E412}"/>
              </a:ext>
            </a:extLst>
          </p:cNvPr>
          <p:cNvPicPr>
            <a:picLocks noChangeAspect="1"/>
          </p:cNvPicPr>
          <p:nvPr/>
        </p:nvPicPr>
        <p:blipFill rotWithShape="1">
          <a:blip r:embed="rId4">
            <a:extLst>
              <a:ext uri="{28A0092B-C50C-407E-A947-70E740481C1C}">
                <a14:useLocalDpi xmlns:a14="http://schemas.microsoft.com/office/drawing/2010/main" val="0"/>
              </a:ext>
            </a:extLst>
          </a:blip>
          <a:srcRect r="1487" b="4939"/>
          <a:stretch/>
        </p:blipFill>
        <p:spPr>
          <a:xfrm>
            <a:off x="5880099" y="3284986"/>
            <a:ext cx="5626100" cy="3103114"/>
          </a:xfrm>
          <a:prstGeom prst="rect">
            <a:avLst/>
          </a:prstGeom>
        </p:spPr>
      </p:pic>
      <p:sp>
        <p:nvSpPr>
          <p:cNvPr id="11" name="Content Placeholder 6">
            <a:extLst>
              <a:ext uri="{FF2B5EF4-FFF2-40B4-BE49-F238E27FC236}">
                <a16:creationId xmlns:a16="http://schemas.microsoft.com/office/drawing/2014/main" id="{A4B67299-656D-666C-E25C-8AE0BB490D75}"/>
              </a:ext>
            </a:extLst>
          </p:cNvPr>
          <p:cNvSpPr>
            <a:spLocks noGrp="1"/>
          </p:cNvSpPr>
          <p:nvPr>
            <p:ph idx="1"/>
          </p:nvPr>
        </p:nvSpPr>
        <p:spPr>
          <a:xfrm>
            <a:off x="3303500" y="2061389"/>
            <a:ext cx="8266199" cy="3668614"/>
          </a:xfrm>
        </p:spPr>
        <p:txBody>
          <a:bodyPr/>
          <a:lstStyle/>
          <a:p>
            <a:r>
              <a:rPr lang="en-GB" sz="2000" dirty="0"/>
              <a:t>You can:</a:t>
            </a:r>
          </a:p>
          <a:p>
            <a:pPr marL="457200" indent="-457200">
              <a:buFont typeface="Arial" panose="020B0604020202020204" pitchFamily="34" charset="0"/>
              <a:buChar char="•"/>
            </a:pPr>
            <a:r>
              <a:rPr lang="en-GB" sz="2000" dirty="0"/>
              <a:t>Use the career mapper quiz and the A-Z </a:t>
            </a:r>
          </a:p>
          <a:p>
            <a:pPr marL="457200" indent="-457200">
              <a:buFont typeface="Arial" panose="020B0604020202020204" pitchFamily="34" charset="0"/>
              <a:buChar char="•"/>
            </a:pPr>
            <a:r>
              <a:rPr lang="en-GB" sz="2000" dirty="0"/>
              <a:t>Do some research online (make sure all information comes from websites in England!)</a:t>
            </a:r>
          </a:p>
        </p:txBody>
      </p:sp>
    </p:spTree>
    <p:extLst>
      <p:ext uri="{BB962C8B-B14F-4D97-AF65-F5344CB8AC3E}">
        <p14:creationId xmlns:p14="http://schemas.microsoft.com/office/powerpoint/2010/main" val="350001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17671"/>
            <a:ext cx="6138949" cy="3002428"/>
          </a:xfrm>
        </p:spPr>
        <p:txBody>
          <a:bodyPr/>
          <a:lstStyle/>
          <a:p>
            <a:r>
              <a:rPr lang="en-GB" dirty="0"/>
              <a:t>Step 3:</a:t>
            </a:r>
          </a:p>
          <a:p>
            <a:r>
              <a:rPr lang="en-GB" dirty="0"/>
              <a:t>The job advertisement</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32700" y="3982564"/>
            <a:ext cx="6100762" cy="8853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Get started on creating an exciting entry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710B172-68C6-5B4C-C122-EFFFB368D87D}"/>
              </a:ext>
            </a:extLst>
          </p:cNvPr>
          <p:cNvGrpSpPr/>
          <p:nvPr/>
        </p:nvGrpSpPr>
        <p:grpSpPr>
          <a:xfrm>
            <a:off x="834300" y="4500544"/>
            <a:ext cx="1999103" cy="409326"/>
            <a:chOff x="720000" y="4376836"/>
            <a:chExt cx="19991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20000" y="4376836"/>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452309"/>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10 minutes</a:t>
              </a:r>
              <a:endParaRPr lang="en-US" sz="1800" dirty="0"/>
            </a:p>
          </p:txBody>
        </p:sp>
      </p:grpSp>
    </p:spTree>
    <p:extLst>
      <p:ext uri="{BB962C8B-B14F-4D97-AF65-F5344CB8AC3E}">
        <p14:creationId xmlns:p14="http://schemas.microsoft.com/office/powerpoint/2010/main" val="113239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331" r="16331"/>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Examples of previous entries</a:t>
            </a:r>
          </a:p>
        </p:txBody>
      </p:sp>
      <p:sp>
        <p:nvSpPr>
          <p:cNvPr id="9" name="Content Placeholder 6">
            <a:extLst>
              <a:ext uri="{FF2B5EF4-FFF2-40B4-BE49-F238E27FC236}">
                <a16:creationId xmlns:a16="http://schemas.microsoft.com/office/drawing/2014/main" id="{8D166238-75D3-0005-904E-5BD486117AE2}"/>
              </a:ext>
            </a:extLst>
          </p:cNvPr>
          <p:cNvSpPr>
            <a:spLocks noGrp="1"/>
          </p:cNvSpPr>
          <p:nvPr>
            <p:ph idx="1"/>
          </p:nvPr>
        </p:nvSpPr>
        <p:spPr>
          <a:xfrm>
            <a:off x="3305175" y="1909941"/>
            <a:ext cx="7442200" cy="3468330"/>
          </a:xfrm>
        </p:spPr>
        <p:txBody>
          <a:bodyPr/>
          <a:lstStyle/>
          <a:p>
            <a:pPr lvl="1"/>
            <a:r>
              <a:rPr lang="en-US" sz="2000" b="0" dirty="0"/>
              <a:t>Previous winners have produced posters and leaflets, videos, websites and even video games! </a:t>
            </a:r>
          </a:p>
          <a:p>
            <a:endParaRPr lang="en-GB" sz="2000" dirty="0"/>
          </a:p>
        </p:txBody>
      </p:sp>
      <p:pic>
        <p:nvPicPr>
          <p:cNvPr id="10" name="Picture 9">
            <a:extLst>
              <a:ext uri="{FF2B5EF4-FFF2-40B4-BE49-F238E27FC236}">
                <a16:creationId xmlns:a16="http://schemas.microsoft.com/office/drawing/2014/main" id="{F83EF776-F6B8-8386-2F02-9223CA3C8D91}"/>
              </a:ext>
            </a:extLst>
          </p:cNvPr>
          <p:cNvPicPr>
            <a:picLocks noChangeAspect="1"/>
          </p:cNvPicPr>
          <p:nvPr/>
        </p:nvPicPr>
        <p:blipFill>
          <a:blip r:embed="rId4"/>
          <a:stretch>
            <a:fillRect/>
          </a:stretch>
        </p:blipFill>
        <p:spPr>
          <a:xfrm>
            <a:off x="7171900" y="2669139"/>
            <a:ext cx="4526523" cy="3179391"/>
          </a:xfrm>
          <a:prstGeom prst="rect">
            <a:avLst/>
          </a:prstGeom>
        </p:spPr>
      </p:pic>
      <p:pic>
        <p:nvPicPr>
          <p:cNvPr id="5" name="Picture 4">
            <a:extLst>
              <a:ext uri="{FF2B5EF4-FFF2-40B4-BE49-F238E27FC236}">
                <a16:creationId xmlns:a16="http://schemas.microsoft.com/office/drawing/2014/main" id="{DC487C78-995B-F337-FC08-92C05F362E64}"/>
              </a:ext>
            </a:extLst>
          </p:cNvPr>
          <p:cNvPicPr>
            <a:picLocks noChangeAspect="1"/>
          </p:cNvPicPr>
          <p:nvPr/>
        </p:nvPicPr>
        <p:blipFill>
          <a:blip r:embed="rId5"/>
          <a:stretch>
            <a:fillRect/>
          </a:stretch>
        </p:blipFill>
        <p:spPr>
          <a:xfrm>
            <a:off x="3305175" y="2670566"/>
            <a:ext cx="3571707" cy="3179391"/>
          </a:xfrm>
          <a:prstGeom prst="rect">
            <a:avLst/>
          </a:prstGeom>
        </p:spPr>
      </p:pic>
    </p:spTree>
    <p:extLst>
      <p:ext uri="{BB962C8B-B14F-4D97-AF65-F5344CB8AC3E}">
        <p14:creationId xmlns:p14="http://schemas.microsoft.com/office/powerpoint/2010/main" val="2971231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Haematologist</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1968500"/>
            <a:ext cx="2250446" cy="2228611"/>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dirty="0">
                <a:solidFill>
                  <a:schemeClr val="bg1"/>
                </a:solidFill>
              </a:rPr>
              <a:t>Video to explain </a:t>
            </a:r>
            <a:br>
              <a:rPr lang="en-GB" sz="2000" b="0" dirty="0">
                <a:solidFill>
                  <a:schemeClr val="bg1"/>
                </a:solidFill>
              </a:rPr>
            </a:br>
            <a:r>
              <a:rPr lang="en-GB" sz="2000" b="0" dirty="0">
                <a:solidFill>
                  <a:schemeClr val="bg1"/>
                </a:solidFill>
              </a:rPr>
              <a:t>the role and responsibilities </a:t>
            </a:r>
            <a:br>
              <a:rPr lang="en-GB" sz="2000" b="0" dirty="0">
                <a:solidFill>
                  <a:schemeClr val="bg1"/>
                </a:solidFill>
              </a:rPr>
            </a:br>
            <a:r>
              <a:rPr lang="en-GB" sz="2000" b="0" dirty="0">
                <a:solidFill>
                  <a:schemeClr val="bg1"/>
                </a:solidFill>
              </a:rPr>
              <a:t>of a haematologist</a:t>
            </a:r>
          </a:p>
          <a:p>
            <a:endParaRPr lang="en-GB" sz="2000" dirty="0">
              <a:solidFill>
                <a:schemeClr val="bg1"/>
              </a:solidFill>
            </a:endParaRPr>
          </a:p>
        </p:txBody>
      </p:sp>
      <p:pic>
        <p:nvPicPr>
          <p:cNvPr id="5" name="Online Media 4" title="Step into the NHS secondary schools competition 2023 - regional winner">
            <a:hlinkClick r:id="" action="ppaction://media"/>
            <a:extLst>
              <a:ext uri="{FF2B5EF4-FFF2-40B4-BE49-F238E27FC236}">
                <a16:creationId xmlns:a16="http://schemas.microsoft.com/office/drawing/2014/main" id="{7B1ED243-991A-0BBE-170B-A2F2CA0B6090}"/>
              </a:ext>
            </a:extLst>
          </p:cNvPr>
          <p:cNvPicPr>
            <a:picLocks noRot="1" noChangeAspect="1"/>
          </p:cNvPicPr>
          <p:nvPr>
            <a:videoFile r:link="rId1"/>
          </p:nvPr>
        </p:nvPicPr>
        <p:blipFill>
          <a:blip r:embed="rId3"/>
          <a:stretch>
            <a:fillRect/>
          </a:stretch>
        </p:blipFill>
        <p:spPr>
          <a:xfrm>
            <a:off x="3302000" y="1971862"/>
            <a:ext cx="7134411" cy="4046070"/>
          </a:xfrm>
          <a:prstGeom prst="rect">
            <a:avLst/>
          </a:prstGeom>
        </p:spPr>
      </p:pic>
    </p:spTree>
    <p:extLst>
      <p:ext uri="{BB962C8B-B14F-4D97-AF65-F5344CB8AC3E}">
        <p14:creationId xmlns:p14="http://schemas.microsoft.com/office/powerpoint/2010/main" val="54437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Laundry assistant</a:t>
            </a:r>
            <a:endParaRPr lang="en-GB" b="0" dirty="0">
              <a:cs typeface="Arial"/>
            </a:endParaRPr>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201928" y="2044700"/>
            <a:ext cx="2250446" cy="256442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dirty="0">
                <a:solidFill>
                  <a:srgbClr val="FFFFFF"/>
                </a:solidFill>
                <a:latin typeface="Arial"/>
                <a:cs typeface="Arial"/>
              </a:rPr>
              <a:t>This video sim demonstrates what a laundry assistant does</a:t>
            </a:r>
            <a:r>
              <a:rPr lang="en-GB" sz="2000" b="0" i="0" u="none" strike="noStrike" dirty="0">
                <a:solidFill>
                  <a:srgbClr val="FFFFFF"/>
                </a:solidFill>
                <a:effectLst/>
                <a:latin typeface="Arial"/>
                <a:cs typeface="Arial"/>
              </a:rPr>
              <a:t>,</a:t>
            </a:r>
            <a:r>
              <a:rPr lang="en-GB" sz="2000" b="0" dirty="0">
                <a:solidFill>
                  <a:srgbClr val="FFFFFF"/>
                </a:solidFill>
                <a:latin typeface="Arial"/>
                <a:cs typeface="Arial"/>
              </a:rPr>
              <a:t> as well as the skills and qualifications needed</a:t>
            </a:r>
            <a:r>
              <a:rPr lang="en-GB" sz="2000" b="0" i="0" u="none" strike="noStrike" dirty="0">
                <a:solidFill>
                  <a:srgbClr val="FFFFFF"/>
                </a:solidFill>
                <a:effectLst/>
                <a:latin typeface="Arial"/>
                <a:cs typeface="Arial"/>
              </a:rPr>
              <a:t>.</a:t>
            </a:r>
            <a:endParaRPr lang="en-GB" sz="3200" dirty="0">
              <a:solidFill>
                <a:schemeClr val="bg1"/>
              </a:solidFill>
              <a:latin typeface="Arial"/>
              <a:cs typeface="Arial"/>
            </a:endParaRPr>
          </a:p>
        </p:txBody>
      </p:sp>
      <p:pic>
        <p:nvPicPr>
          <p:cNvPr id="2" name="Online Media 1" title="Step into the NHS secondary schools' competition 2021/22 - North West regional winners">
            <a:hlinkClick r:id="" action="ppaction://media"/>
            <a:extLst>
              <a:ext uri="{FF2B5EF4-FFF2-40B4-BE49-F238E27FC236}">
                <a16:creationId xmlns:a16="http://schemas.microsoft.com/office/drawing/2014/main" id="{00EACC04-BFBD-B588-873B-1169C01A04EB}"/>
              </a:ext>
            </a:extLst>
          </p:cNvPr>
          <p:cNvPicPr>
            <a:picLocks noRot="1" noChangeAspect="1"/>
          </p:cNvPicPr>
          <p:nvPr>
            <a:videoFile r:link="rId1"/>
          </p:nvPr>
        </p:nvPicPr>
        <p:blipFill>
          <a:blip r:embed="rId3"/>
          <a:stretch>
            <a:fillRect/>
          </a:stretch>
        </p:blipFill>
        <p:spPr>
          <a:xfrm>
            <a:off x="3705412" y="2039471"/>
            <a:ext cx="6081057" cy="4549587"/>
          </a:xfrm>
          <a:prstGeom prst="rect">
            <a:avLst/>
          </a:prstGeom>
        </p:spPr>
      </p:pic>
    </p:spTree>
    <p:extLst>
      <p:ext uri="{BB962C8B-B14F-4D97-AF65-F5344CB8AC3E}">
        <p14:creationId xmlns:p14="http://schemas.microsoft.com/office/powerpoint/2010/main" val="1810826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Psychiatrist</a:t>
            </a: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201928" y="2044700"/>
            <a:ext cx="2250446" cy="256442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i="0" u="none" strike="noStrike" dirty="0">
                <a:solidFill>
                  <a:srgbClr val="FFFFFF"/>
                </a:solidFill>
                <a:effectLst/>
                <a:latin typeface="Arial" panose="020B0604020202020204" pitchFamily="34" charset="0"/>
              </a:rPr>
              <a:t>Video game to explain </a:t>
            </a:r>
            <a:r>
              <a:rPr lang="en-GB" sz="2000" b="0" i="0" dirty="0">
                <a:solidFill>
                  <a:srgbClr val="000000"/>
                </a:solidFill>
                <a:effectLst/>
                <a:latin typeface="Arial" panose="020B0604020202020204" pitchFamily="34" charset="0"/>
              </a:rPr>
              <a:t>​</a:t>
            </a:r>
            <a:br>
              <a:rPr lang="en-GB" sz="2000" b="0" i="0" dirty="0">
                <a:solidFill>
                  <a:srgbClr val="000000"/>
                </a:solidFill>
                <a:effectLst/>
                <a:latin typeface="Arial" panose="020B0604020202020204" pitchFamily="34" charset="0"/>
              </a:rPr>
            </a:br>
            <a:r>
              <a:rPr lang="en-GB" sz="2000" b="0" i="0" u="none" strike="noStrike" dirty="0">
                <a:solidFill>
                  <a:srgbClr val="FFFFFF"/>
                </a:solidFill>
                <a:effectLst/>
                <a:latin typeface="Arial" panose="020B0604020202020204" pitchFamily="34" charset="0"/>
              </a:rPr>
              <a:t>the day in the life of a psychiatrist, explaining what the role involves and its responsibilities.</a:t>
            </a:r>
            <a:endParaRPr lang="en-GB" sz="3200" dirty="0">
              <a:solidFill>
                <a:schemeClr val="bg1"/>
              </a:solidFill>
            </a:endParaRPr>
          </a:p>
        </p:txBody>
      </p:sp>
      <p:pic>
        <p:nvPicPr>
          <p:cNvPr id="4" name="Picture 5">
            <a:hlinkClick r:id="" action="ppaction://media"/>
            <a:extLst>
              <a:ext uri="{FF2B5EF4-FFF2-40B4-BE49-F238E27FC236}">
                <a16:creationId xmlns:a16="http://schemas.microsoft.com/office/drawing/2014/main" id="{A6E2F142-A7BF-422A-AAA5-00A0E56F502E}"/>
              </a:ext>
            </a:extLst>
          </p:cNvPr>
          <p:cNvPicPr>
            <a:picLocks noRot="1" noChangeAspect="1"/>
          </p:cNvPicPr>
          <p:nvPr>
            <a:videoFile r:link="rId1"/>
          </p:nvPr>
        </p:nvPicPr>
        <p:blipFill>
          <a:blip r:embed="rId3"/>
          <a:stretch>
            <a:fillRect/>
          </a:stretch>
        </p:blipFill>
        <p:spPr>
          <a:xfrm>
            <a:off x="3190875" y="2024063"/>
            <a:ext cx="7572374" cy="4333873"/>
          </a:xfrm>
          <a:prstGeom prst="rect">
            <a:avLst/>
          </a:prstGeom>
        </p:spPr>
      </p:pic>
    </p:spTree>
    <p:extLst>
      <p:ext uri="{BB962C8B-B14F-4D97-AF65-F5344CB8AC3E}">
        <p14:creationId xmlns:p14="http://schemas.microsoft.com/office/powerpoint/2010/main" val="97288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Neurosurgeon</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1968500"/>
            <a:ext cx="2250446" cy="2228611"/>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dirty="0">
                <a:solidFill>
                  <a:schemeClr val="bg1"/>
                </a:solidFill>
              </a:rPr>
              <a:t>Poster to explain </a:t>
            </a:r>
            <a:br>
              <a:rPr lang="en-GB" sz="2000" b="0" dirty="0">
                <a:solidFill>
                  <a:schemeClr val="bg1"/>
                </a:solidFill>
              </a:rPr>
            </a:br>
            <a:r>
              <a:rPr lang="en-GB" sz="2000" b="0" dirty="0">
                <a:solidFill>
                  <a:schemeClr val="bg1"/>
                </a:solidFill>
              </a:rPr>
              <a:t>the role and responsibilities </a:t>
            </a:r>
            <a:br>
              <a:rPr lang="en-GB" sz="2000" b="0" dirty="0">
                <a:solidFill>
                  <a:schemeClr val="bg1"/>
                </a:solidFill>
              </a:rPr>
            </a:br>
            <a:r>
              <a:rPr lang="en-GB" sz="2000" b="0" dirty="0">
                <a:solidFill>
                  <a:schemeClr val="bg1"/>
                </a:solidFill>
              </a:rPr>
              <a:t>of a neurosurgeon. </a:t>
            </a:r>
            <a:endParaRPr lang="en-GB" sz="2000" b="0" dirty="0">
              <a:solidFill>
                <a:schemeClr val="bg1"/>
              </a:solidFill>
              <a:cs typeface="Arial"/>
            </a:endParaRPr>
          </a:p>
          <a:p>
            <a:r>
              <a:rPr lang="en-GB" sz="2000" dirty="0">
                <a:solidFill>
                  <a:schemeClr val="bg1"/>
                </a:solidFill>
                <a:cs typeface="Arial" panose="020B0604020202020204"/>
                <a:hlinkClick r:id="rId2"/>
              </a:rPr>
              <a:t>Click to view</a:t>
            </a:r>
            <a:endParaRPr lang="en-GB" sz="2000" dirty="0">
              <a:solidFill>
                <a:schemeClr val="bg1"/>
              </a:solidFill>
              <a:cs typeface="Arial"/>
            </a:endParaRPr>
          </a:p>
          <a:p>
            <a:endParaRPr lang="en-GB" sz="2000" dirty="0">
              <a:solidFill>
                <a:schemeClr val="bg1"/>
              </a:solidFill>
            </a:endParaRPr>
          </a:p>
        </p:txBody>
      </p:sp>
      <p:pic>
        <p:nvPicPr>
          <p:cNvPr id="4" name="Picture 3" descr="A poster with text and images&#10;&#10;Description automatically generated">
            <a:extLst>
              <a:ext uri="{FF2B5EF4-FFF2-40B4-BE49-F238E27FC236}">
                <a16:creationId xmlns:a16="http://schemas.microsoft.com/office/drawing/2014/main" id="{4477075E-F298-7E30-99C4-BED31BEB01DC}"/>
              </a:ext>
            </a:extLst>
          </p:cNvPr>
          <p:cNvPicPr>
            <a:picLocks noChangeAspect="1"/>
          </p:cNvPicPr>
          <p:nvPr/>
        </p:nvPicPr>
        <p:blipFill>
          <a:blip r:embed="rId3"/>
          <a:stretch>
            <a:fillRect/>
          </a:stretch>
        </p:blipFill>
        <p:spPr>
          <a:xfrm>
            <a:off x="3301253" y="1823803"/>
            <a:ext cx="4659405" cy="4835245"/>
          </a:xfrm>
          <a:prstGeom prst="rect">
            <a:avLst/>
          </a:prstGeom>
        </p:spPr>
      </p:pic>
    </p:spTree>
    <p:extLst>
      <p:ext uri="{BB962C8B-B14F-4D97-AF65-F5344CB8AC3E}">
        <p14:creationId xmlns:p14="http://schemas.microsoft.com/office/powerpoint/2010/main" val="287335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rotWithShape="1">
          <a:blip r:embed="rId2"/>
          <a:srcRect l="19596" r="6118"/>
          <a:stretch/>
        </p:blipFill>
        <p:spPr>
          <a:xfrm>
            <a:off x="-3882" y="1308735"/>
            <a:ext cx="2748987" cy="4670742"/>
          </a:xfrm>
        </p:spPr>
      </p:pic>
      <p:sp>
        <p:nvSpPr>
          <p:cNvPr id="10" name="Title 1">
            <a:extLst>
              <a:ext uri="{FF2B5EF4-FFF2-40B4-BE49-F238E27FC236}">
                <a16:creationId xmlns:a16="http://schemas.microsoft.com/office/drawing/2014/main" id="{C5E84C1F-633D-906B-7859-24A64A756F7F}"/>
              </a:ext>
            </a:extLst>
          </p:cNvPr>
          <p:cNvSpPr>
            <a:spLocks noGrp="1"/>
          </p:cNvSpPr>
          <p:nvPr>
            <p:ph type="title"/>
          </p:nvPr>
        </p:nvSpPr>
        <p:spPr>
          <a:xfrm>
            <a:off x="3305175" y="1230258"/>
            <a:ext cx="6866963" cy="529859"/>
          </a:xfrm>
        </p:spPr>
        <p:txBody>
          <a:bodyPr/>
          <a:lstStyle/>
          <a:p>
            <a:r>
              <a:rPr lang="en-GB" dirty="0"/>
              <a:t>What’s in this lesson? </a:t>
            </a:r>
          </a:p>
        </p:txBody>
      </p:sp>
      <p:sp>
        <p:nvSpPr>
          <p:cNvPr id="11" name="Content Placeholder 6">
            <a:extLst>
              <a:ext uri="{FF2B5EF4-FFF2-40B4-BE49-F238E27FC236}">
                <a16:creationId xmlns:a16="http://schemas.microsoft.com/office/drawing/2014/main" id="{1D975F5B-2AFC-8207-BB26-FFEC62151B37}"/>
              </a:ext>
            </a:extLst>
          </p:cNvPr>
          <p:cNvSpPr txBox="1">
            <a:spLocks/>
          </p:cNvSpPr>
          <p:nvPr/>
        </p:nvSpPr>
        <p:spPr>
          <a:xfrm>
            <a:off x="3305175" y="1485424"/>
            <a:ext cx="7442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dirty="0"/>
          </a:p>
          <a:p>
            <a:r>
              <a:rPr lang="en-GB" sz="2000" dirty="0"/>
              <a:t>Watch the video as an introduction to the competition task and then work through the three steps:</a:t>
            </a:r>
          </a:p>
          <a:p>
            <a:endParaRPr lang="en-GB" sz="2000" b="1" dirty="0"/>
          </a:p>
          <a:p>
            <a:r>
              <a:rPr lang="en-GB" sz="2000" b="1" dirty="0"/>
              <a:t>Step 1 </a:t>
            </a:r>
            <a:r>
              <a:rPr lang="en-GB" sz="2000" dirty="0"/>
              <a:t>(</a:t>
            </a:r>
            <a:r>
              <a:rPr lang="en-GB" sz="2000" dirty="0">
                <a:solidFill>
                  <a:srgbClr val="3366BB"/>
                </a:solidFill>
                <a:hlinkClick r:id="rId3" action="ppaction://hlinksldjump">
                  <a:extLst>
                    <a:ext uri="{A12FA001-AC4F-418D-AE19-62706E023703}">
                      <ahyp:hlinkClr xmlns:ahyp="http://schemas.microsoft.com/office/drawing/2018/hyperlinkcolor" val="tx"/>
                    </a:ext>
                  </a:extLst>
                </a:hlinkClick>
              </a:rPr>
              <a:t>slide 4</a:t>
            </a:r>
            <a:r>
              <a:rPr lang="en-GB" sz="2000" dirty="0"/>
              <a:t>): the discovery phase. Use some online tools to discover the variety of roles within the NHS (25 minutes).</a:t>
            </a:r>
          </a:p>
          <a:p>
            <a:endParaRPr lang="en-GB" sz="2000" dirty="0"/>
          </a:p>
          <a:p>
            <a:r>
              <a:rPr lang="en-GB" sz="2000" b="1" dirty="0"/>
              <a:t>Step 2 </a:t>
            </a:r>
            <a:r>
              <a:rPr lang="en-GB" sz="2000" dirty="0"/>
              <a:t>(</a:t>
            </a:r>
            <a:r>
              <a:rPr lang="en-GB" sz="2000" dirty="0">
                <a:solidFill>
                  <a:srgbClr val="3466BB"/>
                </a:solidFill>
                <a:hlinkClick r:id="rId4" action="ppaction://hlinksldjump">
                  <a:extLst>
                    <a:ext uri="{A12FA001-AC4F-418D-AE19-62706E023703}">
                      <ahyp:hlinkClr xmlns:ahyp="http://schemas.microsoft.com/office/drawing/2018/hyperlinkcolor" val="tx"/>
                    </a:ext>
                  </a:extLst>
                </a:hlinkClick>
              </a:rPr>
              <a:t>slide 10</a:t>
            </a:r>
            <a:r>
              <a:rPr lang="en-GB" sz="2000" dirty="0"/>
              <a:t>): understanding the job. Research your chosen role and fully understand the responsibilities (25 minutes).</a:t>
            </a:r>
          </a:p>
          <a:p>
            <a:endParaRPr lang="en-GB" sz="2000" dirty="0"/>
          </a:p>
          <a:p>
            <a:r>
              <a:rPr lang="en-GB" sz="2000" b="1" dirty="0"/>
              <a:t>Step 3 </a:t>
            </a:r>
            <a:r>
              <a:rPr lang="en-GB" sz="2000" dirty="0"/>
              <a:t>(</a:t>
            </a:r>
            <a:r>
              <a:rPr lang="en-GB" sz="2000" dirty="0">
                <a:solidFill>
                  <a:srgbClr val="3366BB"/>
                </a:solidFill>
                <a:hlinkClick r:id="rId5" action="ppaction://hlinksldjump">
                  <a:extLst>
                    <a:ext uri="{A12FA001-AC4F-418D-AE19-62706E023703}">
                      <ahyp:hlinkClr xmlns:ahyp="http://schemas.microsoft.com/office/drawing/2018/hyperlinkcolor" val="tx"/>
                    </a:ext>
                  </a:extLst>
                </a:hlinkClick>
              </a:rPr>
              <a:t>slide 14</a:t>
            </a:r>
            <a:r>
              <a:rPr lang="en-GB" sz="2000" dirty="0"/>
              <a:t>): the job advertisement. Begin thinking about creating your entry (10 minutes). </a:t>
            </a:r>
          </a:p>
        </p:txBody>
      </p:sp>
    </p:spTree>
    <p:extLst>
      <p:ext uri="{BB962C8B-B14F-4D97-AF65-F5344CB8AC3E}">
        <p14:creationId xmlns:p14="http://schemas.microsoft.com/office/powerpoint/2010/main" val="194883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Paramedic</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5743" y="2022171"/>
            <a:ext cx="2202970" cy="283905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Board game to understand the role and responsibilities of a paramedic.</a:t>
            </a:r>
            <a:endParaRPr lang="en-US" sz="2000" b="0" dirty="0">
              <a:solidFill>
                <a:schemeClr val="bg1"/>
              </a:solidFill>
              <a:cs typeface="Arial"/>
            </a:endParaRPr>
          </a:p>
        </p:txBody>
      </p:sp>
      <p:pic>
        <p:nvPicPr>
          <p:cNvPr id="6" name="Picture Placeholder 7">
            <a:extLst>
              <a:ext uri="{FF2B5EF4-FFF2-40B4-BE49-F238E27FC236}">
                <a16:creationId xmlns:a16="http://schemas.microsoft.com/office/drawing/2014/main" id="{E0ADF5BF-FAD1-4AA3-B35B-02BC00902A0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24225" y="2109552"/>
            <a:ext cx="6492875" cy="3933183"/>
          </a:xfrm>
          <a:prstGeom prst="rect">
            <a:avLst/>
          </a:prstGeom>
        </p:spPr>
      </p:pic>
    </p:spTree>
    <p:extLst>
      <p:ext uri="{BB962C8B-B14F-4D97-AF65-F5344CB8AC3E}">
        <p14:creationId xmlns:p14="http://schemas.microsoft.com/office/powerpoint/2010/main" val="207295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86125" y="1278953"/>
            <a:ext cx="7442200" cy="547492"/>
          </a:xfrm>
        </p:spPr>
        <p:txBody>
          <a:bodyPr/>
          <a:lstStyle/>
          <a:p>
            <a:r>
              <a:rPr lang="en-GB" dirty="0"/>
              <a:t>Career chosen: </a:t>
            </a:r>
            <a:r>
              <a:rPr lang="en-GB" b="0" dirty="0"/>
              <a:t>Orthotist</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7634" y="2034871"/>
            <a:ext cx="2451576" cy="2951235"/>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Website to explain the role of an orthotist including a stop motion video, some key information about the role, and a gallery of orthotist images.</a:t>
            </a:r>
          </a:p>
          <a:p>
            <a:r>
              <a:rPr lang="en-US" sz="2000" dirty="0">
                <a:solidFill>
                  <a:schemeClr val="bg1"/>
                </a:solidFill>
              </a:rPr>
              <a:t>Visit:</a:t>
            </a:r>
            <a:br>
              <a:rPr lang="en-US" sz="2000" dirty="0">
                <a:solidFill>
                  <a:schemeClr val="bg1"/>
                </a:solidFill>
              </a:rPr>
            </a:br>
            <a:r>
              <a:rPr lang="en-GB" sz="1800" dirty="0">
                <a:hlinkClick r:id="rId3"/>
              </a:rPr>
              <a:t>Click to view</a:t>
            </a:r>
            <a:endParaRPr lang="en-US" sz="2000" dirty="0">
              <a:solidFill>
                <a:schemeClr val="bg2"/>
              </a:solidFill>
            </a:endParaRPr>
          </a:p>
        </p:txBody>
      </p:sp>
      <p:pic>
        <p:nvPicPr>
          <p:cNvPr id="4" name="Picture 3">
            <a:extLst>
              <a:ext uri="{FF2B5EF4-FFF2-40B4-BE49-F238E27FC236}">
                <a16:creationId xmlns:a16="http://schemas.microsoft.com/office/drawing/2014/main" id="{6EA26BD0-B067-80D6-FE89-E56F35D58F7F}"/>
              </a:ext>
            </a:extLst>
          </p:cNvPr>
          <p:cNvPicPr>
            <a:picLocks noChangeAspect="1"/>
          </p:cNvPicPr>
          <p:nvPr/>
        </p:nvPicPr>
        <p:blipFill rotWithShape="1">
          <a:blip r:embed="rId4"/>
          <a:srcRect l="28452" t="4369" r="26782"/>
          <a:stretch/>
        </p:blipFill>
        <p:spPr>
          <a:xfrm>
            <a:off x="3015574" y="2034871"/>
            <a:ext cx="3842427" cy="3728147"/>
          </a:xfrm>
          <a:prstGeom prst="rect">
            <a:avLst/>
          </a:prstGeom>
        </p:spPr>
      </p:pic>
      <p:pic>
        <p:nvPicPr>
          <p:cNvPr id="5" name="Picture 4">
            <a:extLst>
              <a:ext uri="{FF2B5EF4-FFF2-40B4-BE49-F238E27FC236}">
                <a16:creationId xmlns:a16="http://schemas.microsoft.com/office/drawing/2014/main" id="{E0A8133D-7D9B-CD4C-AE0A-806D010C1551}"/>
              </a:ext>
            </a:extLst>
          </p:cNvPr>
          <p:cNvPicPr>
            <a:picLocks noChangeAspect="1"/>
          </p:cNvPicPr>
          <p:nvPr/>
        </p:nvPicPr>
        <p:blipFill rotWithShape="1">
          <a:blip r:embed="rId5"/>
          <a:srcRect l="8046" r="6146"/>
          <a:stretch/>
        </p:blipFill>
        <p:spPr>
          <a:xfrm>
            <a:off x="6356752" y="3149733"/>
            <a:ext cx="4526405" cy="3317145"/>
          </a:xfrm>
          <a:prstGeom prst="rect">
            <a:avLst/>
          </a:prstGeom>
        </p:spPr>
      </p:pic>
    </p:spTree>
    <p:extLst>
      <p:ext uri="{BB962C8B-B14F-4D97-AF65-F5344CB8AC3E}">
        <p14:creationId xmlns:p14="http://schemas.microsoft.com/office/powerpoint/2010/main" val="338473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a:t>Psychotherapist</a:t>
            </a: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2022171"/>
            <a:ext cx="2202970" cy="283905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Plastic puzzle, </a:t>
            </a:r>
            <a:br>
              <a:rPr lang="en-US" sz="2000" b="0" dirty="0">
                <a:solidFill>
                  <a:schemeClr val="bg1"/>
                </a:solidFill>
              </a:rPr>
            </a:br>
            <a:r>
              <a:rPr lang="en-US" sz="2000" b="0" dirty="0">
                <a:solidFill>
                  <a:schemeClr val="bg1"/>
                </a:solidFill>
              </a:rPr>
              <a:t>with each piece highlighting a </a:t>
            </a:r>
            <a:br>
              <a:rPr lang="en-US" sz="2000" b="0" dirty="0">
                <a:solidFill>
                  <a:schemeClr val="bg1"/>
                </a:solidFill>
              </a:rPr>
            </a:br>
            <a:r>
              <a:rPr lang="en-US" sz="2000" b="0" dirty="0">
                <a:solidFill>
                  <a:schemeClr val="bg1"/>
                </a:solidFill>
              </a:rPr>
              <a:t>fact about psychotherapy, </a:t>
            </a:r>
            <a:br>
              <a:rPr lang="en-US" sz="2000" b="0" dirty="0">
                <a:solidFill>
                  <a:schemeClr val="bg1"/>
                </a:solidFill>
              </a:rPr>
            </a:br>
            <a:r>
              <a:rPr lang="en-US" sz="2000" b="0" dirty="0">
                <a:solidFill>
                  <a:schemeClr val="bg1"/>
                </a:solidFill>
              </a:rPr>
              <a:t>and a website.</a:t>
            </a:r>
            <a:endParaRPr lang="en-US" sz="2000" b="0" dirty="0">
              <a:solidFill>
                <a:schemeClr val="bg1"/>
              </a:solidFill>
              <a:cs typeface="Arial"/>
            </a:endParaRPr>
          </a:p>
          <a:p>
            <a:r>
              <a:rPr lang="en-US" sz="2000" dirty="0">
                <a:solidFill>
                  <a:schemeClr val="bg1"/>
                </a:solidFill>
              </a:rPr>
              <a:t>Visit: </a:t>
            </a:r>
          </a:p>
          <a:p>
            <a:r>
              <a:rPr lang="en-US" sz="2000" dirty="0">
                <a:solidFill>
                  <a:schemeClr val="bg2"/>
                </a:solidFill>
                <a:hlinkClick r:id="rId2">
                  <a:extLst>
                    <a:ext uri="{A12FA001-AC4F-418D-AE19-62706E023703}">
                      <ahyp:hlinkClr xmlns:ahyp="http://schemas.microsoft.com/office/drawing/2018/hyperlinkcolor" val="tx"/>
                    </a:ext>
                  </a:extLst>
                </a:hlinkClick>
              </a:rPr>
              <a:t>Click here for link</a:t>
            </a:r>
            <a:endParaRPr lang="en-US" sz="2000" dirty="0">
              <a:solidFill>
                <a:schemeClr val="bg2"/>
              </a:solidFill>
            </a:endParaRPr>
          </a:p>
        </p:txBody>
      </p:sp>
      <p:pic>
        <p:nvPicPr>
          <p:cNvPr id="5" name="Picture Placeholder 7">
            <a:extLst>
              <a:ext uri="{FF2B5EF4-FFF2-40B4-BE49-F238E27FC236}">
                <a16:creationId xmlns:a16="http://schemas.microsoft.com/office/drawing/2014/main" id="{B18E99A0-ED30-4771-A694-F43D45D8F3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9625" y="2009470"/>
            <a:ext cx="7453713" cy="3934129"/>
          </a:xfrm>
          <a:prstGeom prst="rect">
            <a:avLst/>
          </a:prstGeom>
        </p:spPr>
      </p:pic>
    </p:spTree>
    <p:extLst>
      <p:ext uri="{BB962C8B-B14F-4D97-AF65-F5344CB8AC3E}">
        <p14:creationId xmlns:p14="http://schemas.microsoft.com/office/powerpoint/2010/main" val="2222752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85" r="17685"/>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Step into the NHS online gallery</a:t>
            </a:r>
          </a:p>
        </p:txBody>
      </p:sp>
      <p:sp>
        <p:nvSpPr>
          <p:cNvPr id="8" name="Content Placeholder 3">
            <a:extLst>
              <a:ext uri="{FF2B5EF4-FFF2-40B4-BE49-F238E27FC236}">
                <a16:creationId xmlns:a16="http://schemas.microsoft.com/office/drawing/2014/main" id="{13F4B7F1-B317-3CBF-AB38-45F746D890C4}"/>
              </a:ext>
            </a:extLst>
          </p:cNvPr>
          <p:cNvSpPr txBox="1">
            <a:spLocks/>
          </p:cNvSpPr>
          <p:nvPr/>
        </p:nvSpPr>
        <p:spPr>
          <a:xfrm>
            <a:off x="3305175" y="2054582"/>
            <a:ext cx="7442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See our </a:t>
            </a:r>
            <a:r>
              <a:rPr lang="en-GB" sz="2000" dirty="0">
                <a:hlinkClick r:id="rId4">
                  <a:extLst>
                    <a:ext uri="{A12FA001-AC4F-418D-AE19-62706E023703}">
                      <ahyp:hlinkClr xmlns:ahyp="http://schemas.microsoft.com/office/drawing/2018/hyperlinkcolor" val="tx"/>
                    </a:ext>
                  </a:extLst>
                </a:hlinkClick>
              </a:rPr>
              <a:t>online gallery</a:t>
            </a:r>
            <a:r>
              <a:rPr lang="en-GB" sz="2000" dirty="0"/>
              <a:t> for more inspiration!</a:t>
            </a:r>
          </a:p>
          <a:p>
            <a:endParaRPr lang="en-GB" dirty="0"/>
          </a:p>
        </p:txBody>
      </p:sp>
      <p:pic>
        <p:nvPicPr>
          <p:cNvPr id="5" name="Picture 4">
            <a:extLst>
              <a:ext uri="{FF2B5EF4-FFF2-40B4-BE49-F238E27FC236}">
                <a16:creationId xmlns:a16="http://schemas.microsoft.com/office/drawing/2014/main" id="{A30A417C-B577-E7CD-0796-A822A5CD0CF6}"/>
              </a:ext>
            </a:extLst>
          </p:cNvPr>
          <p:cNvPicPr>
            <a:picLocks noChangeAspect="1"/>
          </p:cNvPicPr>
          <p:nvPr/>
        </p:nvPicPr>
        <p:blipFill>
          <a:blip r:embed="rId5"/>
          <a:stretch>
            <a:fillRect/>
          </a:stretch>
        </p:blipFill>
        <p:spPr>
          <a:xfrm>
            <a:off x="3170099" y="2321720"/>
            <a:ext cx="6795493" cy="3544824"/>
          </a:xfrm>
          <a:prstGeom prst="rect">
            <a:avLst/>
          </a:prstGeom>
        </p:spPr>
      </p:pic>
    </p:spTree>
    <p:extLst>
      <p:ext uri="{BB962C8B-B14F-4D97-AF65-F5344CB8AC3E}">
        <p14:creationId xmlns:p14="http://schemas.microsoft.com/office/powerpoint/2010/main" val="2075434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608" r="8608"/>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712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A reminder of the prizes</a:t>
            </a:r>
          </a:p>
        </p:txBody>
      </p:sp>
      <p:sp>
        <p:nvSpPr>
          <p:cNvPr id="9" name="Content Placeholder 6">
            <a:extLst>
              <a:ext uri="{FF2B5EF4-FFF2-40B4-BE49-F238E27FC236}">
                <a16:creationId xmlns:a16="http://schemas.microsoft.com/office/drawing/2014/main" id="{17CD475D-10BA-74D6-DB77-276B86562FA2}"/>
              </a:ext>
            </a:extLst>
          </p:cNvPr>
          <p:cNvSpPr txBox="1">
            <a:spLocks/>
          </p:cNvSpPr>
          <p:nvPr/>
        </p:nvSpPr>
        <p:spPr>
          <a:xfrm>
            <a:off x="3303500" y="2038924"/>
            <a:ext cx="3567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Overall national winner </a:t>
            </a:r>
          </a:p>
          <a:p>
            <a:pPr marL="342900" indent="-342900">
              <a:buFont typeface="Arial" panose="020B0604020202020204" pitchFamily="34" charset="0"/>
              <a:buChar char="•"/>
            </a:pPr>
            <a:r>
              <a:rPr lang="en-US" sz="2000" dirty="0"/>
              <a:t>artwork displayed in public as a real-life job advert </a:t>
            </a:r>
          </a:p>
          <a:p>
            <a:pPr marL="342900" indent="-342900">
              <a:buFont typeface="Arial" panose="020B0604020202020204" pitchFamily="34" charset="0"/>
              <a:buChar char="•"/>
            </a:pPr>
            <a:r>
              <a:rPr lang="en-US" sz="2000" dirty="0"/>
              <a:t>Amazon voucher worth £50, plus an NHS goody bag</a:t>
            </a:r>
          </a:p>
          <a:p>
            <a:pPr marL="342900" indent="-342900">
              <a:buFont typeface="Arial" panose="020B0604020202020204" pitchFamily="34" charset="0"/>
              <a:buChar char="•"/>
            </a:pPr>
            <a:r>
              <a:rPr lang="en-US" sz="2000" dirty="0"/>
              <a:t>a prize for your school!</a:t>
            </a:r>
          </a:p>
          <a:p>
            <a:pPr marL="342900" indent="-342900">
              <a:buFont typeface="Arial" panose="020B0604020202020204" pitchFamily="34" charset="0"/>
              <a:buChar char="•"/>
            </a:pPr>
            <a:r>
              <a:rPr lang="en-US" sz="2000" dirty="0"/>
              <a:t>a framed certificate</a:t>
            </a:r>
            <a:endParaRPr lang="en-US" sz="1800" b="1" dirty="0"/>
          </a:p>
          <a:p>
            <a:pPr marL="342900" indent="-342900">
              <a:buFont typeface="Arial" panose="020B0604020202020204" pitchFamily="34" charset="0"/>
              <a:buChar char="•"/>
            </a:pPr>
            <a:endParaRPr lang="en-US" sz="2000" dirty="0"/>
          </a:p>
          <a:p>
            <a:endParaRPr lang="en-US" sz="1800" b="1" dirty="0"/>
          </a:p>
          <a:p>
            <a:endParaRPr lang="en-GB" sz="2000" b="1" dirty="0"/>
          </a:p>
        </p:txBody>
      </p:sp>
      <p:sp>
        <p:nvSpPr>
          <p:cNvPr id="11" name="Content Placeholder 6">
            <a:extLst>
              <a:ext uri="{FF2B5EF4-FFF2-40B4-BE49-F238E27FC236}">
                <a16:creationId xmlns:a16="http://schemas.microsoft.com/office/drawing/2014/main" id="{563FD785-BB61-0501-BAA7-A39958401B5C}"/>
              </a:ext>
            </a:extLst>
          </p:cNvPr>
          <p:cNvSpPr txBox="1">
            <a:spLocks/>
          </p:cNvSpPr>
          <p:nvPr/>
        </p:nvSpPr>
        <p:spPr>
          <a:xfrm>
            <a:off x="7202631" y="2038924"/>
            <a:ext cx="432897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Regional winners</a:t>
            </a:r>
          </a:p>
          <a:p>
            <a:pPr marL="342900" indent="-342900">
              <a:buFont typeface="Arial" panose="020B0604020202020204" pitchFamily="34" charset="0"/>
              <a:buChar char="•"/>
            </a:pPr>
            <a:r>
              <a:rPr lang="en-US" sz="2000" dirty="0"/>
              <a:t>Amazon voucher worth £25, plus an NHS goody bag and certificate</a:t>
            </a:r>
          </a:p>
          <a:p>
            <a:pPr marL="342900" indent="-342900">
              <a:buFont typeface="Arial" panose="020B0604020202020204" pitchFamily="34" charset="0"/>
              <a:buChar char="•"/>
            </a:pPr>
            <a:endParaRPr lang="en-US" sz="2000" dirty="0"/>
          </a:p>
          <a:p>
            <a:r>
              <a:rPr lang="en-US" sz="2000" b="1" dirty="0">
                <a:solidFill>
                  <a:schemeClr val="tx2"/>
                </a:solidFill>
              </a:rPr>
              <a:t>If you’re highly commended…</a:t>
            </a:r>
          </a:p>
          <a:p>
            <a:pPr marL="342900" indent="-342900">
              <a:buFont typeface="Arial" panose="020B0604020202020204" pitchFamily="34" charset="0"/>
              <a:buChar char="•"/>
            </a:pPr>
            <a:r>
              <a:rPr lang="en-US" sz="2000" dirty="0">
                <a:solidFill>
                  <a:schemeClr val="tx2"/>
                </a:solidFill>
              </a:rPr>
              <a:t>a highly commended certificate</a:t>
            </a:r>
            <a:endParaRPr lang="en-US" sz="1800" b="1" dirty="0"/>
          </a:p>
          <a:p>
            <a:pPr marL="342900" indent="-342900">
              <a:buFont typeface="Arial" panose="020B0604020202020204" pitchFamily="34" charset="0"/>
              <a:buChar char="•"/>
            </a:pPr>
            <a:endParaRPr lang="en-US" sz="2000" dirty="0"/>
          </a:p>
          <a:p>
            <a:endParaRPr lang="en-US" sz="1800" b="1" dirty="0"/>
          </a:p>
          <a:p>
            <a:endParaRPr lang="en-GB" sz="2000" b="1" dirty="0"/>
          </a:p>
        </p:txBody>
      </p:sp>
      <p:sp>
        <p:nvSpPr>
          <p:cNvPr id="14" name="TextBox 13">
            <a:extLst>
              <a:ext uri="{FF2B5EF4-FFF2-40B4-BE49-F238E27FC236}">
                <a16:creationId xmlns:a16="http://schemas.microsoft.com/office/drawing/2014/main" id="{AC51B3D5-659D-97C8-1AB5-5EE9DC59867B}"/>
              </a:ext>
            </a:extLst>
          </p:cNvPr>
          <p:cNvSpPr txBox="1"/>
          <p:nvPr/>
        </p:nvSpPr>
        <p:spPr>
          <a:xfrm>
            <a:off x="3291070" y="4845847"/>
            <a:ext cx="7874000" cy="923330"/>
          </a:xfrm>
          <a:prstGeom prst="rect">
            <a:avLst/>
          </a:prstGeom>
          <a:solidFill>
            <a:srgbClr val="425563"/>
          </a:solidFill>
        </p:spPr>
        <p:txBody>
          <a:bodyPr wrap="square" lIns="91440" tIns="45720" rIns="91440" bIns="45720" anchor="t">
            <a:spAutoFit/>
          </a:bodyPr>
          <a:lstStyle/>
          <a:p>
            <a:r>
              <a:rPr lang="en-US" b="1" i="0" u="none" strike="noStrike" dirty="0">
                <a:solidFill>
                  <a:schemeClr val="bg2"/>
                </a:solidFill>
                <a:effectLst/>
                <a:latin typeface="Arial"/>
                <a:cs typeface="Arial"/>
              </a:rPr>
              <a:t>Whether you enter individually or as a group, each of you will receive a prize if your entry is chosen. Winning and </a:t>
            </a:r>
            <a:r>
              <a:rPr lang="en-US" b="1" dirty="0">
                <a:solidFill>
                  <a:schemeClr val="bg2"/>
                </a:solidFill>
                <a:latin typeface="Arial"/>
                <a:cs typeface="Arial"/>
              </a:rPr>
              <a:t>highly commended</a:t>
            </a:r>
            <a:r>
              <a:rPr lang="en-US" b="1" i="0" u="none" strike="noStrike" dirty="0">
                <a:solidFill>
                  <a:schemeClr val="bg2"/>
                </a:solidFill>
                <a:effectLst/>
                <a:latin typeface="Arial"/>
                <a:cs typeface="Arial"/>
              </a:rPr>
              <a:t> entries will be showcased on our website!</a:t>
            </a:r>
            <a:endParaRPr lang="en-GB" dirty="0">
              <a:solidFill>
                <a:schemeClr val="bg2"/>
              </a:solidFill>
              <a:latin typeface="Arial"/>
              <a:cs typeface="Arial"/>
            </a:endParaRPr>
          </a:p>
        </p:txBody>
      </p:sp>
      <p:sp>
        <p:nvSpPr>
          <p:cNvPr id="2" name="Content Placeholder 1">
            <a:extLst>
              <a:ext uri="{FF2B5EF4-FFF2-40B4-BE49-F238E27FC236}">
                <a16:creationId xmlns:a16="http://schemas.microsoft.com/office/drawing/2014/main" id="{0D8B401E-A634-E9B7-AFF7-DBC1CE556F89}"/>
              </a:ext>
            </a:extLst>
          </p:cNvPr>
          <p:cNvSpPr txBox="1">
            <a:spLocks/>
          </p:cNvSpPr>
          <p:nvPr/>
        </p:nvSpPr>
        <p:spPr>
          <a:xfrm>
            <a:off x="277505" y="5769177"/>
            <a:ext cx="2451576" cy="802589"/>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solidFill>
                  <a:schemeClr val="bg1"/>
                </a:solidFill>
              </a:rPr>
              <a:t>See your entry in public</a:t>
            </a:r>
            <a:endParaRPr lang="en-US" sz="2000" b="0" dirty="0">
              <a:solidFill>
                <a:schemeClr val="bg2"/>
              </a:solidFill>
            </a:endParaRPr>
          </a:p>
        </p:txBody>
      </p:sp>
    </p:spTree>
    <p:extLst>
      <p:ext uri="{BB962C8B-B14F-4D97-AF65-F5344CB8AC3E}">
        <p14:creationId xmlns:p14="http://schemas.microsoft.com/office/powerpoint/2010/main" val="3152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612" r="23612"/>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Time to get started</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28900" y="2040689"/>
            <a:ext cx="3570164" cy="4255598"/>
          </a:xfrm>
        </p:spPr>
        <p:txBody>
          <a:bodyPr/>
          <a:lstStyle/>
          <a:p>
            <a:r>
              <a:rPr lang="en-GB" sz="2000" dirty="0"/>
              <a:t>Now you understand your chosen career, create a fun and lively job advertisement.</a:t>
            </a:r>
          </a:p>
          <a:p>
            <a:endParaRPr lang="en-GB" sz="2000" dirty="0"/>
          </a:p>
          <a:p>
            <a:r>
              <a:rPr lang="en-GB" sz="2000" dirty="0"/>
              <a:t>It should show the research you have completed and explain any experience or qualifications the role requires.</a:t>
            </a:r>
          </a:p>
          <a:p>
            <a:endParaRPr lang="en-GB" sz="2000" dirty="0"/>
          </a:p>
          <a:p>
            <a:r>
              <a:rPr lang="en-GB" sz="2000" dirty="0"/>
              <a:t>Our</a:t>
            </a:r>
            <a:r>
              <a:rPr lang="en-GB" sz="2000" dirty="0">
                <a:solidFill>
                  <a:schemeClr val="tx2"/>
                </a:solidFill>
              </a:rPr>
              <a:t> guidance sheet can help you with your planning.</a:t>
            </a:r>
          </a:p>
        </p:txBody>
      </p:sp>
      <p:pic>
        <p:nvPicPr>
          <p:cNvPr id="9" name="Picture 8">
            <a:extLst>
              <a:ext uri="{FF2B5EF4-FFF2-40B4-BE49-F238E27FC236}">
                <a16:creationId xmlns:a16="http://schemas.microsoft.com/office/drawing/2014/main" id="{3D51723E-89CF-69DD-5AE8-49741E9A4260}"/>
              </a:ext>
            </a:extLst>
          </p:cNvPr>
          <p:cNvPicPr>
            <a:picLocks noChangeAspect="1"/>
          </p:cNvPicPr>
          <p:nvPr/>
        </p:nvPicPr>
        <p:blipFill>
          <a:blip r:embed="rId4"/>
          <a:stretch>
            <a:fillRect/>
          </a:stretch>
        </p:blipFill>
        <p:spPr>
          <a:xfrm>
            <a:off x="6989234" y="2040689"/>
            <a:ext cx="4494261" cy="3120711"/>
          </a:xfrm>
          <a:prstGeom prst="rect">
            <a:avLst/>
          </a:prstGeom>
          <a:ln>
            <a:solidFill>
              <a:schemeClr val="accent1"/>
            </a:solidFill>
          </a:ln>
        </p:spPr>
      </p:pic>
    </p:spTree>
    <p:extLst>
      <p:ext uri="{BB962C8B-B14F-4D97-AF65-F5344CB8AC3E}">
        <p14:creationId xmlns:p14="http://schemas.microsoft.com/office/powerpoint/2010/main" val="890322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8B7-400C-264D-89A9-21C9DA802210}"/>
              </a:ext>
            </a:extLst>
          </p:cNvPr>
          <p:cNvSpPr>
            <a:spLocks noGrp="1"/>
          </p:cNvSpPr>
          <p:nvPr>
            <p:ph type="body" sz="quarter" idx="14"/>
          </p:nvPr>
        </p:nvSpPr>
        <p:spPr>
          <a:xfrm>
            <a:off x="2117763" y="1625509"/>
            <a:ext cx="4878040" cy="2805300"/>
          </a:xfrm>
        </p:spPr>
        <p:txBody>
          <a:bodyPr/>
          <a:lstStyle/>
          <a:p>
            <a:r>
              <a:rPr lang="en-US" dirty="0"/>
              <a:t>Best of luck!</a:t>
            </a:r>
          </a:p>
          <a:p>
            <a:endParaRPr lang="en-US" dirty="0"/>
          </a:p>
          <a:p>
            <a:r>
              <a:rPr lang="en-US" dirty="0"/>
              <a:t>Together we can make a difference!</a:t>
            </a:r>
          </a:p>
        </p:txBody>
      </p:sp>
    </p:spTree>
    <p:extLst>
      <p:ext uri="{BB962C8B-B14F-4D97-AF65-F5344CB8AC3E}">
        <p14:creationId xmlns:p14="http://schemas.microsoft.com/office/powerpoint/2010/main" val="115405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45E7D5-1433-18BC-5195-975132073356}"/>
              </a:ext>
            </a:extLst>
          </p:cNvPr>
          <p:cNvSpPr>
            <a:spLocks noGrp="1"/>
          </p:cNvSpPr>
          <p:nvPr>
            <p:ph type="title"/>
          </p:nvPr>
        </p:nvSpPr>
        <p:spPr>
          <a:xfrm>
            <a:off x="3305175" y="1235222"/>
            <a:ext cx="6866963" cy="529859"/>
          </a:xfrm>
        </p:spPr>
        <p:txBody>
          <a:bodyPr/>
          <a:lstStyle/>
          <a:p>
            <a:r>
              <a:rPr lang="en-GB" dirty="0"/>
              <a:t>Introducing the competition</a:t>
            </a:r>
          </a:p>
        </p:txBody>
      </p:sp>
      <p:sp>
        <p:nvSpPr>
          <p:cNvPr id="7" name="Title 1">
            <a:extLst>
              <a:ext uri="{FF2B5EF4-FFF2-40B4-BE49-F238E27FC236}">
                <a16:creationId xmlns:a16="http://schemas.microsoft.com/office/drawing/2014/main" id="{2EB755F6-486D-2946-260E-754A584AC922}"/>
              </a:ext>
            </a:extLst>
          </p:cNvPr>
          <p:cNvSpPr txBox="1">
            <a:spLocks/>
          </p:cNvSpPr>
          <p:nvPr/>
        </p:nvSpPr>
        <p:spPr>
          <a:xfrm>
            <a:off x="318169" y="4499456"/>
            <a:ext cx="2073472" cy="2358544"/>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sz="2000" b="0" dirty="0">
                <a:solidFill>
                  <a:schemeClr val="bg1"/>
                </a:solidFill>
              </a:rPr>
              <a:t>Watch the video to learn about the NHS and how to enter the competition. </a:t>
            </a:r>
          </a:p>
        </p:txBody>
      </p:sp>
      <p:pic>
        <p:nvPicPr>
          <p:cNvPr id="4" name="Online Media 3" title="Step into the NHS secondary schools' competition animation">
            <a:hlinkClick r:id="" action="ppaction://media"/>
            <a:extLst>
              <a:ext uri="{FF2B5EF4-FFF2-40B4-BE49-F238E27FC236}">
                <a16:creationId xmlns:a16="http://schemas.microsoft.com/office/drawing/2014/main" id="{41F92167-E392-E040-460E-D080CD5E6537}"/>
              </a:ext>
            </a:extLst>
          </p:cNvPr>
          <p:cNvPicPr>
            <a:picLocks noRot="1" noChangeAspect="1"/>
          </p:cNvPicPr>
          <p:nvPr>
            <a:videoFile r:link="rId1"/>
          </p:nvPr>
        </p:nvPicPr>
        <p:blipFill>
          <a:blip r:embed="rId4"/>
          <a:stretch>
            <a:fillRect/>
          </a:stretch>
        </p:blipFill>
        <p:spPr>
          <a:xfrm>
            <a:off x="4072601" y="2057026"/>
            <a:ext cx="6640890" cy="3752103"/>
          </a:xfrm>
          <a:prstGeom prst="rect">
            <a:avLst/>
          </a:prstGeom>
        </p:spPr>
      </p:pic>
    </p:spTree>
    <p:extLst>
      <p:ext uri="{BB962C8B-B14F-4D97-AF65-F5344CB8AC3E}">
        <p14:creationId xmlns:p14="http://schemas.microsoft.com/office/powerpoint/2010/main" val="5626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26725"/>
            <a:ext cx="6138949" cy="3002428"/>
          </a:xfrm>
        </p:spPr>
        <p:txBody>
          <a:bodyPr/>
          <a:lstStyle/>
          <a:p>
            <a:r>
              <a:rPr lang="en-GB" dirty="0"/>
              <a:t>Step 1:</a:t>
            </a:r>
            <a:br>
              <a:rPr lang="en-GB" dirty="0"/>
            </a:br>
            <a:r>
              <a:rPr lang="en-GB" dirty="0"/>
              <a:t>The discovery phase</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20000" y="3915573"/>
            <a:ext cx="610076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Discover over 350 careers in the NHS </a:t>
            </a:r>
          </a:p>
        </p:txBody>
      </p:sp>
      <p:grpSp>
        <p:nvGrpSpPr>
          <p:cNvPr id="3" name="Group 2">
            <a:extLst>
              <a:ext uri="{FF2B5EF4-FFF2-40B4-BE49-F238E27FC236}">
                <a16:creationId xmlns:a16="http://schemas.microsoft.com/office/drawing/2014/main" id="{6BC0DFB7-D34E-8104-F70D-1CB8B1072B86}"/>
              </a:ext>
            </a:extLst>
          </p:cNvPr>
          <p:cNvGrpSpPr/>
          <p:nvPr/>
        </p:nvGrpSpPr>
        <p:grpSpPr>
          <a:xfrm>
            <a:off x="808900" y="4477817"/>
            <a:ext cx="1922903" cy="409326"/>
            <a:chOff x="796200" y="4388917"/>
            <a:chExt cx="19229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96200" y="4388917"/>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464390"/>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25 minutes</a:t>
              </a:r>
              <a:endParaRPr lang="en-US" sz="1800" dirty="0"/>
            </a:p>
          </p:txBody>
        </p:sp>
      </p:grpSp>
    </p:spTree>
    <p:extLst>
      <p:ext uri="{BB962C8B-B14F-4D97-AF65-F5344CB8AC3E}">
        <p14:creationId xmlns:p14="http://schemas.microsoft.com/office/powerpoint/2010/main" val="280991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tep into the NHS - staff stories">
            <a:hlinkClick r:id="" action="ppaction://media"/>
            <a:extLst>
              <a:ext uri="{FF2B5EF4-FFF2-40B4-BE49-F238E27FC236}">
                <a16:creationId xmlns:a16="http://schemas.microsoft.com/office/drawing/2014/main" id="{8B470578-EF75-BE9B-C176-6F82E86BAF86}"/>
              </a:ext>
            </a:extLst>
          </p:cNvPr>
          <p:cNvPicPr>
            <a:picLocks noRot="1" noChangeAspect="1"/>
          </p:cNvPicPr>
          <p:nvPr>
            <a:videoFile r:link="rId1"/>
          </p:nvPr>
        </p:nvPicPr>
        <p:blipFill rotWithShape="1">
          <a:blip r:embed="rId4"/>
          <a:srcRect t="1400" b="-2228"/>
          <a:stretch/>
        </p:blipFill>
        <p:spPr>
          <a:xfrm>
            <a:off x="3836894" y="2086409"/>
            <a:ext cx="6772079" cy="3826225"/>
          </a:xfrm>
          <a:prstGeom prst="rect">
            <a:avLst/>
          </a:prstGeom>
        </p:spPr>
      </p:pic>
      <p:sp>
        <p:nvSpPr>
          <p:cNvPr id="3" name="Title 1">
            <a:extLst>
              <a:ext uri="{FF2B5EF4-FFF2-40B4-BE49-F238E27FC236}">
                <a16:creationId xmlns:a16="http://schemas.microsoft.com/office/drawing/2014/main" id="{4053301F-F36B-BDE8-38D1-3755F5B08156}"/>
              </a:ext>
            </a:extLst>
          </p:cNvPr>
          <p:cNvSpPr>
            <a:spLocks noGrp="1"/>
          </p:cNvSpPr>
          <p:nvPr>
            <p:ph type="title"/>
          </p:nvPr>
        </p:nvSpPr>
        <p:spPr>
          <a:xfrm>
            <a:off x="311819" y="4262482"/>
            <a:ext cx="2073472" cy="2358544"/>
          </a:xfrm>
        </p:spPr>
        <p:txBody>
          <a:bodyPr/>
          <a:lstStyle/>
          <a:p>
            <a:r>
              <a:rPr lang="en-US" sz="2000" b="0" dirty="0">
                <a:solidFill>
                  <a:schemeClr val="bg1"/>
                </a:solidFill>
              </a:rPr>
              <a:t>There are over 350 different careers available in the NHS!</a:t>
            </a:r>
            <a:br>
              <a:rPr lang="en-US" sz="2000" b="0" dirty="0">
                <a:solidFill>
                  <a:schemeClr val="bg1"/>
                </a:solidFill>
              </a:rPr>
            </a:br>
            <a:r>
              <a:rPr lang="en-US" sz="2000" b="0" dirty="0">
                <a:solidFill>
                  <a:schemeClr val="bg1"/>
                </a:solidFill>
              </a:rPr>
              <a:t>Here are just some of the NHS team to tell you about their jobs. </a:t>
            </a:r>
            <a:endParaRPr lang="en-GB" sz="2000" b="0" dirty="0">
              <a:solidFill>
                <a:schemeClr val="bg1"/>
              </a:solidFill>
            </a:endParaRPr>
          </a:p>
        </p:txBody>
      </p:sp>
      <p:sp>
        <p:nvSpPr>
          <p:cNvPr id="4" name="Title 1">
            <a:extLst>
              <a:ext uri="{FF2B5EF4-FFF2-40B4-BE49-F238E27FC236}">
                <a16:creationId xmlns:a16="http://schemas.microsoft.com/office/drawing/2014/main" id="{70DD4BE1-ED55-6F62-E6B3-D81E1C9044D9}"/>
              </a:ext>
            </a:extLst>
          </p:cNvPr>
          <p:cNvSpPr txBox="1">
            <a:spLocks/>
          </p:cNvSpPr>
          <p:nvPr/>
        </p:nvSpPr>
        <p:spPr>
          <a:xfrm>
            <a:off x="3295650" y="1283866"/>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Meet some of the NHS team</a:t>
            </a:r>
          </a:p>
        </p:txBody>
      </p:sp>
    </p:spTree>
    <p:extLst>
      <p:ext uri="{BB962C8B-B14F-4D97-AF65-F5344CB8AC3E}">
        <p14:creationId xmlns:p14="http://schemas.microsoft.com/office/powerpoint/2010/main" val="33838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487" r="19487"/>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Discover over 350 NHS careers </a:t>
            </a:r>
          </a:p>
        </p:txBody>
      </p:sp>
      <p:sp>
        <p:nvSpPr>
          <p:cNvPr id="9" name="Content Placeholder 6">
            <a:extLst>
              <a:ext uri="{FF2B5EF4-FFF2-40B4-BE49-F238E27FC236}">
                <a16:creationId xmlns:a16="http://schemas.microsoft.com/office/drawing/2014/main" id="{8D166238-75D3-0005-904E-5BD486117AE2}"/>
              </a:ext>
            </a:extLst>
          </p:cNvPr>
          <p:cNvSpPr>
            <a:spLocks noGrp="1"/>
          </p:cNvSpPr>
          <p:nvPr>
            <p:ph idx="1"/>
          </p:nvPr>
        </p:nvSpPr>
        <p:spPr>
          <a:xfrm>
            <a:off x="3305175" y="1909941"/>
            <a:ext cx="7442200" cy="3468330"/>
          </a:xfrm>
        </p:spPr>
        <p:txBody>
          <a:bodyPr vert="horz" lIns="0" tIns="0" rIns="0" bIns="0" rtlCol="0" anchor="t">
            <a:noAutofit/>
          </a:bodyPr>
          <a:lstStyle/>
          <a:p>
            <a:r>
              <a:rPr lang="en-GB" sz="2000" dirty="0"/>
              <a:t>Discover a wide variety of roles in the NHS using the following:</a:t>
            </a:r>
          </a:p>
          <a:p>
            <a:endParaRPr lang="en-GB" sz="2000" dirty="0"/>
          </a:p>
          <a:p>
            <a:pPr marL="342900" indent="-342900">
              <a:buFont typeface="Arial" panose="020B0604020202020204" pitchFamily="34" charset="0"/>
              <a:buChar char="•"/>
            </a:pPr>
            <a:r>
              <a:rPr lang="en-GB" sz="2000" dirty="0"/>
              <a:t>The </a:t>
            </a:r>
            <a:r>
              <a:rPr lang="en-GB" sz="2000" dirty="0">
                <a:solidFill>
                  <a:schemeClr val="accent1"/>
                </a:solidFill>
                <a:hlinkClick r:id="rId4">
                  <a:extLst>
                    <a:ext uri="{A12FA001-AC4F-418D-AE19-62706E023703}">
                      <ahyp:hlinkClr xmlns:ahyp="http://schemas.microsoft.com/office/drawing/2018/hyperlinkcolor" val="tx"/>
                    </a:ext>
                  </a:extLst>
                </a:hlinkClick>
              </a:rPr>
              <a:t>Career mapper quiz</a:t>
            </a:r>
            <a:endParaRPr lang="en-GB" sz="2000" dirty="0">
              <a:solidFill>
                <a:schemeClr val="accent1"/>
              </a:solidFill>
            </a:endParaRPr>
          </a:p>
          <a:p>
            <a:pPr marL="342900" indent="-342900">
              <a:buFont typeface="Arial" panose="020B0604020202020204" pitchFamily="34" charset="0"/>
              <a:buChar char="•"/>
            </a:pPr>
            <a:r>
              <a:rPr lang="en-GB" sz="2000" dirty="0"/>
              <a:t>The </a:t>
            </a:r>
            <a:r>
              <a:rPr lang="en-GB" sz="2000" dirty="0">
                <a:solidFill>
                  <a:srgbClr val="005EBB"/>
                </a:solidFill>
                <a:hlinkClick r:id="rId5">
                  <a:extLst>
                    <a:ext uri="{A12FA001-AC4F-418D-AE19-62706E023703}">
                      <ahyp:hlinkClr xmlns:ahyp="http://schemas.microsoft.com/office/drawing/2018/hyperlinkcolor" val="tx"/>
                    </a:ext>
                  </a:extLst>
                </a:hlinkClick>
              </a:rPr>
              <a:t>Careers A-Z</a:t>
            </a:r>
            <a:endParaRPr lang="en-GB" sz="2000" dirty="0">
              <a:solidFill>
                <a:srgbClr val="005EBB"/>
              </a:solidFill>
            </a:endParaRPr>
          </a:p>
          <a:p>
            <a:endParaRPr lang="en-GB" sz="2000" dirty="0"/>
          </a:p>
          <a:p>
            <a:r>
              <a:rPr lang="en-GB" sz="2000" dirty="0"/>
              <a:t>We’ll show you how to use them on the next two slides.</a:t>
            </a:r>
          </a:p>
          <a:p>
            <a:endParaRPr lang="en-GB" sz="2000" dirty="0"/>
          </a:p>
          <a:p>
            <a:r>
              <a:rPr lang="en-GB" sz="2000" dirty="0"/>
              <a:t>At the end of this activity, you’ll need to decide which NHS career you’d like to advertise in your competition entry.</a:t>
            </a:r>
          </a:p>
          <a:p>
            <a:endParaRPr lang="en-GB" sz="2000" dirty="0"/>
          </a:p>
        </p:txBody>
      </p:sp>
    </p:spTree>
    <p:extLst>
      <p:ext uri="{BB962C8B-B14F-4D97-AF65-F5344CB8AC3E}">
        <p14:creationId xmlns:p14="http://schemas.microsoft.com/office/powerpoint/2010/main" val="258301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913EC-9AA1-5832-6AA9-8D5BD9394654}"/>
              </a:ext>
            </a:extLst>
          </p:cNvPr>
          <p:cNvPicPr>
            <a:picLocks noChangeAspect="1"/>
          </p:cNvPicPr>
          <p:nvPr/>
        </p:nvPicPr>
        <p:blipFill>
          <a:blip r:embed="rId3"/>
          <a:stretch>
            <a:fillRect/>
          </a:stretch>
        </p:blipFill>
        <p:spPr>
          <a:xfrm>
            <a:off x="3114392" y="643435"/>
            <a:ext cx="4563358" cy="2926844"/>
          </a:xfrm>
          <a:prstGeom prst="rect">
            <a:avLst/>
          </a:prstGeom>
          <a:ln>
            <a:solidFill>
              <a:schemeClr val="accent1"/>
            </a:solidFill>
          </a:ln>
        </p:spPr>
      </p:pic>
      <p:sp>
        <p:nvSpPr>
          <p:cNvPr id="4" name="TextBox 3">
            <a:extLst>
              <a:ext uri="{FF2B5EF4-FFF2-40B4-BE49-F238E27FC236}">
                <a16:creationId xmlns:a16="http://schemas.microsoft.com/office/drawing/2014/main" id="{E08463F9-88BA-4328-D751-FA813F06D013}"/>
              </a:ext>
            </a:extLst>
          </p:cNvPr>
          <p:cNvSpPr txBox="1"/>
          <p:nvPr/>
        </p:nvSpPr>
        <p:spPr>
          <a:xfrm>
            <a:off x="311150" y="4254500"/>
            <a:ext cx="2257425" cy="2590800"/>
          </a:xfrm>
          <a:prstGeom prst="rect">
            <a:avLst/>
          </a:prstGeom>
          <a:noFill/>
        </p:spPr>
        <p:txBody>
          <a:bodyPr wrap="square" lIns="0" tIns="0" rIns="0" bIns="0" rtlCol="0">
            <a:noAutofit/>
          </a:bodyPr>
          <a:lstStyle/>
          <a:p>
            <a:r>
              <a:rPr lang="en-GB" sz="3200" b="1" dirty="0">
                <a:solidFill>
                  <a:schemeClr val="bg1"/>
                </a:solidFill>
              </a:rPr>
              <a:t>Career mapper </a:t>
            </a:r>
          </a:p>
          <a:p>
            <a:r>
              <a:rPr lang="en-GB" sz="3200" b="1" dirty="0">
                <a:solidFill>
                  <a:schemeClr val="bg1"/>
                </a:solidFill>
              </a:rPr>
              <a:t>quiz</a:t>
            </a:r>
          </a:p>
        </p:txBody>
      </p:sp>
      <p:pic>
        <p:nvPicPr>
          <p:cNvPr id="5" name="Picture 4">
            <a:extLst>
              <a:ext uri="{FF2B5EF4-FFF2-40B4-BE49-F238E27FC236}">
                <a16:creationId xmlns:a16="http://schemas.microsoft.com/office/drawing/2014/main" id="{A4F85232-4CE1-6496-8125-8EE531D4A6AD}"/>
              </a:ext>
            </a:extLst>
          </p:cNvPr>
          <p:cNvPicPr>
            <a:picLocks noChangeAspect="1"/>
          </p:cNvPicPr>
          <p:nvPr/>
        </p:nvPicPr>
        <p:blipFill rotWithShape="1">
          <a:blip r:embed="rId4"/>
          <a:srcRect r="33329"/>
          <a:stretch/>
        </p:blipFill>
        <p:spPr>
          <a:xfrm>
            <a:off x="6862709" y="2978590"/>
            <a:ext cx="4798565" cy="3202860"/>
          </a:xfrm>
          <a:prstGeom prst="rect">
            <a:avLst/>
          </a:prstGeom>
          <a:ln>
            <a:solidFill>
              <a:schemeClr val="accent1"/>
            </a:solidFill>
          </a:ln>
        </p:spPr>
      </p:pic>
      <p:sp>
        <p:nvSpPr>
          <p:cNvPr id="6" name="Content Placeholder 6">
            <a:extLst>
              <a:ext uri="{FF2B5EF4-FFF2-40B4-BE49-F238E27FC236}">
                <a16:creationId xmlns:a16="http://schemas.microsoft.com/office/drawing/2014/main" id="{87513AB7-D993-C8B0-E23F-0950A5BA779C}"/>
              </a:ext>
            </a:extLst>
          </p:cNvPr>
          <p:cNvSpPr>
            <a:spLocks noGrp="1"/>
          </p:cNvSpPr>
          <p:nvPr>
            <p:ph idx="1"/>
          </p:nvPr>
        </p:nvSpPr>
        <p:spPr>
          <a:xfrm>
            <a:off x="8075927" y="1439977"/>
            <a:ext cx="3041495" cy="1240520"/>
          </a:xfrm>
        </p:spPr>
        <p:txBody>
          <a:bodyPr/>
          <a:lstStyle/>
          <a:p>
            <a:r>
              <a:rPr lang="en-GB" sz="2000" dirty="0"/>
              <a:t>Take the test to see which careers best suit you, then select the results to learn more about each one.</a:t>
            </a:r>
          </a:p>
        </p:txBody>
      </p:sp>
    </p:spTree>
    <p:extLst>
      <p:ext uri="{BB962C8B-B14F-4D97-AF65-F5344CB8AC3E}">
        <p14:creationId xmlns:p14="http://schemas.microsoft.com/office/powerpoint/2010/main" val="27582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7EF96C-3AC9-D1EB-39D8-FC70893434F0}"/>
              </a:ext>
            </a:extLst>
          </p:cNvPr>
          <p:cNvSpPr txBox="1"/>
          <p:nvPr/>
        </p:nvSpPr>
        <p:spPr>
          <a:xfrm>
            <a:off x="304800" y="4267200"/>
            <a:ext cx="2257425" cy="2590800"/>
          </a:xfrm>
          <a:prstGeom prst="rect">
            <a:avLst/>
          </a:prstGeom>
          <a:noFill/>
        </p:spPr>
        <p:txBody>
          <a:bodyPr wrap="square" lIns="0" tIns="0" rIns="0" bIns="0" rtlCol="0">
            <a:noAutofit/>
          </a:bodyPr>
          <a:lstStyle/>
          <a:p>
            <a:r>
              <a:rPr lang="en-GB" sz="3200" b="1" dirty="0">
                <a:solidFill>
                  <a:schemeClr val="bg1"/>
                </a:solidFill>
              </a:rPr>
              <a:t>Careers </a:t>
            </a:r>
          </a:p>
          <a:p>
            <a:r>
              <a:rPr lang="en-GB" sz="3200" b="1" dirty="0">
                <a:solidFill>
                  <a:schemeClr val="bg1"/>
                </a:solidFill>
              </a:rPr>
              <a:t>A-Z</a:t>
            </a:r>
          </a:p>
        </p:txBody>
      </p:sp>
      <p:pic>
        <p:nvPicPr>
          <p:cNvPr id="5" name="Picture 4">
            <a:extLst>
              <a:ext uri="{FF2B5EF4-FFF2-40B4-BE49-F238E27FC236}">
                <a16:creationId xmlns:a16="http://schemas.microsoft.com/office/drawing/2014/main" id="{817401D5-E8C6-21D9-F581-19B70DB400CF}"/>
              </a:ext>
            </a:extLst>
          </p:cNvPr>
          <p:cNvPicPr>
            <a:picLocks noChangeAspect="1"/>
          </p:cNvPicPr>
          <p:nvPr/>
        </p:nvPicPr>
        <p:blipFill rotWithShape="1">
          <a:blip r:embed="rId3"/>
          <a:srcRect l="706" t="683" r="566"/>
          <a:stretch/>
        </p:blipFill>
        <p:spPr>
          <a:xfrm>
            <a:off x="3013418" y="643182"/>
            <a:ext cx="4630943" cy="3459132"/>
          </a:xfrm>
          <a:prstGeom prst="rect">
            <a:avLst/>
          </a:prstGeom>
          <a:ln>
            <a:solidFill>
              <a:schemeClr val="accent1"/>
            </a:solidFill>
          </a:ln>
        </p:spPr>
      </p:pic>
      <p:pic>
        <p:nvPicPr>
          <p:cNvPr id="3" name="Picture 2">
            <a:extLst>
              <a:ext uri="{FF2B5EF4-FFF2-40B4-BE49-F238E27FC236}">
                <a16:creationId xmlns:a16="http://schemas.microsoft.com/office/drawing/2014/main" id="{4B8B0EF3-6551-284C-3F8F-C964A7793EEA}"/>
              </a:ext>
            </a:extLst>
          </p:cNvPr>
          <p:cNvPicPr>
            <a:picLocks noChangeAspect="1"/>
          </p:cNvPicPr>
          <p:nvPr/>
        </p:nvPicPr>
        <p:blipFill rotWithShape="1">
          <a:blip r:embed="rId4"/>
          <a:srcRect l="725" t="1036" r="1703" b="1"/>
          <a:stretch/>
        </p:blipFill>
        <p:spPr>
          <a:xfrm>
            <a:off x="7057081" y="2779413"/>
            <a:ext cx="4630943" cy="3435405"/>
          </a:xfrm>
          <a:prstGeom prst="rect">
            <a:avLst/>
          </a:prstGeom>
          <a:ln>
            <a:solidFill>
              <a:schemeClr val="accent1"/>
            </a:solidFill>
          </a:ln>
        </p:spPr>
      </p:pic>
      <p:sp>
        <p:nvSpPr>
          <p:cNvPr id="10" name="Content Placeholder 6">
            <a:extLst>
              <a:ext uri="{FF2B5EF4-FFF2-40B4-BE49-F238E27FC236}">
                <a16:creationId xmlns:a16="http://schemas.microsoft.com/office/drawing/2014/main" id="{592D95C4-C7F3-211D-5111-90FC93CE7F95}"/>
              </a:ext>
            </a:extLst>
          </p:cNvPr>
          <p:cNvSpPr>
            <a:spLocks noGrp="1"/>
          </p:cNvSpPr>
          <p:nvPr>
            <p:ph idx="1"/>
          </p:nvPr>
        </p:nvSpPr>
        <p:spPr>
          <a:xfrm>
            <a:off x="8145445" y="1433938"/>
            <a:ext cx="3041495" cy="1240520"/>
          </a:xfrm>
        </p:spPr>
        <p:txBody>
          <a:bodyPr/>
          <a:lstStyle/>
          <a:p>
            <a:r>
              <a:rPr lang="en-GB" sz="2000" dirty="0"/>
              <a:t>Use the A-Z to discover a day in the life of some of the NHS team.</a:t>
            </a:r>
          </a:p>
        </p:txBody>
      </p:sp>
    </p:spTree>
    <p:extLst>
      <p:ext uri="{BB962C8B-B14F-4D97-AF65-F5344CB8AC3E}">
        <p14:creationId xmlns:p14="http://schemas.microsoft.com/office/powerpoint/2010/main" val="21071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85" r="17685"/>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Choose a career to advertise</a:t>
            </a:r>
          </a:p>
        </p:txBody>
      </p:sp>
      <p:sp>
        <p:nvSpPr>
          <p:cNvPr id="8" name="Content Placeholder 3">
            <a:extLst>
              <a:ext uri="{FF2B5EF4-FFF2-40B4-BE49-F238E27FC236}">
                <a16:creationId xmlns:a16="http://schemas.microsoft.com/office/drawing/2014/main" id="{13F4B7F1-B317-3CBF-AB38-45F746D890C4}"/>
              </a:ext>
            </a:extLst>
          </p:cNvPr>
          <p:cNvSpPr txBox="1">
            <a:spLocks/>
          </p:cNvSpPr>
          <p:nvPr/>
        </p:nvSpPr>
        <p:spPr>
          <a:xfrm>
            <a:off x="3305175" y="2054582"/>
            <a:ext cx="7442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Did any of the careers you learnt about sound like you?</a:t>
            </a:r>
          </a:p>
          <a:p>
            <a:br>
              <a:rPr lang="en-US" sz="2000" dirty="0"/>
            </a:br>
            <a:r>
              <a:rPr lang="en-US" sz="2000" dirty="0"/>
              <a:t>Did you discover a role you didn’t think existed in the NHS?</a:t>
            </a:r>
          </a:p>
          <a:p>
            <a:br>
              <a:rPr lang="en-US" sz="2000" dirty="0"/>
            </a:br>
            <a:r>
              <a:rPr lang="en-US" sz="2000" dirty="0"/>
              <a:t>Which career did you pick for the competition?</a:t>
            </a:r>
            <a:endParaRPr lang="en-GB" sz="2000" dirty="0"/>
          </a:p>
          <a:p>
            <a:endParaRPr lang="en-GB" dirty="0"/>
          </a:p>
        </p:txBody>
      </p:sp>
    </p:spTree>
    <p:extLst>
      <p:ext uri="{BB962C8B-B14F-4D97-AF65-F5344CB8AC3E}">
        <p14:creationId xmlns:p14="http://schemas.microsoft.com/office/powerpoint/2010/main" val="1478017930"/>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03087"/>
      </a:dk2>
      <a:lt2>
        <a:srgbClr val="FFFFFF"/>
      </a:lt2>
      <a:accent1>
        <a:srgbClr val="0072CE"/>
      </a:accent1>
      <a:accent2>
        <a:srgbClr val="41B6E6"/>
      </a:accent2>
      <a:accent3>
        <a:srgbClr val="006747"/>
      </a:accent3>
      <a:accent4>
        <a:srgbClr val="009639"/>
      </a:accent4>
      <a:accent5>
        <a:srgbClr val="78BE20"/>
      </a:accent5>
      <a:accent6>
        <a:srgbClr val="00A499"/>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8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0A8D76E3D42C46A8FA461C1AAF9565" ma:contentTypeVersion="18" ma:contentTypeDescription="Create a new document." ma:contentTypeScope="" ma:versionID="6a8cee60f9505ddcc62607e4f8861454">
  <xsd:schema xmlns:xsd="http://www.w3.org/2001/XMLSchema" xmlns:xs="http://www.w3.org/2001/XMLSchema" xmlns:p="http://schemas.microsoft.com/office/2006/metadata/properties" xmlns:ns2="49b40b59-b3c4-41fc-857f-9f1632628cca" xmlns:ns3="0b246be7-fe4a-4442-b37a-e696c52f782b" targetNamespace="http://schemas.microsoft.com/office/2006/metadata/properties" ma:root="true" ma:fieldsID="0d54ec47be4c47625f4d01b5ad37c72a" ns2:_="" ns3:_="">
    <xsd:import namespace="49b40b59-b3c4-41fc-857f-9f1632628cca"/>
    <xsd:import namespace="0b246be7-fe4a-4442-b37a-e696c52f78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Extrainform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40b59-b3c4-41fc-857f-9f1632628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Extrainformation" ma:index="20" nillable="true" ma:displayName="Extra information" ma:format="Dropdown" ma:internalName="Extrainformatio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246be7-fe4a-4442-b37a-e696c52f78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c5803be-b751-40dc-918f-97330a25888e}" ma:internalName="TaxCatchAll" ma:showField="CatchAllData" ma:web="0b246be7-fe4a-4442-b37a-e696c52f78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xtrainformation xmlns="49b40b59-b3c4-41fc-857f-9f1632628cca" xsi:nil="true"/>
    <TaxCatchAll xmlns="0b246be7-fe4a-4442-b37a-e696c52f782b" xsi:nil="true"/>
    <lcf76f155ced4ddcb4097134ff3c332f xmlns="49b40b59-b3c4-41fc-857f-9f1632628cc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8F056F-243D-4E7D-ABF3-F5F5DAB2D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40b59-b3c4-41fc-857f-9f1632628cca"/>
    <ds:schemaRef ds:uri="0b246be7-fe4a-4442-b37a-e696c52f7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018640-83ED-4AB1-9C4D-A928173D979C}">
  <ds:schemaRefs>
    <ds:schemaRef ds:uri="http://purl.org/dc/elements/1.1/"/>
    <ds:schemaRef ds:uri="http://schemas.microsoft.com/office/2006/documentManagement/types"/>
    <ds:schemaRef ds:uri="0b246be7-fe4a-4442-b37a-e696c52f782b"/>
    <ds:schemaRef ds:uri="http://purl.org/dc/dcmitype/"/>
    <ds:schemaRef ds:uri="http://schemas.openxmlformats.org/package/2006/metadata/core-properties"/>
    <ds:schemaRef ds:uri="http://schemas.microsoft.com/office/infopath/2007/PartnerControls"/>
    <ds:schemaRef ds:uri="http://schemas.microsoft.com/office/2006/metadata/properties"/>
    <ds:schemaRef ds:uri="49b40b59-b3c4-41fc-857f-9f1632628cca"/>
    <ds:schemaRef ds:uri="http://www.w3.org/XML/1998/namespace"/>
    <ds:schemaRef ds:uri="http://purl.org/dc/terms/"/>
  </ds:schemaRefs>
</ds:datastoreItem>
</file>

<file path=customXml/itemProps3.xml><?xml version="1.0" encoding="utf-8"?>
<ds:datastoreItem xmlns:ds="http://schemas.openxmlformats.org/officeDocument/2006/customXml" ds:itemID="{260EC68E-B1B4-4BCB-8705-D295CAC4C0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822</TotalTime>
  <Words>1304</Words>
  <Application>Microsoft Office PowerPoint</Application>
  <PresentationFormat>Widescreen</PresentationFormat>
  <Paragraphs>140</Paragraphs>
  <Slides>26</Slides>
  <Notes>18</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One lesson launch</vt:lpstr>
      <vt:lpstr>What’s in this lesson? </vt:lpstr>
      <vt:lpstr>Introducing the competition</vt:lpstr>
      <vt:lpstr>PowerPoint Presentation</vt:lpstr>
      <vt:lpstr>There are over 350 different careers available in the NHS! Here are just some of the NHS team to tell you about their jobs.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chosen: Haematologist </vt:lpstr>
      <vt:lpstr>Career chosen: Laundry assistant</vt:lpstr>
      <vt:lpstr>Career chosen: Psychiatrist</vt:lpstr>
      <vt:lpstr>Career chosen: Neurosurgeon </vt:lpstr>
      <vt:lpstr>Career chosen: Paramedic </vt:lpstr>
      <vt:lpstr>Career chosen: Orthotist </vt:lpstr>
      <vt:lpstr>Career chosen: Psychotherapist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Coomber</dc:creator>
  <cp:lastModifiedBy>Laura Monks</cp:lastModifiedBy>
  <cp:revision>109</cp:revision>
  <dcterms:created xsi:type="dcterms:W3CDTF">2020-09-13T18:14:22Z</dcterms:created>
  <dcterms:modified xsi:type="dcterms:W3CDTF">2023-10-18T19:43:55Z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0x010100B90A8D76E3D42C46A8FA461C1AAF9565</vt:lpwstr>
  </property>
  <property fmtid="{D5CDD505-2E9C-101B-9397-08002B2CF9AE}" pid="3" name="MediaServiceImageTags">
    <vt:lpwstr/>
  </property>
</Properties>
</file>