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3"/>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3" r:id="rId21"/>
    <p:sldId id="27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969A630-44ED-6A9C-112C-DF62A0D411ED}" name="Dan van Reysen" initials="DvR" userId="S::dan@hopscotchconsulting.co.uk::d93964ed-0057-492e-b862-505a9560276b" providerId="AD"/>
  <p188:author id="{5339E951-D25E-EE44-5012-19B06D92C8AC}" name="Abigail Changer" initials="AC" userId="S::abigail.changer@hee.nhs.uk::a1290d15-7205-4c67-b0bd-8c8afb5ee56b" providerId="AD"/>
  <p188:author id="{9BCDBB66-B0CC-641D-1A24-164ED4CE1AC0}" name="Abigail Changer" initials="AC" userId="S::Abigail.Changer@hee.nhs.uk::a1290d15-7205-4c67-b0bd-8c8afb5ee56b" providerId="AD"/>
  <p188:author id="{466786DD-052A-0E96-8913-4E667780786A}" name="Laura Monks" initials="LM" userId="S::Laura.Monks@hee.nhs.uk::515682e7-d9c1-41e8-8def-e4cca7c444a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5563"/>
    <a:srgbClr val="003087"/>
    <a:srgbClr val="006747"/>
    <a:srgbClr val="0072CE"/>
    <a:srgbClr val="005E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458428-FBE7-0334-A526-9973B9299630}" v="35" dt="2022-08-26T11:27:26.77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18" autoAdjust="0"/>
    <p:restoredTop sz="94694"/>
  </p:normalViewPr>
  <p:slideViewPr>
    <p:cSldViewPr snapToGrid="0" showGuides="1">
      <p:cViewPr varScale="1">
        <p:scale>
          <a:sx n="62" d="100"/>
          <a:sy n="62" d="100"/>
        </p:scale>
        <p:origin x="872" y="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65B144-DEF5-4F99-A013-283CE645304C}" type="datetimeFigureOut">
              <a:rPr lang="en-GB" smtClean="0"/>
              <a:t>20/09/2022</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5878C6-9A4B-4C50-9D25-80AB3F9D4748}" type="slidenum">
              <a:rPr lang="en-GB" smtClean="0"/>
              <a:t>‹#›</a:t>
            </a:fld>
            <a:endParaRPr lang="en-GB" dirty="0"/>
          </a:p>
        </p:txBody>
      </p:sp>
    </p:spTree>
    <p:extLst>
      <p:ext uri="{BB962C8B-B14F-4D97-AF65-F5344CB8AC3E}">
        <p14:creationId xmlns:p14="http://schemas.microsoft.com/office/powerpoint/2010/main" val="3024958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a:t>
            </a:fld>
            <a:endParaRPr lang="en-GB" dirty="0"/>
          </a:p>
        </p:txBody>
      </p:sp>
    </p:spTree>
    <p:extLst>
      <p:ext uri="{BB962C8B-B14F-4D97-AF65-F5344CB8AC3E}">
        <p14:creationId xmlns:p14="http://schemas.microsoft.com/office/powerpoint/2010/main" val="36766062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hyperlink" Target="https://www.stepintothenhs.nhs.uk/secondary-schools"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hyperlink" Target="https://www.stepintothenhs.nhs.uk/secondary-schools"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s://www.stepintothenhs.nhs.uk/secondary-schools"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Alt">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044AC117-D226-469F-84EF-13AD15BBC247}"/>
              </a:ext>
            </a:extLst>
          </p:cNvPr>
          <p:cNvSpPr/>
          <p:nvPr/>
        </p:nvSpPr>
        <p:spPr>
          <a:xfrm>
            <a:off x="0" y="-7810"/>
            <a:ext cx="3043872" cy="6865810"/>
          </a:xfrm>
          <a:custGeom>
            <a:avLst/>
            <a:gdLst>
              <a:gd name="connsiteX0" fmla="*/ 3043873 w 3043872"/>
              <a:gd name="connsiteY0" fmla="*/ 5771515 h 6865810"/>
              <a:gd name="connsiteX1" fmla="*/ 0 w 3043872"/>
              <a:gd name="connsiteY1" fmla="*/ 6865811 h 6865810"/>
              <a:gd name="connsiteX2" fmla="*/ 0 w 3043872"/>
              <a:gd name="connsiteY2" fmla="*/ 0 h 6865810"/>
              <a:gd name="connsiteX3" fmla="*/ 3043873 w 3043872"/>
              <a:gd name="connsiteY3" fmla="*/ 1129919 h 6865810"/>
              <a:gd name="connsiteX4" fmla="*/ 3043873 w 3043872"/>
              <a:gd name="connsiteY4" fmla="*/ 5771515 h 6865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3872" h="6865810">
                <a:moveTo>
                  <a:pt x="3043873" y="5771515"/>
                </a:moveTo>
                <a:lnTo>
                  <a:pt x="0" y="6865811"/>
                </a:lnTo>
                <a:lnTo>
                  <a:pt x="0" y="0"/>
                </a:lnTo>
                <a:lnTo>
                  <a:pt x="3043873" y="1129919"/>
                </a:lnTo>
                <a:lnTo>
                  <a:pt x="3043873" y="5771515"/>
                </a:lnTo>
                <a:close/>
              </a:path>
            </a:pathLst>
          </a:custGeom>
          <a:solidFill>
            <a:schemeClr val="accent6"/>
          </a:solidFill>
          <a:ln w="6350" cap="flat">
            <a:noFill/>
            <a:prstDash val="solid"/>
            <a:miter/>
          </a:ln>
        </p:spPr>
        <p:txBody>
          <a:bodyPr rtlCol="0" anchor="ctr"/>
          <a:lstStyle/>
          <a:p>
            <a:endParaRPr lang="en-GB" dirty="0"/>
          </a:p>
        </p:txBody>
      </p:sp>
      <p:sp>
        <p:nvSpPr>
          <p:cNvPr id="9" name="Freeform: Shape 8">
            <a:extLst>
              <a:ext uri="{FF2B5EF4-FFF2-40B4-BE49-F238E27FC236}">
                <a16:creationId xmlns:a16="http://schemas.microsoft.com/office/drawing/2014/main" id="{E3E7BE28-2796-465D-9305-12051339734D}"/>
              </a:ext>
            </a:extLst>
          </p:cNvPr>
          <p:cNvSpPr/>
          <p:nvPr/>
        </p:nvSpPr>
        <p:spPr>
          <a:xfrm>
            <a:off x="0" y="7175"/>
            <a:ext cx="3043872" cy="3573716"/>
          </a:xfrm>
          <a:custGeom>
            <a:avLst/>
            <a:gdLst>
              <a:gd name="connsiteX0" fmla="*/ 0 w 3043872"/>
              <a:gd name="connsiteY0" fmla="*/ 1139825 h 3573716"/>
              <a:gd name="connsiteX1" fmla="*/ 3043873 w 3043872"/>
              <a:gd name="connsiteY1" fmla="*/ 0 h 3573716"/>
              <a:gd name="connsiteX2" fmla="*/ 3043873 w 3043872"/>
              <a:gd name="connsiteY2" fmla="*/ 3573717 h 3573716"/>
              <a:gd name="connsiteX3" fmla="*/ 0 w 3043872"/>
              <a:gd name="connsiteY3" fmla="*/ 2289810 h 3573716"/>
              <a:gd name="connsiteX4" fmla="*/ 0 w 3043872"/>
              <a:gd name="connsiteY4" fmla="*/ 1139825 h 3573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3872" h="3573716">
                <a:moveTo>
                  <a:pt x="0" y="1139825"/>
                </a:moveTo>
                <a:lnTo>
                  <a:pt x="3043873" y="0"/>
                </a:lnTo>
                <a:lnTo>
                  <a:pt x="3043873" y="3573717"/>
                </a:lnTo>
                <a:lnTo>
                  <a:pt x="0" y="2289810"/>
                </a:lnTo>
                <a:lnTo>
                  <a:pt x="0" y="1139825"/>
                </a:lnTo>
                <a:close/>
              </a:path>
            </a:pathLst>
          </a:custGeom>
          <a:solidFill>
            <a:schemeClr val="tx2"/>
          </a:solidFill>
          <a:ln w="6350" cap="flat">
            <a:noFill/>
            <a:prstDash val="solid"/>
            <a:miter/>
          </a:ln>
        </p:spPr>
        <p:txBody>
          <a:bodyPr rtlCol="0" anchor="ctr"/>
          <a:lstStyle/>
          <a:p>
            <a:endParaRPr lang="en-GB" dirty="0"/>
          </a:p>
        </p:txBody>
      </p:sp>
      <p:sp>
        <p:nvSpPr>
          <p:cNvPr id="15" name="Freeform: Shape 11">
            <a:extLst>
              <a:ext uri="{FF2B5EF4-FFF2-40B4-BE49-F238E27FC236}">
                <a16:creationId xmlns:a16="http://schemas.microsoft.com/office/drawing/2014/main" id="{EAA3DB0C-81A2-8D48-BE18-B902180355C8}"/>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dirty="0"/>
          </a:p>
        </p:txBody>
      </p:sp>
      <p:sp>
        <p:nvSpPr>
          <p:cNvPr id="16" name="Freeform: Shape 11">
            <a:extLst>
              <a:ext uri="{FF2B5EF4-FFF2-40B4-BE49-F238E27FC236}">
                <a16:creationId xmlns:a16="http://schemas.microsoft.com/office/drawing/2014/main" id="{E9DE337D-77AC-F048-AD39-6F6631B9DC94}"/>
              </a:ext>
            </a:extLst>
          </p:cNvPr>
          <p:cNvSpPr/>
          <p:nvPr userDrawn="1"/>
        </p:nvSpPr>
        <p:spPr>
          <a:xfrm>
            <a:off x="6973057" y="1193259"/>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dirty="0"/>
          </a:p>
        </p:txBody>
      </p:sp>
      <p:sp>
        <p:nvSpPr>
          <p:cNvPr id="12" name="Freeform: Shape 11">
            <a:extLst>
              <a:ext uri="{FF2B5EF4-FFF2-40B4-BE49-F238E27FC236}">
                <a16:creationId xmlns:a16="http://schemas.microsoft.com/office/drawing/2014/main" id="{A45A1167-F86C-48BB-AA2D-E83022CFE2C0}"/>
              </a:ext>
            </a:extLst>
          </p:cNvPr>
          <p:cNvSpPr/>
          <p:nvPr/>
        </p:nvSpPr>
        <p:spPr>
          <a:xfrm>
            <a:off x="3043872" y="7175"/>
            <a:ext cx="5421883" cy="6855714"/>
          </a:xfrm>
          <a:custGeom>
            <a:avLst/>
            <a:gdLst>
              <a:gd name="connsiteX0" fmla="*/ 5421884 w 5421883"/>
              <a:gd name="connsiteY0" fmla="*/ 4836287 h 6855714"/>
              <a:gd name="connsiteX1" fmla="*/ 0 w 5421883"/>
              <a:gd name="connsiteY1" fmla="*/ 6855714 h 6855714"/>
              <a:gd name="connsiteX2" fmla="*/ 0 w 5421883"/>
              <a:gd name="connsiteY2" fmla="*/ 0 h 6855714"/>
              <a:gd name="connsiteX3" fmla="*/ 5421884 w 5421883"/>
              <a:gd name="connsiteY3" fmla="*/ 2019427 h 6855714"/>
              <a:gd name="connsiteX4" fmla="*/ 5421884 w 5421883"/>
              <a:gd name="connsiteY4" fmla="*/ 4836287 h 6855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1883" h="6855714">
                <a:moveTo>
                  <a:pt x="5421884" y="4836287"/>
                </a:moveTo>
                <a:lnTo>
                  <a:pt x="0" y="6855714"/>
                </a:lnTo>
                <a:lnTo>
                  <a:pt x="0" y="0"/>
                </a:lnTo>
                <a:lnTo>
                  <a:pt x="5421884" y="2019427"/>
                </a:lnTo>
                <a:lnTo>
                  <a:pt x="5421884" y="4836287"/>
                </a:lnTo>
                <a:close/>
              </a:path>
            </a:pathLst>
          </a:custGeom>
          <a:solidFill>
            <a:schemeClr val="accent1"/>
          </a:solidFill>
          <a:ln w="6350" cap="flat">
            <a:noFill/>
            <a:prstDash val="solid"/>
            <a:miter/>
          </a:ln>
        </p:spPr>
        <p:txBody>
          <a:bodyPr rtlCol="0" anchor="ctr"/>
          <a:lstStyle/>
          <a:p>
            <a:endParaRPr lang="en-GB" dirty="0"/>
          </a:p>
        </p:txBody>
      </p:sp>
      <p:sp>
        <p:nvSpPr>
          <p:cNvPr id="20" name="Freeform: Shape 19">
            <a:extLst>
              <a:ext uri="{FF2B5EF4-FFF2-40B4-BE49-F238E27FC236}">
                <a16:creationId xmlns:a16="http://schemas.microsoft.com/office/drawing/2014/main" id="{C83A0A3F-668A-4E25-B9B0-527D1C23C57B}"/>
              </a:ext>
            </a:extLst>
          </p:cNvPr>
          <p:cNvSpPr/>
          <p:nvPr userDrawn="1"/>
        </p:nvSpPr>
        <p:spPr>
          <a:xfrm>
            <a:off x="8040757" y="3525529"/>
            <a:ext cx="4186818" cy="3332471"/>
          </a:xfrm>
          <a:custGeom>
            <a:avLst/>
            <a:gdLst>
              <a:gd name="connsiteX0" fmla="*/ 3630353 w 3630353"/>
              <a:gd name="connsiteY0" fmla="*/ 0 h 2889556"/>
              <a:gd name="connsiteX1" fmla="*/ 3630353 w 3630353"/>
              <a:gd name="connsiteY1" fmla="*/ 2889556 h 2889556"/>
              <a:gd name="connsiteX2" fmla="*/ 0 w 3630353"/>
              <a:gd name="connsiteY2" fmla="*/ 2889556 h 2889556"/>
              <a:gd name="connsiteX3" fmla="*/ 0 w 3630353"/>
              <a:gd name="connsiteY3" fmla="*/ 1270045 h 2889556"/>
            </a:gdLst>
            <a:ahLst/>
            <a:cxnLst>
              <a:cxn ang="0">
                <a:pos x="connsiteX0" y="connsiteY0"/>
              </a:cxn>
              <a:cxn ang="0">
                <a:pos x="connsiteX1" y="connsiteY1"/>
              </a:cxn>
              <a:cxn ang="0">
                <a:pos x="connsiteX2" y="connsiteY2"/>
              </a:cxn>
              <a:cxn ang="0">
                <a:pos x="connsiteX3" y="connsiteY3"/>
              </a:cxn>
            </a:cxnLst>
            <a:rect l="l" t="t" r="r" b="b"/>
            <a:pathLst>
              <a:path w="3630353" h="2889556">
                <a:moveTo>
                  <a:pt x="3630353" y="0"/>
                </a:moveTo>
                <a:lnTo>
                  <a:pt x="3630353" y="2889556"/>
                </a:lnTo>
                <a:lnTo>
                  <a:pt x="0" y="2889556"/>
                </a:lnTo>
                <a:lnTo>
                  <a:pt x="0" y="1270045"/>
                </a:lnTo>
                <a:close/>
              </a:path>
            </a:pathLst>
          </a:custGeom>
          <a:solidFill>
            <a:schemeClr val="tx2"/>
          </a:solidFill>
          <a:ln w="6350" cap="flat">
            <a:noFill/>
            <a:prstDash val="solid"/>
            <a:miter/>
          </a:ln>
        </p:spPr>
        <p:txBody>
          <a:bodyPr wrap="square" rtlCol="0" anchor="ctr">
            <a:noAutofit/>
          </a:bodyPr>
          <a:lstStyle/>
          <a:p>
            <a:endParaRPr lang="en-GB" dirty="0"/>
          </a:p>
        </p:txBody>
      </p:sp>
      <p:sp>
        <p:nvSpPr>
          <p:cNvPr id="17" name="Picture Placeholder 16">
            <a:extLst>
              <a:ext uri="{FF2B5EF4-FFF2-40B4-BE49-F238E27FC236}">
                <a16:creationId xmlns:a16="http://schemas.microsoft.com/office/drawing/2014/main" id="{DD111819-B7B7-48F2-AA6E-39FE6DA38F2C}"/>
              </a:ext>
            </a:extLst>
          </p:cNvPr>
          <p:cNvSpPr>
            <a:spLocks noGrp="1"/>
          </p:cNvSpPr>
          <p:nvPr>
            <p:ph type="pic" sz="quarter" idx="10"/>
          </p:nvPr>
        </p:nvSpPr>
        <p:spPr>
          <a:xfrm>
            <a:off x="1" y="2296986"/>
            <a:ext cx="3043873" cy="4566539"/>
          </a:xfrm>
          <a:custGeom>
            <a:avLst/>
            <a:gdLst>
              <a:gd name="connsiteX0" fmla="*/ 0 w 3043873"/>
              <a:gd name="connsiteY0" fmla="*/ 0 h 4566539"/>
              <a:gd name="connsiteX1" fmla="*/ 3043873 w 3043873"/>
              <a:gd name="connsiteY1" fmla="*/ 1283906 h 4566539"/>
              <a:gd name="connsiteX2" fmla="*/ 3043873 w 3043873"/>
              <a:gd name="connsiteY2" fmla="*/ 4566539 h 4566539"/>
              <a:gd name="connsiteX3" fmla="*/ 0 w 3043873"/>
              <a:gd name="connsiteY3" fmla="*/ 4561015 h 4566539"/>
            </a:gdLst>
            <a:ahLst/>
            <a:cxnLst>
              <a:cxn ang="0">
                <a:pos x="connsiteX0" y="connsiteY0"/>
              </a:cxn>
              <a:cxn ang="0">
                <a:pos x="connsiteX1" y="connsiteY1"/>
              </a:cxn>
              <a:cxn ang="0">
                <a:pos x="connsiteX2" y="connsiteY2"/>
              </a:cxn>
              <a:cxn ang="0">
                <a:pos x="connsiteX3" y="connsiteY3"/>
              </a:cxn>
            </a:cxnLst>
            <a:rect l="l" t="t" r="r" b="b"/>
            <a:pathLst>
              <a:path w="3043873" h="4566539">
                <a:moveTo>
                  <a:pt x="0" y="0"/>
                </a:moveTo>
                <a:lnTo>
                  <a:pt x="3043873" y="1283906"/>
                </a:lnTo>
                <a:lnTo>
                  <a:pt x="3043873" y="4566539"/>
                </a:lnTo>
                <a:lnTo>
                  <a:pt x="0" y="4561015"/>
                </a:lnTo>
                <a:close/>
              </a:path>
            </a:pathLst>
          </a:custGeom>
          <a:solidFill>
            <a:schemeClr val="bg2">
              <a:lumMod val="95000"/>
            </a:schemeClr>
          </a:solidFill>
        </p:spPr>
        <p:txBody>
          <a:bodyPr wrap="square" anchor="ctr">
            <a:noAutofit/>
          </a:bodyPr>
          <a:lstStyle>
            <a:lvl1pPr algn="ctr">
              <a:defRPr/>
            </a:lvl1pPr>
          </a:lstStyle>
          <a:p>
            <a:endParaRPr lang="en-GB" dirty="0"/>
          </a:p>
        </p:txBody>
      </p:sp>
      <p:sp>
        <p:nvSpPr>
          <p:cNvPr id="2" name="Title 1">
            <a:extLst>
              <a:ext uri="{FF2B5EF4-FFF2-40B4-BE49-F238E27FC236}">
                <a16:creationId xmlns:a16="http://schemas.microsoft.com/office/drawing/2014/main" id="{0F436FDF-4583-4C03-910B-172A6B3CD4E0}"/>
              </a:ext>
            </a:extLst>
          </p:cNvPr>
          <p:cNvSpPr>
            <a:spLocks noGrp="1"/>
          </p:cNvSpPr>
          <p:nvPr>
            <p:ph type="ctrTitle"/>
          </p:nvPr>
        </p:nvSpPr>
        <p:spPr>
          <a:xfrm>
            <a:off x="3324225" y="1122363"/>
            <a:ext cx="4594226" cy="2387600"/>
          </a:xfrm>
        </p:spPr>
        <p:txBody>
          <a:bodyPr anchor="b"/>
          <a:lstStyle>
            <a:lvl1pPr algn="l">
              <a:defRPr sz="4200">
                <a:solidFill>
                  <a:schemeClr val="bg1"/>
                </a:solidFill>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D5393764-9D4B-4DA1-A3F9-746C7A05AF6C}"/>
              </a:ext>
            </a:extLst>
          </p:cNvPr>
          <p:cNvSpPr>
            <a:spLocks noGrp="1"/>
          </p:cNvSpPr>
          <p:nvPr>
            <p:ph type="subTitle" idx="1"/>
          </p:nvPr>
        </p:nvSpPr>
        <p:spPr>
          <a:xfrm>
            <a:off x="3324224" y="3602038"/>
            <a:ext cx="4594226"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3" name="Freeform: Shape 12">
            <a:extLst>
              <a:ext uri="{FF2B5EF4-FFF2-40B4-BE49-F238E27FC236}">
                <a16:creationId xmlns:a16="http://schemas.microsoft.com/office/drawing/2014/main" id="{E2D68CA2-56D9-4020-AB04-66FF53AEC60F}"/>
              </a:ext>
            </a:extLst>
          </p:cNvPr>
          <p:cNvSpPr/>
          <p:nvPr/>
        </p:nvSpPr>
        <p:spPr>
          <a:xfrm>
            <a:off x="476250" y="1351805"/>
            <a:ext cx="2059397" cy="772498"/>
          </a:xfrm>
          <a:custGeom>
            <a:avLst/>
            <a:gdLst>
              <a:gd name="connsiteX0" fmla="*/ 93853 w 1886838"/>
              <a:gd name="connsiteY0" fmla="*/ 302577 h 707770"/>
              <a:gd name="connsiteX1" fmla="*/ 61468 w 1886838"/>
              <a:gd name="connsiteY1" fmla="*/ 294132 h 707770"/>
              <a:gd name="connsiteX2" fmla="*/ 39624 w 1886838"/>
              <a:gd name="connsiteY2" fmla="*/ 311976 h 707770"/>
              <a:gd name="connsiteX3" fmla="*/ 104140 w 1886838"/>
              <a:gd name="connsiteY3" fmla="*/ 386080 h 707770"/>
              <a:gd name="connsiteX4" fmla="*/ 46990 w 1886838"/>
              <a:gd name="connsiteY4" fmla="*/ 435801 h 707770"/>
              <a:gd name="connsiteX5" fmla="*/ 2540 w 1886838"/>
              <a:gd name="connsiteY5" fmla="*/ 429006 h 707770"/>
              <a:gd name="connsiteX6" fmla="*/ 4699 w 1886838"/>
              <a:gd name="connsiteY6" fmla="*/ 397256 h 707770"/>
              <a:gd name="connsiteX7" fmla="*/ 40576 w 1886838"/>
              <a:gd name="connsiteY7" fmla="*/ 407352 h 707770"/>
              <a:gd name="connsiteX8" fmla="*/ 64453 w 1886838"/>
              <a:gd name="connsiteY8" fmla="*/ 387858 h 707770"/>
              <a:gd name="connsiteX9" fmla="*/ 0 w 1886838"/>
              <a:gd name="connsiteY9" fmla="*/ 313245 h 707770"/>
              <a:gd name="connsiteX10" fmla="*/ 56769 w 1886838"/>
              <a:gd name="connsiteY10" fmla="*/ 266573 h 707770"/>
              <a:gd name="connsiteX11" fmla="*/ 94869 w 1886838"/>
              <a:gd name="connsiteY11" fmla="*/ 272224 h 707770"/>
              <a:gd name="connsiteX12" fmla="*/ 142367 w 1886838"/>
              <a:gd name="connsiteY12" fmla="*/ 298831 h 707770"/>
              <a:gd name="connsiteX13" fmla="*/ 106743 w 1886838"/>
              <a:gd name="connsiteY13" fmla="*/ 298831 h 707770"/>
              <a:gd name="connsiteX14" fmla="*/ 106743 w 1886838"/>
              <a:gd name="connsiteY14" fmla="*/ 269304 h 707770"/>
              <a:gd name="connsiteX15" fmla="*/ 216535 w 1886838"/>
              <a:gd name="connsiteY15" fmla="*/ 269304 h 707770"/>
              <a:gd name="connsiteX16" fmla="*/ 216535 w 1886838"/>
              <a:gd name="connsiteY16" fmla="*/ 298831 h 707770"/>
              <a:gd name="connsiteX17" fmla="*/ 180848 w 1886838"/>
              <a:gd name="connsiteY17" fmla="*/ 298831 h 707770"/>
              <a:gd name="connsiteX18" fmla="*/ 180848 w 1886838"/>
              <a:gd name="connsiteY18" fmla="*/ 433007 h 707770"/>
              <a:gd name="connsiteX19" fmla="*/ 142177 w 1886838"/>
              <a:gd name="connsiteY19" fmla="*/ 433007 h 707770"/>
              <a:gd name="connsiteX20" fmla="*/ 225806 w 1886838"/>
              <a:gd name="connsiteY20" fmla="*/ 269304 h 707770"/>
              <a:gd name="connsiteX21" fmla="*/ 320357 w 1886838"/>
              <a:gd name="connsiteY21" fmla="*/ 269304 h 707770"/>
              <a:gd name="connsiteX22" fmla="*/ 320357 w 1886838"/>
              <a:gd name="connsiteY22" fmla="*/ 297879 h 707770"/>
              <a:gd name="connsiteX23" fmla="*/ 262827 w 1886838"/>
              <a:gd name="connsiteY23" fmla="*/ 297879 h 707770"/>
              <a:gd name="connsiteX24" fmla="*/ 262827 w 1886838"/>
              <a:gd name="connsiteY24" fmla="*/ 334518 h 707770"/>
              <a:gd name="connsiteX25" fmla="*/ 317500 w 1886838"/>
              <a:gd name="connsiteY25" fmla="*/ 334518 h 707770"/>
              <a:gd name="connsiteX26" fmla="*/ 317500 w 1886838"/>
              <a:gd name="connsiteY26" fmla="*/ 363093 h 707770"/>
              <a:gd name="connsiteX27" fmla="*/ 262827 w 1886838"/>
              <a:gd name="connsiteY27" fmla="*/ 363093 h 707770"/>
              <a:gd name="connsiteX28" fmla="*/ 262827 w 1886838"/>
              <a:gd name="connsiteY28" fmla="*/ 404368 h 707770"/>
              <a:gd name="connsiteX29" fmla="*/ 323088 w 1886838"/>
              <a:gd name="connsiteY29" fmla="*/ 404368 h 707770"/>
              <a:gd name="connsiteX30" fmla="*/ 323088 w 1886838"/>
              <a:gd name="connsiteY30" fmla="*/ 433007 h 707770"/>
              <a:gd name="connsiteX31" fmla="*/ 225806 w 1886838"/>
              <a:gd name="connsiteY31" fmla="*/ 433007 h 707770"/>
              <a:gd name="connsiteX32" fmla="*/ 340106 w 1886838"/>
              <a:gd name="connsiteY32" fmla="*/ 269304 h 707770"/>
              <a:gd name="connsiteX33" fmla="*/ 392366 w 1886838"/>
              <a:gd name="connsiteY33" fmla="*/ 269304 h 707770"/>
              <a:gd name="connsiteX34" fmla="*/ 448437 w 1886838"/>
              <a:gd name="connsiteY34" fmla="*/ 321373 h 707770"/>
              <a:gd name="connsiteX35" fmla="*/ 397066 w 1886838"/>
              <a:gd name="connsiteY35" fmla="*/ 373189 h 707770"/>
              <a:gd name="connsiteX36" fmla="*/ 378524 w 1886838"/>
              <a:gd name="connsiteY36" fmla="*/ 373189 h 707770"/>
              <a:gd name="connsiteX37" fmla="*/ 378524 w 1886838"/>
              <a:gd name="connsiteY37" fmla="*/ 433007 h 707770"/>
              <a:gd name="connsiteX38" fmla="*/ 340106 w 1886838"/>
              <a:gd name="connsiteY38" fmla="*/ 433007 h 707770"/>
              <a:gd name="connsiteX39" fmla="*/ 389319 w 1886838"/>
              <a:gd name="connsiteY39" fmla="*/ 344551 h 707770"/>
              <a:gd name="connsiteX40" fmla="*/ 409956 w 1886838"/>
              <a:gd name="connsiteY40" fmla="*/ 321120 h 707770"/>
              <a:gd name="connsiteX41" fmla="*/ 387223 w 1886838"/>
              <a:gd name="connsiteY41" fmla="*/ 297879 h 707770"/>
              <a:gd name="connsiteX42" fmla="*/ 377127 w 1886838"/>
              <a:gd name="connsiteY42" fmla="*/ 297879 h 707770"/>
              <a:gd name="connsiteX43" fmla="*/ 377127 w 1886838"/>
              <a:gd name="connsiteY43" fmla="*/ 344551 h 707770"/>
              <a:gd name="connsiteX44" fmla="*/ 515049 w 1886838"/>
              <a:gd name="connsiteY44" fmla="*/ 269304 h 707770"/>
              <a:gd name="connsiteX45" fmla="*/ 553530 w 1886838"/>
              <a:gd name="connsiteY45" fmla="*/ 269304 h 707770"/>
              <a:gd name="connsiteX46" fmla="*/ 553530 w 1886838"/>
              <a:gd name="connsiteY46" fmla="*/ 433007 h 707770"/>
              <a:gd name="connsiteX47" fmla="*/ 515049 w 1886838"/>
              <a:gd name="connsiteY47" fmla="*/ 433007 h 707770"/>
              <a:gd name="connsiteX48" fmla="*/ 575501 w 1886838"/>
              <a:gd name="connsiteY48" fmla="*/ 269304 h 707770"/>
              <a:gd name="connsiteX49" fmla="*/ 620522 w 1886838"/>
              <a:gd name="connsiteY49" fmla="*/ 269304 h 707770"/>
              <a:gd name="connsiteX50" fmla="*/ 668147 w 1886838"/>
              <a:gd name="connsiteY50" fmla="*/ 382842 h 707770"/>
              <a:gd name="connsiteX51" fmla="*/ 668591 w 1886838"/>
              <a:gd name="connsiteY51" fmla="*/ 382842 h 707770"/>
              <a:gd name="connsiteX52" fmla="*/ 668591 w 1886838"/>
              <a:gd name="connsiteY52" fmla="*/ 269304 h 707770"/>
              <a:gd name="connsiteX53" fmla="*/ 702374 w 1886838"/>
              <a:gd name="connsiteY53" fmla="*/ 269304 h 707770"/>
              <a:gd name="connsiteX54" fmla="*/ 702374 w 1886838"/>
              <a:gd name="connsiteY54" fmla="*/ 433007 h 707770"/>
              <a:gd name="connsiteX55" fmla="*/ 656527 w 1886838"/>
              <a:gd name="connsiteY55" fmla="*/ 433007 h 707770"/>
              <a:gd name="connsiteX56" fmla="*/ 609410 w 1886838"/>
              <a:gd name="connsiteY56" fmla="*/ 314579 h 707770"/>
              <a:gd name="connsiteX57" fmla="*/ 608965 w 1886838"/>
              <a:gd name="connsiteY57" fmla="*/ 314579 h 707770"/>
              <a:gd name="connsiteX58" fmla="*/ 608965 w 1886838"/>
              <a:gd name="connsiteY58" fmla="*/ 433007 h 707770"/>
              <a:gd name="connsiteX59" fmla="*/ 575183 w 1886838"/>
              <a:gd name="connsiteY59" fmla="*/ 433007 h 707770"/>
              <a:gd name="connsiteX60" fmla="*/ 746951 w 1886838"/>
              <a:gd name="connsiteY60" fmla="*/ 298831 h 707770"/>
              <a:gd name="connsiteX61" fmla="*/ 711327 w 1886838"/>
              <a:gd name="connsiteY61" fmla="*/ 298831 h 707770"/>
              <a:gd name="connsiteX62" fmla="*/ 711327 w 1886838"/>
              <a:gd name="connsiteY62" fmla="*/ 269304 h 707770"/>
              <a:gd name="connsiteX63" fmla="*/ 821119 w 1886838"/>
              <a:gd name="connsiteY63" fmla="*/ 269304 h 707770"/>
              <a:gd name="connsiteX64" fmla="*/ 821119 w 1886838"/>
              <a:gd name="connsiteY64" fmla="*/ 298831 h 707770"/>
              <a:gd name="connsiteX65" fmla="*/ 785432 w 1886838"/>
              <a:gd name="connsiteY65" fmla="*/ 298831 h 707770"/>
              <a:gd name="connsiteX66" fmla="*/ 785432 w 1886838"/>
              <a:gd name="connsiteY66" fmla="*/ 433007 h 707770"/>
              <a:gd name="connsiteX67" fmla="*/ 746951 w 1886838"/>
              <a:gd name="connsiteY67" fmla="*/ 433007 h 707770"/>
              <a:gd name="connsiteX68" fmla="*/ 892429 w 1886838"/>
              <a:gd name="connsiteY68" fmla="*/ 266446 h 707770"/>
              <a:gd name="connsiteX69" fmla="*/ 962279 w 1886838"/>
              <a:gd name="connsiteY69" fmla="*/ 351155 h 707770"/>
              <a:gd name="connsiteX70" fmla="*/ 892429 w 1886838"/>
              <a:gd name="connsiteY70" fmla="*/ 435801 h 707770"/>
              <a:gd name="connsiteX71" fmla="*/ 822960 w 1886838"/>
              <a:gd name="connsiteY71" fmla="*/ 351155 h 707770"/>
              <a:gd name="connsiteX72" fmla="*/ 892429 w 1886838"/>
              <a:gd name="connsiteY72" fmla="*/ 266700 h 707770"/>
              <a:gd name="connsiteX73" fmla="*/ 892429 w 1886838"/>
              <a:gd name="connsiteY73" fmla="*/ 408178 h 707770"/>
              <a:gd name="connsiteX74" fmla="*/ 922655 w 1886838"/>
              <a:gd name="connsiteY74" fmla="*/ 351028 h 707770"/>
              <a:gd name="connsiteX75" fmla="*/ 892429 w 1886838"/>
              <a:gd name="connsiteY75" fmla="*/ 293878 h 707770"/>
              <a:gd name="connsiteX76" fmla="*/ 862394 w 1886838"/>
              <a:gd name="connsiteY76" fmla="*/ 351028 h 707770"/>
              <a:gd name="connsiteX77" fmla="*/ 892429 w 1886838"/>
              <a:gd name="connsiteY77" fmla="*/ 408178 h 707770"/>
              <a:gd name="connsiteX78" fmla="*/ 1056577 w 1886838"/>
              <a:gd name="connsiteY78" fmla="*/ 298831 h 707770"/>
              <a:gd name="connsiteX79" fmla="*/ 1020890 w 1886838"/>
              <a:gd name="connsiteY79" fmla="*/ 298831 h 707770"/>
              <a:gd name="connsiteX80" fmla="*/ 1020890 w 1886838"/>
              <a:gd name="connsiteY80" fmla="*/ 269304 h 707770"/>
              <a:gd name="connsiteX81" fmla="*/ 1130681 w 1886838"/>
              <a:gd name="connsiteY81" fmla="*/ 269304 h 707770"/>
              <a:gd name="connsiteX82" fmla="*/ 1130681 w 1886838"/>
              <a:gd name="connsiteY82" fmla="*/ 298831 h 707770"/>
              <a:gd name="connsiteX83" fmla="*/ 1095312 w 1886838"/>
              <a:gd name="connsiteY83" fmla="*/ 298831 h 707770"/>
              <a:gd name="connsiteX84" fmla="*/ 1095312 w 1886838"/>
              <a:gd name="connsiteY84" fmla="*/ 433007 h 707770"/>
              <a:gd name="connsiteX85" fmla="*/ 1056577 w 1886838"/>
              <a:gd name="connsiteY85" fmla="*/ 433007 h 707770"/>
              <a:gd name="connsiteX86" fmla="*/ 1218375 w 1886838"/>
              <a:gd name="connsiteY86" fmla="*/ 364998 h 707770"/>
              <a:gd name="connsiteX87" fmla="*/ 1178497 w 1886838"/>
              <a:gd name="connsiteY87" fmla="*/ 364998 h 707770"/>
              <a:gd name="connsiteX88" fmla="*/ 1178497 w 1886838"/>
              <a:gd name="connsiteY88" fmla="*/ 433007 h 707770"/>
              <a:gd name="connsiteX89" fmla="*/ 1140016 w 1886838"/>
              <a:gd name="connsiteY89" fmla="*/ 433007 h 707770"/>
              <a:gd name="connsiteX90" fmla="*/ 1140016 w 1886838"/>
              <a:gd name="connsiteY90" fmla="*/ 269304 h 707770"/>
              <a:gd name="connsiteX91" fmla="*/ 1178497 w 1886838"/>
              <a:gd name="connsiteY91" fmla="*/ 269304 h 707770"/>
              <a:gd name="connsiteX92" fmla="*/ 1178497 w 1886838"/>
              <a:gd name="connsiteY92" fmla="*/ 334518 h 707770"/>
              <a:gd name="connsiteX93" fmla="*/ 1218375 w 1886838"/>
              <a:gd name="connsiteY93" fmla="*/ 334518 h 707770"/>
              <a:gd name="connsiteX94" fmla="*/ 1218375 w 1886838"/>
              <a:gd name="connsiteY94" fmla="*/ 269304 h 707770"/>
              <a:gd name="connsiteX95" fmla="*/ 1256792 w 1886838"/>
              <a:gd name="connsiteY95" fmla="*/ 269304 h 707770"/>
              <a:gd name="connsiteX96" fmla="*/ 1256792 w 1886838"/>
              <a:gd name="connsiteY96" fmla="*/ 433007 h 707770"/>
              <a:gd name="connsiteX97" fmla="*/ 1218375 w 1886838"/>
              <a:gd name="connsiteY97" fmla="*/ 433007 h 707770"/>
              <a:gd name="connsiteX98" fmla="*/ 1279398 w 1886838"/>
              <a:gd name="connsiteY98" fmla="*/ 269304 h 707770"/>
              <a:gd name="connsiteX99" fmla="*/ 1374077 w 1886838"/>
              <a:gd name="connsiteY99" fmla="*/ 269304 h 707770"/>
              <a:gd name="connsiteX100" fmla="*/ 1374077 w 1886838"/>
              <a:gd name="connsiteY100" fmla="*/ 297879 h 707770"/>
              <a:gd name="connsiteX101" fmla="*/ 1316927 w 1886838"/>
              <a:gd name="connsiteY101" fmla="*/ 297879 h 707770"/>
              <a:gd name="connsiteX102" fmla="*/ 1316927 w 1886838"/>
              <a:gd name="connsiteY102" fmla="*/ 334518 h 707770"/>
              <a:gd name="connsiteX103" fmla="*/ 1371600 w 1886838"/>
              <a:gd name="connsiteY103" fmla="*/ 334518 h 707770"/>
              <a:gd name="connsiteX104" fmla="*/ 1371600 w 1886838"/>
              <a:gd name="connsiteY104" fmla="*/ 363093 h 707770"/>
              <a:gd name="connsiteX105" fmla="*/ 1316927 w 1886838"/>
              <a:gd name="connsiteY105" fmla="*/ 363093 h 707770"/>
              <a:gd name="connsiteX106" fmla="*/ 1316927 w 1886838"/>
              <a:gd name="connsiteY106" fmla="*/ 404368 h 707770"/>
              <a:gd name="connsiteX107" fmla="*/ 1377188 w 1886838"/>
              <a:gd name="connsiteY107" fmla="*/ 404368 h 707770"/>
              <a:gd name="connsiteX108" fmla="*/ 1377188 w 1886838"/>
              <a:gd name="connsiteY108" fmla="*/ 433007 h 707770"/>
              <a:gd name="connsiteX109" fmla="*/ 1279652 w 1886838"/>
              <a:gd name="connsiteY109" fmla="*/ 433007 h 707770"/>
              <a:gd name="connsiteX110" fmla="*/ 1834261 w 1886838"/>
              <a:gd name="connsiteY110" fmla="*/ 311976 h 707770"/>
              <a:gd name="connsiteX111" fmla="*/ 1886839 w 1886838"/>
              <a:gd name="connsiteY111" fmla="*/ 352044 h 707770"/>
              <a:gd name="connsiteX112" fmla="*/ 1886839 w 1886838"/>
              <a:gd name="connsiteY112" fmla="*/ 301816 h 707770"/>
              <a:gd name="connsiteX113" fmla="*/ 1856105 w 1886838"/>
              <a:gd name="connsiteY113" fmla="*/ 294132 h 707770"/>
              <a:gd name="connsiteX114" fmla="*/ 1834515 w 1886838"/>
              <a:gd name="connsiteY114" fmla="*/ 311976 h 707770"/>
              <a:gd name="connsiteX115" fmla="*/ 1841564 w 1886838"/>
              <a:gd name="connsiteY115" fmla="*/ 435801 h 707770"/>
              <a:gd name="connsiteX116" fmla="*/ 1797114 w 1886838"/>
              <a:gd name="connsiteY116" fmla="*/ 429006 h 707770"/>
              <a:gd name="connsiteX117" fmla="*/ 1799273 w 1886838"/>
              <a:gd name="connsiteY117" fmla="*/ 397256 h 707770"/>
              <a:gd name="connsiteX118" fmla="*/ 1835150 w 1886838"/>
              <a:gd name="connsiteY118" fmla="*/ 407352 h 707770"/>
              <a:gd name="connsiteX119" fmla="*/ 1859090 w 1886838"/>
              <a:gd name="connsiteY119" fmla="*/ 387858 h 707770"/>
              <a:gd name="connsiteX120" fmla="*/ 1794574 w 1886838"/>
              <a:gd name="connsiteY120" fmla="*/ 313245 h 707770"/>
              <a:gd name="connsiteX121" fmla="*/ 1851343 w 1886838"/>
              <a:gd name="connsiteY121" fmla="*/ 266573 h 707770"/>
              <a:gd name="connsiteX122" fmla="*/ 1886522 w 1886838"/>
              <a:gd name="connsiteY122" fmla="*/ 271526 h 707770"/>
              <a:gd name="connsiteX123" fmla="*/ 1886522 w 1886838"/>
              <a:gd name="connsiteY123" fmla="*/ 0 h 707770"/>
              <a:gd name="connsiteX124" fmla="*/ 1442022 w 1886838"/>
              <a:gd name="connsiteY124" fmla="*/ 164211 h 707770"/>
              <a:gd name="connsiteX125" fmla="*/ 1442022 w 1886838"/>
              <a:gd name="connsiteY125" fmla="*/ 543560 h 707770"/>
              <a:gd name="connsiteX126" fmla="*/ 1886522 w 1886838"/>
              <a:gd name="connsiteY126" fmla="*/ 707771 h 707770"/>
              <a:gd name="connsiteX127" fmla="*/ 1886522 w 1886838"/>
              <a:gd name="connsiteY127" fmla="*/ 418274 h 707770"/>
              <a:gd name="connsiteX128" fmla="*/ 1841818 w 1886838"/>
              <a:gd name="connsiteY128" fmla="*/ 435801 h 707770"/>
              <a:gd name="connsiteX129" fmla="*/ 1638745 w 1886838"/>
              <a:gd name="connsiteY129" fmla="*/ 433007 h 707770"/>
              <a:gd name="connsiteX130" fmla="*/ 1593278 w 1886838"/>
              <a:gd name="connsiteY130" fmla="*/ 433007 h 707770"/>
              <a:gd name="connsiteX131" fmla="*/ 1546098 w 1886838"/>
              <a:gd name="connsiteY131" fmla="*/ 314579 h 707770"/>
              <a:gd name="connsiteX132" fmla="*/ 1545653 w 1886838"/>
              <a:gd name="connsiteY132" fmla="*/ 314579 h 707770"/>
              <a:gd name="connsiteX133" fmla="*/ 1545653 w 1886838"/>
              <a:gd name="connsiteY133" fmla="*/ 433007 h 707770"/>
              <a:gd name="connsiteX134" fmla="*/ 1511872 w 1886838"/>
              <a:gd name="connsiteY134" fmla="*/ 433007 h 707770"/>
              <a:gd name="connsiteX135" fmla="*/ 1511872 w 1886838"/>
              <a:gd name="connsiteY135" fmla="*/ 269304 h 707770"/>
              <a:gd name="connsiteX136" fmla="*/ 1556893 w 1886838"/>
              <a:gd name="connsiteY136" fmla="*/ 269304 h 707770"/>
              <a:gd name="connsiteX137" fmla="*/ 1604518 w 1886838"/>
              <a:gd name="connsiteY137" fmla="*/ 382842 h 707770"/>
              <a:gd name="connsiteX138" fmla="*/ 1604962 w 1886838"/>
              <a:gd name="connsiteY138" fmla="*/ 382842 h 707770"/>
              <a:gd name="connsiteX139" fmla="*/ 1604962 w 1886838"/>
              <a:gd name="connsiteY139" fmla="*/ 269304 h 707770"/>
              <a:gd name="connsiteX140" fmla="*/ 1638745 w 1886838"/>
              <a:gd name="connsiteY140" fmla="*/ 269304 h 707770"/>
              <a:gd name="connsiteX141" fmla="*/ 1778000 w 1886838"/>
              <a:gd name="connsiteY141" fmla="*/ 433007 h 707770"/>
              <a:gd name="connsiteX142" fmla="*/ 1739519 w 1886838"/>
              <a:gd name="connsiteY142" fmla="*/ 433007 h 707770"/>
              <a:gd name="connsiteX143" fmla="*/ 1739519 w 1886838"/>
              <a:gd name="connsiteY143" fmla="*/ 364998 h 707770"/>
              <a:gd name="connsiteX144" fmla="*/ 1699641 w 1886838"/>
              <a:gd name="connsiteY144" fmla="*/ 364998 h 707770"/>
              <a:gd name="connsiteX145" fmla="*/ 1699641 w 1886838"/>
              <a:gd name="connsiteY145" fmla="*/ 433007 h 707770"/>
              <a:gd name="connsiteX146" fmla="*/ 1661160 w 1886838"/>
              <a:gd name="connsiteY146" fmla="*/ 433007 h 707770"/>
              <a:gd name="connsiteX147" fmla="*/ 1661160 w 1886838"/>
              <a:gd name="connsiteY147" fmla="*/ 269304 h 707770"/>
              <a:gd name="connsiteX148" fmla="*/ 1699641 w 1886838"/>
              <a:gd name="connsiteY148" fmla="*/ 269304 h 707770"/>
              <a:gd name="connsiteX149" fmla="*/ 1699641 w 1886838"/>
              <a:gd name="connsiteY149" fmla="*/ 334518 h 707770"/>
              <a:gd name="connsiteX150" fmla="*/ 1739519 w 1886838"/>
              <a:gd name="connsiteY150" fmla="*/ 334518 h 707770"/>
              <a:gd name="connsiteX151" fmla="*/ 1739519 w 1886838"/>
              <a:gd name="connsiteY151" fmla="*/ 269304 h 707770"/>
              <a:gd name="connsiteX152" fmla="*/ 1778000 w 1886838"/>
              <a:gd name="connsiteY152" fmla="*/ 269304 h 70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1886838" h="707770">
                <a:moveTo>
                  <a:pt x="93853" y="302577"/>
                </a:moveTo>
                <a:cubicBezTo>
                  <a:pt x="83792" y="297463"/>
                  <a:pt x="72745" y="294582"/>
                  <a:pt x="61468" y="294132"/>
                </a:cubicBezTo>
                <a:cubicBezTo>
                  <a:pt x="48768" y="294132"/>
                  <a:pt x="39624" y="299783"/>
                  <a:pt x="39624" y="311976"/>
                </a:cubicBezTo>
                <a:cubicBezTo>
                  <a:pt x="39624" y="341757"/>
                  <a:pt x="104140" y="327914"/>
                  <a:pt x="104140" y="386080"/>
                </a:cubicBezTo>
                <a:cubicBezTo>
                  <a:pt x="104140" y="417068"/>
                  <a:pt x="79502" y="435801"/>
                  <a:pt x="46990" y="435801"/>
                </a:cubicBezTo>
                <a:cubicBezTo>
                  <a:pt x="31926" y="435656"/>
                  <a:pt x="16959" y="433369"/>
                  <a:pt x="2540" y="429006"/>
                </a:cubicBezTo>
                <a:lnTo>
                  <a:pt x="4699" y="397256"/>
                </a:lnTo>
                <a:cubicBezTo>
                  <a:pt x="16193" y="401701"/>
                  <a:pt x="26225" y="407352"/>
                  <a:pt x="40576" y="407352"/>
                </a:cubicBezTo>
                <a:cubicBezTo>
                  <a:pt x="52768" y="407352"/>
                  <a:pt x="64453" y="401002"/>
                  <a:pt x="64453" y="387858"/>
                </a:cubicBezTo>
                <a:cubicBezTo>
                  <a:pt x="64453" y="356108"/>
                  <a:pt x="0" y="371666"/>
                  <a:pt x="0" y="313245"/>
                </a:cubicBezTo>
                <a:cubicBezTo>
                  <a:pt x="0" y="308356"/>
                  <a:pt x="1842" y="266573"/>
                  <a:pt x="56769" y="266573"/>
                </a:cubicBezTo>
                <a:cubicBezTo>
                  <a:pt x="69650" y="266915"/>
                  <a:pt x="82443" y="268813"/>
                  <a:pt x="94869" y="272224"/>
                </a:cubicBezTo>
                <a:close/>
                <a:moveTo>
                  <a:pt x="142367" y="298831"/>
                </a:moveTo>
                <a:lnTo>
                  <a:pt x="106743" y="298831"/>
                </a:lnTo>
                <a:lnTo>
                  <a:pt x="106743" y="269304"/>
                </a:lnTo>
                <a:lnTo>
                  <a:pt x="216535" y="269304"/>
                </a:lnTo>
                <a:lnTo>
                  <a:pt x="216535" y="298831"/>
                </a:lnTo>
                <a:lnTo>
                  <a:pt x="180848" y="298831"/>
                </a:lnTo>
                <a:lnTo>
                  <a:pt x="180848" y="433007"/>
                </a:lnTo>
                <a:lnTo>
                  <a:pt x="142177" y="433007"/>
                </a:lnTo>
                <a:close/>
                <a:moveTo>
                  <a:pt x="225806" y="269304"/>
                </a:moveTo>
                <a:lnTo>
                  <a:pt x="320357" y="269304"/>
                </a:lnTo>
                <a:lnTo>
                  <a:pt x="320357" y="297879"/>
                </a:lnTo>
                <a:lnTo>
                  <a:pt x="262827" y="297879"/>
                </a:lnTo>
                <a:lnTo>
                  <a:pt x="262827" y="334518"/>
                </a:lnTo>
                <a:lnTo>
                  <a:pt x="317500" y="334518"/>
                </a:lnTo>
                <a:lnTo>
                  <a:pt x="317500" y="363093"/>
                </a:lnTo>
                <a:lnTo>
                  <a:pt x="262827" y="363093"/>
                </a:lnTo>
                <a:lnTo>
                  <a:pt x="262827" y="404368"/>
                </a:lnTo>
                <a:lnTo>
                  <a:pt x="323088" y="404368"/>
                </a:lnTo>
                <a:lnTo>
                  <a:pt x="323088" y="433007"/>
                </a:lnTo>
                <a:lnTo>
                  <a:pt x="225806" y="433007"/>
                </a:lnTo>
                <a:close/>
                <a:moveTo>
                  <a:pt x="340106" y="269304"/>
                </a:moveTo>
                <a:lnTo>
                  <a:pt x="392366" y="269304"/>
                </a:lnTo>
                <a:cubicBezTo>
                  <a:pt x="427355" y="269304"/>
                  <a:pt x="448437" y="285941"/>
                  <a:pt x="448437" y="321373"/>
                </a:cubicBezTo>
                <a:cubicBezTo>
                  <a:pt x="448437" y="349250"/>
                  <a:pt x="432943" y="373189"/>
                  <a:pt x="397066" y="373189"/>
                </a:cubicBezTo>
                <a:lnTo>
                  <a:pt x="378524" y="373189"/>
                </a:lnTo>
                <a:lnTo>
                  <a:pt x="378524" y="433007"/>
                </a:lnTo>
                <a:lnTo>
                  <a:pt x="340106" y="433007"/>
                </a:lnTo>
                <a:close/>
                <a:moveTo>
                  <a:pt x="389319" y="344551"/>
                </a:moveTo>
                <a:cubicBezTo>
                  <a:pt x="401320" y="344551"/>
                  <a:pt x="409956" y="336360"/>
                  <a:pt x="409956" y="321120"/>
                </a:cubicBezTo>
                <a:cubicBezTo>
                  <a:pt x="409956" y="305880"/>
                  <a:pt x="402463" y="297879"/>
                  <a:pt x="387223" y="297879"/>
                </a:cubicBezTo>
                <a:lnTo>
                  <a:pt x="377127" y="297879"/>
                </a:lnTo>
                <a:lnTo>
                  <a:pt x="377127" y="344551"/>
                </a:lnTo>
                <a:close/>
                <a:moveTo>
                  <a:pt x="515049" y="269304"/>
                </a:moveTo>
                <a:lnTo>
                  <a:pt x="553530" y="269304"/>
                </a:lnTo>
                <a:lnTo>
                  <a:pt x="553530" y="433007"/>
                </a:lnTo>
                <a:lnTo>
                  <a:pt x="515049" y="433007"/>
                </a:lnTo>
                <a:close/>
                <a:moveTo>
                  <a:pt x="575501" y="269304"/>
                </a:moveTo>
                <a:lnTo>
                  <a:pt x="620522" y="269304"/>
                </a:lnTo>
                <a:lnTo>
                  <a:pt x="668147" y="382842"/>
                </a:lnTo>
                <a:lnTo>
                  <a:pt x="668591" y="382842"/>
                </a:lnTo>
                <a:lnTo>
                  <a:pt x="668591" y="269304"/>
                </a:lnTo>
                <a:lnTo>
                  <a:pt x="702374" y="269304"/>
                </a:lnTo>
                <a:lnTo>
                  <a:pt x="702374" y="433007"/>
                </a:lnTo>
                <a:lnTo>
                  <a:pt x="656527" y="433007"/>
                </a:lnTo>
                <a:lnTo>
                  <a:pt x="609410" y="314579"/>
                </a:lnTo>
                <a:lnTo>
                  <a:pt x="608965" y="314579"/>
                </a:lnTo>
                <a:lnTo>
                  <a:pt x="608965" y="433007"/>
                </a:lnTo>
                <a:lnTo>
                  <a:pt x="575183" y="433007"/>
                </a:lnTo>
                <a:close/>
                <a:moveTo>
                  <a:pt x="746951" y="298831"/>
                </a:moveTo>
                <a:lnTo>
                  <a:pt x="711327" y="298831"/>
                </a:lnTo>
                <a:lnTo>
                  <a:pt x="711327" y="269304"/>
                </a:lnTo>
                <a:lnTo>
                  <a:pt x="821119" y="269304"/>
                </a:lnTo>
                <a:lnTo>
                  <a:pt x="821119" y="298831"/>
                </a:lnTo>
                <a:lnTo>
                  <a:pt x="785432" y="298831"/>
                </a:lnTo>
                <a:lnTo>
                  <a:pt x="785432" y="433007"/>
                </a:lnTo>
                <a:lnTo>
                  <a:pt x="746951" y="433007"/>
                </a:lnTo>
                <a:close/>
                <a:moveTo>
                  <a:pt x="892429" y="266446"/>
                </a:moveTo>
                <a:cubicBezTo>
                  <a:pt x="939546" y="266446"/>
                  <a:pt x="962279" y="303086"/>
                  <a:pt x="962279" y="351155"/>
                </a:cubicBezTo>
                <a:cubicBezTo>
                  <a:pt x="962279" y="399224"/>
                  <a:pt x="939737" y="435801"/>
                  <a:pt x="892429" y="435801"/>
                </a:cubicBezTo>
                <a:cubicBezTo>
                  <a:pt x="845122" y="435801"/>
                  <a:pt x="822960" y="399224"/>
                  <a:pt x="822960" y="351155"/>
                </a:cubicBezTo>
                <a:cubicBezTo>
                  <a:pt x="822960" y="303086"/>
                  <a:pt x="845249" y="266700"/>
                  <a:pt x="892429" y="266700"/>
                </a:cubicBezTo>
                <a:close/>
                <a:moveTo>
                  <a:pt x="892429" y="408178"/>
                </a:moveTo>
                <a:cubicBezTo>
                  <a:pt x="914654" y="408178"/>
                  <a:pt x="922655" y="382778"/>
                  <a:pt x="922655" y="351028"/>
                </a:cubicBezTo>
                <a:cubicBezTo>
                  <a:pt x="922655" y="319278"/>
                  <a:pt x="914654" y="293878"/>
                  <a:pt x="892429" y="293878"/>
                </a:cubicBezTo>
                <a:cubicBezTo>
                  <a:pt x="870204" y="293878"/>
                  <a:pt x="862394" y="319278"/>
                  <a:pt x="862394" y="351028"/>
                </a:cubicBezTo>
                <a:cubicBezTo>
                  <a:pt x="862394" y="382778"/>
                  <a:pt x="870141" y="408178"/>
                  <a:pt x="892429" y="408178"/>
                </a:cubicBezTo>
                <a:close/>
                <a:moveTo>
                  <a:pt x="1056577" y="298831"/>
                </a:moveTo>
                <a:lnTo>
                  <a:pt x="1020890" y="298831"/>
                </a:lnTo>
                <a:lnTo>
                  <a:pt x="1020890" y="269304"/>
                </a:lnTo>
                <a:lnTo>
                  <a:pt x="1130681" y="269304"/>
                </a:lnTo>
                <a:lnTo>
                  <a:pt x="1130681" y="298831"/>
                </a:lnTo>
                <a:lnTo>
                  <a:pt x="1095312" y="298831"/>
                </a:lnTo>
                <a:lnTo>
                  <a:pt x="1095312" y="433007"/>
                </a:lnTo>
                <a:lnTo>
                  <a:pt x="1056577" y="433007"/>
                </a:lnTo>
                <a:close/>
                <a:moveTo>
                  <a:pt x="1218375" y="364998"/>
                </a:moveTo>
                <a:lnTo>
                  <a:pt x="1178497" y="364998"/>
                </a:lnTo>
                <a:lnTo>
                  <a:pt x="1178497" y="433007"/>
                </a:lnTo>
                <a:lnTo>
                  <a:pt x="1140016" y="433007"/>
                </a:lnTo>
                <a:lnTo>
                  <a:pt x="1140016" y="269304"/>
                </a:lnTo>
                <a:lnTo>
                  <a:pt x="1178497" y="269304"/>
                </a:lnTo>
                <a:lnTo>
                  <a:pt x="1178497" y="334518"/>
                </a:lnTo>
                <a:lnTo>
                  <a:pt x="1218375" y="334518"/>
                </a:lnTo>
                <a:lnTo>
                  <a:pt x="1218375" y="269304"/>
                </a:lnTo>
                <a:lnTo>
                  <a:pt x="1256792" y="269304"/>
                </a:lnTo>
                <a:lnTo>
                  <a:pt x="1256792" y="433007"/>
                </a:lnTo>
                <a:lnTo>
                  <a:pt x="1218375" y="433007"/>
                </a:lnTo>
                <a:close/>
                <a:moveTo>
                  <a:pt x="1279398" y="269304"/>
                </a:moveTo>
                <a:lnTo>
                  <a:pt x="1374077" y="269304"/>
                </a:lnTo>
                <a:lnTo>
                  <a:pt x="1374077" y="297879"/>
                </a:lnTo>
                <a:lnTo>
                  <a:pt x="1316927" y="297879"/>
                </a:lnTo>
                <a:lnTo>
                  <a:pt x="1316927" y="334518"/>
                </a:lnTo>
                <a:lnTo>
                  <a:pt x="1371600" y="334518"/>
                </a:lnTo>
                <a:lnTo>
                  <a:pt x="1371600" y="363093"/>
                </a:lnTo>
                <a:lnTo>
                  <a:pt x="1316927" y="363093"/>
                </a:lnTo>
                <a:lnTo>
                  <a:pt x="1316927" y="404368"/>
                </a:lnTo>
                <a:lnTo>
                  <a:pt x="1377188" y="404368"/>
                </a:lnTo>
                <a:lnTo>
                  <a:pt x="1377188" y="433007"/>
                </a:lnTo>
                <a:lnTo>
                  <a:pt x="1279652" y="433007"/>
                </a:lnTo>
                <a:close/>
                <a:moveTo>
                  <a:pt x="1834261" y="311976"/>
                </a:moveTo>
                <a:cubicBezTo>
                  <a:pt x="1834261" y="333566"/>
                  <a:pt x="1868170" y="332232"/>
                  <a:pt x="1886839" y="352044"/>
                </a:cubicBezTo>
                <a:lnTo>
                  <a:pt x="1886839" y="301816"/>
                </a:lnTo>
                <a:cubicBezTo>
                  <a:pt x="1877232" y="297168"/>
                  <a:pt x="1866769" y="294552"/>
                  <a:pt x="1856105" y="294132"/>
                </a:cubicBezTo>
                <a:cubicBezTo>
                  <a:pt x="1843977" y="294132"/>
                  <a:pt x="1834515" y="299783"/>
                  <a:pt x="1834515" y="311976"/>
                </a:cubicBezTo>
                <a:close/>
                <a:moveTo>
                  <a:pt x="1841564" y="435801"/>
                </a:moveTo>
                <a:cubicBezTo>
                  <a:pt x="1826500" y="435656"/>
                  <a:pt x="1811533" y="433369"/>
                  <a:pt x="1797114" y="429006"/>
                </a:cubicBezTo>
                <a:lnTo>
                  <a:pt x="1799273" y="397256"/>
                </a:lnTo>
                <a:cubicBezTo>
                  <a:pt x="1810766" y="401701"/>
                  <a:pt x="1820862" y="407352"/>
                  <a:pt x="1835150" y="407352"/>
                </a:cubicBezTo>
                <a:cubicBezTo>
                  <a:pt x="1847342" y="407352"/>
                  <a:pt x="1859090" y="401002"/>
                  <a:pt x="1859090" y="387858"/>
                </a:cubicBezTo>
                <a:cubicBezTo>
                  <a:pt x="1859090" y="356108"/>
                  <a:pt x="1794574" y="371666"/>
                  <a:pt x="1794574" y="313245"/>
                </a:cubicBezTo>
                <a:cubicBezTo>
                  <a:pt x="1794574" y="308356"/>
                  <a:pt x="1796415" y="266573"/>
                  <a:pt x="1851343" y="266573"/>
                </a:cubicBezTo>
                <a:cubicBezTo>
                  <a:pt x="1863228" y="266777"/>
                  <a:pt x="1875042" y="268441"/>
                  <a:pt x="1886522" y="271526"/>
                </a:cubicBezTo>
                <a:lnTo>
                  <a:pt x="1886522" y="0"/>
                </a:lnTo>
                <a:lnTo>
                  <a:pt x="1442022" y="164211"/>
                </a:lnTo>
                <a:lnTo>
                  <a:pt x="1442022" y="543560"/>
                </a:lnTo>
                <a:lnTo>
                  <a:pt x="1886522" y="707771"/>
                </a:lnTo>
                <a:lnTo>
                  <a:pt x="1886522" y="418274"/>
                </a:lnTo>
                <a:cubicBezTo>
                  <a:pt x="1874696" y="430064"/>
                  <a:pt x="1858505" y="436412"/>
                  <a:pt x="1841818" y="435801"/>
                </a:cubicBezTo>
                <a:close/>
                <a:moveTo>
                  <a:pt x="1638745" y="433007"/>
                </a:moveTo>
                <a:lnTo>
                  <a:pt x="1593278" y="433007"/>
                </a:lnTo>
                <a:lnTo>
                  <a:pt x="1546098" y="314579"/>
                </a:lnTo>
                <a:lnTo>
                  <a:pt x="1545653" y="314579"/>
                </a:lnTo>
                <a:lnTo>
                  <a:pt x="1545653" y="433007"/>
                </a:lnTo>
                <a:lnTo>
                  <a:pt x="1511872" y="433007"/>
                </a:lnTo>
                <a:lnTo>
                  <a:pt x="1511872" y="269304"/>
                </a:lnTo>
                <a:lnTo>
                  <a:pt x="1556893" y="269304"/>
                </a:lnTo>
                <a:lnTo>
                  <a:pt x="1604518" y="382842"/>
                </a:lnTo>
                <a:lnTo>
                  <a:pt x="1604962" y="382842"/>
                </a:lnTo>
                <a:lnTo>
                  <a:pt x="1604962" y="269304"/>
                </a:lnTo>
                <a:lnTo>
                  <a:pt x="1638745" y="269304"/>
                </a:lnTo>
                <a:close/>
                <a:moveTo>
                  <a:pt x="1778000" y="433007"/>
                </a:moveTo>
                <a:lnTo>
                  <a:pt x="1739519" y="433007"/>
                </a:lnTo>
                <a:lnTo>
                  <a:pt x="1739519" y="364998"/>
                </a:lnTo>
                <a:lnTo>
                  <a:pt x="1699641" y="364998"/>
                </a:lnTo>
                <a:lnTo>
                  <a:pt x="1699641" y="433007"/>
                </a:lnTo>
                <a:lnTo>
                  <a:pt x="1661160" y="433007"/>
                </a:lnTo>
                <a:lnTo>
                  <a:pt x="1661160" y="269304"/>
                </a:lnTo>
                <a:lnTo>
                  <a:pt x="1699641" y="269304"/>
                </a:lnTo>
                <a:lnTo>
                  <a:pt x="1699641" y="334518"/>
                </a:lnTo>
                <a:lnTo>
                  <a:pt x="1739519" y="334518"/>
                </a:lnTo>
                <a:lnTo>
                  <a:pt x="1739519" y="269304"/>
                </a:lnTo>
                <a:lnTo>
                  <a:pt x="1778000" y="269304"/>
                </a:lnTo>
                <a:close/>
              </a:path>
            </a:pathLst>
          </a:custGeom>
          <a:solidFill>
            <a:srgbClr val="FFFFFF"/>
          </a:solidFill>
          <a:ln w="6350" cap="flat">
            <a:noFill/>
            <a:prstDash val="solid"/>
            <a:miter/>
          </a:ln>
        </p:spPr>
        <p:txBody>
          <a:bodyPr rtlCol="0" anchor="ctr"/>
          <a:lstStyle/>
          <a:p>
            <a:endParaRPr lang="en-GB" dirty="0"/>
          </a:p>
        </p:txBody>
      </p:sp>
      <p:sp>
        <p:nvSpPr>
          <p:cNvPr id="19" name="Rectangle 18">
            <a:extLst>
              <a:ext uri="{FF2B5EF4-FFF2-40B4-BE49-F238E27FC236}">
                <a16:creationId xmlns:a16="http://schemas.microsoft.com/office/drawing/2014/main" id="{F07B9F67-CF39-AE46-B752-CC353C68D538}"/>
              </a:ext>
            </a:extLst>
          </p:cNvPr>
          <p:cNvSpPr/>
          <p:nvPr userDrawn="1"/>
        </p:nvSpPr>
        <p:spPr>
          <a:xfrm>
            <a:off x="8221762" y="5416296"/>
            <a:ext cx="3892825" cy="1015663"/>
          </a:xfrm>
          <a:prstGeom prst="rect">
            <a:avLst/>
          </a:prstGeom>
        </p:spPr>
        <p:txBody>
          <a:bodyPr wrap="square">
            <a:spAutoFit/>
          </a:bodyPr>
          <a:lstStyle/>
          <a:p>
            <a:pPr>
              <a:lnSpc>
                <a:spcPts val="1800"/>
              </a:lnSpc>
            </a:pPr>
            <a:r>
              <a:rPr lang="en-GB" sz="1800" b="1" dirty="0">
                <a:solidFill>
                  <a:schemeClr val="bg1"/>
                </a:solidFill>
              </a:rPr>
              <a:t>Together we can </a:t>
            </a:r>
            <a:br>
              <a:rPr lang="en-GB" sz="1800" b="1" dirty="0">
                <a:solidFill>
                  <a:schemeClr val="bg1"/>
                </a:solidFill>
              </a:rPr>
            </a:br>
            <a:r>
              <a:rPr lang="en-GB" sz="1800" b="1" dirty="0">
                <a:solidFill>
                  <a:schemeClr val="bg1"/>
                </a:solidFill>
              </a:rPr>
              <a:t>make a difference!</a:t>
            </a:r>
            <a:br>
              <a:rPr lang="en-GB" sz="1800" b="1" dirty="0">
                <a:solidFill>
                  <a:schemeClr val="bg1"/>
                </a:solidFill>
              </a:rPr>
            </a:br>
            <a:endParaRPr lang="en-GB" sz="1800" b="1" dirty="0">
              <a:solidFill>
                <a:schemeClr val="bg1"/>
              </a:solidFill>
            </a:endParaRPr>
          </a:p>
          <a:p>
            <a:pPr>
              <a:lnSpc>
                <a:spcPts val="1800"/>
              </a:lnSpc>
            </a:pPr>
            <a:r>
              <a:rPr lang="en-GB" sz="1800" b="1" dirty="0">
                <a:solidFill>
                  <a:schemeClr val="accent2"/>
                </a:solidFill>
                <a:hlinkClick r:id="rId2"/>
              </a:rPr>
              <a:t>stepintothenhs.nhs.uk/secondary</a:t>
            </a:r>
            <a:endParaRPr lang="en-US" dirty="0">
              <a:solidFill>
                <a:schemeClr val="accent2"/>
              </a:solidFill>
            </a:endParaRPr>
          </a:p>
        </p:txBody>
      </p:sp>
      <p:sp>
        <p:nvSpPr>
          <p:cNvPr id="14" name="Freeform: Shape 32">
            <a:extLst>
              <a:ext uri="{FF2B5EF4-FFF2-40B4-BE49-F238E27FC236}">
                <a16:creationId xmlns:a16="http://schemas.microsoft.com/office/drawing/2014/main" id="{1538833B-4113-3645-A80D-54BE40518B11}"/>
              </a:ext>
            </a:extLst>
          </p:cNvPr>
          <p:cNvSpPr>
            <a:spLocks noChangeAspect="1"/>
          </p:cNvSpPr>
          <p:nvPr userDrawn="1"/>
        </p:nvSpPr>
        <p:spPr>
          <a:xfrm>
            <a:off x="10829086" y="476250"/>
            <a:ext cx="893586" cy="360000"/>
          </a:xfrm>
          <a:custGeom>
            <a:avLst/>
            <a:gdLst>
              <a:gd name="connsiteX0" fmla="*/ 804228 w 804227"/>
              <a:gd name="connsiteY0" fmla="*/ 0 h 323850"/>
              <a:gd name="connsiteX1" fmla="*/ 0 w 804227"/>
              <a:gd name="connsiteY1" fmla="*/ 0 h 323850"/>
              <a:gd name="connsiteX2" fmla="*/ 0 w 804227"/>
              <a:gd name="connsiteY2" fmla="*/ 323850 h 323850"/>
              <a:gd name="connsiteX3" fmla="*/ 804228 w 804227"/>
              <a:gd name="connsiteY3" fmla="*/ 323850 h 323850"/>
              <a:gd name="connsiteX4" fmla="*/ 323342 w 804227"/>
              <a:gd name="connsiteY4" fmla="*/ 31306 h 323850"/>
              <a:gd name="connsiteX5" fmla="*/ 267843 w 804227"/>
              <a:gd name="connsiteY5" fmla="*/ 291973 h 323850"/>
              <a:gd name="connsiteX6" fmla="*/ 180722 w 804227"/>
              <a:gd name="connsiteY6" fmla="*/ 291973 h 323850"/>
              <a:gd name="connsiteX7" fmla="*/ 125921 w 804227"/>
              <a:gd name="connsiteY7" fmla="*/ 111570 h 323850"/>
              <a:gd name="connsiteX8" fmla="*/ 125222 w 804227"/>
              <a:gd name="connsiteY8" fmla="*/ 111570 h 323850"/>
              <a:gd name="connsiteX9" fmla="*/ 88773 w 804227"/>
              <a:gd name="connsiteY9" fmla="*/ 291973 h 323850"/>
              <a:gd name="connsiteX10" fmla="*/ 22670 w 804227"/>
              <a:gd name="connsiteY10" fmla="*/ 291973 h 323850"/>
              <a:gd name="connsiteX11" fmla="*/ 78677 w 804227"/>
              <a:gd name="connsiteY11" fmla="*/ 31306 h 323850"/>
              <a:gd name="connsiteX12" fmla="*/ 166053 w 804227"/>
              <a:gd name="connsiteY12" fmla="*/ 31306 h 323850"/>
              <a:gd name="connsiteX13" fmla="*/ 219773 w 804227"/>
              <a:gd name="connsiteY13" fmla="*/ 212027 h 323850"/>
              <a:gd name="connsiteX14" fmla="*/ 220472 w 804227"/>
              <a:gd name="connsiteY14" fmla="*/ 212027 h 323850"/>
              <a:gd name="connsiteX15" fmla="*/ 257302 w 804227"/>
              <a:gd name="connsiteY15" fmla="*/ 31306 h 323850"/>
              <a:gd name="connsiteX16" fmla="*/ 572516 w 804227"/>
              <a:gd name="connsiteY16" fmla="*/ 31306 h 323850"/>
              <a:gd name="connsiteX17" fmla="*/ 518096 w 804227"/>
              <a:gd name="connsiteY17" fmla="*/ 291973 h 323850"/>
              <a:gd name="connsiteX18" fmla="*/ 448246 w 804227"/>
              <a:gd name="connsiteY18" fmla="*/ 291973 h 323850"/>
              <a:gd name="connsiteX19" fmla="*/ 471551 w 804227"/>
              <a:gd name="connsiteY19" fmla="*/ 180277 h 323850"/>
              <a:gd name="connsiteX20" fmla="*/ 388557 w 804227"/>
              <a:gd name="connsiteY20" fmla="*/ 180277 h 323850"/>
              <a:gd name="connsiteX21" fmla="*/ 365252 w 804227"/>
              <a:gd name="connsiteY21" fmla="*/ 291973 h 323850"/>
              <a:gd name="connsiteX22" fmla="*/ 295402 w 804227"/>
              <a:gd name="connsiteY22" fmla="*/ 291973 h 323850"/>
              <a:gd name="connsiteX23" fmla="*/ 349821 w 804227"/>
              <a:gd name="connsiteY23" fmla="*/ 31306 h 323850"/>
              <a:gd name="connsiteX24" fmla="*/ 419989 w 804227"/>
              <a:gd name="connsiteY24" fmla="*/ 31306 h 323850"/>
              <a:gd name="connsiteX25" fmla="*/ 399352 w 804227"/>
              <a:gd name="connsiteY25" fmla="*/ 131000 h 323850"/>
              <a:gd name="connsiteX26" fmla="*/ 482283 w 804227"/>
              <a:gd name="connsiteY26" fmla="*/ 131000 h 323850"/>
              <a:gd name="connsiteX27" fmla="*/ 502920 w 804227"/>
              <a:gd name="connsiteY27" fmla="*/ 31306 h 323850"/>
              <a:gd name="connsiteX28" fmla="*/ 774129 w 804227"/>
              <a:gd name="connsiteY28" fmla="*/ 38354 h 323850"/>
              <a:gd name="connsiteX29" fmla="*/ 757174 w 804227"/>
              <a:gd name="connsiteY29" fmla="*/ 90297 h 323850"/>
              <a:gd name="connsiteX30" fmla="*/ 699389 w 804227"/>
              <a:gd name="connsiteY30" fmla="*/ 78359 h 323850"/>
              <a:gd name="connsiteX31" fmla="*/ 649097 w 804227"/>
              <a:gd name="connsiteY31" fmla="*/ 103378 h 323850"/>
              <a:gd name="connsiteX32" fmla="*/ 750697 w 804227"/>
              <a:gd name="connsiteY32" fmla="*/ 205677 h 323850"/>
              <a:gd name="connsiteX33" fmla="*/ 622681 w 804227"/>
              <a:gd name="connsiteY33" fmla="*/ 296482 h 323850"/>
              <a:gd name="connsiteX34" fmla="*/ 541655 w 804227"/>
              <a:gd name="connsiteY34" fmla="*/ 282956 h 323850"/>
              <a:gd name="connsiteX35" fmla="*/ 558165 w 804227"/>
              <a:gd name="connsiteY35" fmla="*/ 229934 h 323850"/>
              <a:gd name="connsiteX36" fmla="*/ 622681 w 804227"/>
              <a:gd name="connsiteY36" fmla="*/ 244920 h 323850"/>
              <a:gd name="connsiteX37" fmla="*/ 678625 w 804227"/>
              <a:gd name="connsiteY37" fmla="*/ 213868 h 323850"/>
              <a:gd name="connsiteX38" fmla="*/ 577025 w 804227"/>
              <a:gd name="connsiteY38" fmla="*/ 114236 h 323850"/>
              <a:gd name="connsiteX39" fmla="*/ 693801 w 804227"/>
              <a:gd name="connsiteY39" fmla="*/ 26797 h 323850"/>
              <a:gd name="connsiteX40" fmla="*/ 774129 w 804227"/>
              <a:gd name="connsiteY40" fmla="*/ 38354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04227" h="323850">
                <a:moveTo>
                  <a:pt x="804228" y="0"/>
                </a:moveTo>
                <a:lnTo>
                  <a:pt x="0" y="0"/>
                </a:lnTo>
                <a:lnTo>
                  <a:pt x="0" y="323850"/>
                </a:lnTo>
                <a:lnTo>
                  <a:pt x="804228" y="323850"/>
                </a:lnTo>
                <a:close/>
                <a:moveTo>
                  <a:pt x="323342" y="31306"/>
                </a:moveTo>
                <a:lnTo>
                  <a:pt x="267843" y="291973"/>
                </a:lnTo>
                <a:lnTo>
                  <a:pt x="180722" y="291973"/>
                </a:lnTo>
                <a:lnTo>
                  <a:pt x="125921" y="111570"/>
                </a:lnTo>
                <a:lnTo>
                  <a:pt x="125222" y="111570"/>
                </a:lnTo>
                <a:lnTo>
                  <a:pt x="88773" y="291973"/>
                </a:lnTo>
                <a:lnTo>
                  <a:pt x="22670" y="291973"/>
                </a:lnTo>
                <a:lnTo>
                  <a:pt x="78677" y="31306"/>
                </a:lnTo>
                <a:lnTo>
                  <a:pt x="166053" y="31306"/>
                </a:lnTo>
                <a:lnTo>
                  <a:pt x="219773" y="212027"/>
                </a:lnTo>
                <a:lnTo>
                  <a:pt x="220472" y="212027"/>
                </a:lnTo>
                <a:lnTo>
                  <a:pt x="257302" y="31306"/>
                </a:lnTo>
                <a:close/>
                <a:moveTo>
                  <a:pt x="572516" y="31306"/>
                </a:moveTo>
                <a:lnTo>
                  <a:pt x="518096" y="291973"/>
                </a:lnTo>
                <a:lnTo>
                  <a:pt x="448246" y="291973"/>
                </a:lnTo>
                <a:lnTo>
                  <a:pt x="471551" y="180277"/>
                </a:lnTo>
                <a:lnTo>
                  <a:pt x="388557" y="180277"/>
                </a:lnTo>
                <a:lnTo>
                  <a:pt x="365252" y="291973"/>
                </a:lnTo>
                <a:lnTo>
                  <a:pt x="295402" y="291973"/>
                </a:lnTo>
                <a:lnTo>
                  <a:pt x="349821" y="31306"/>
                </a:lnTo>
                <a:lnTo>
                  <a:pt x="419989" y="31306"/>
                </a:lnTo>
                <a:lnTo>
                  <a:pt x="399352" y="131000"/>
                </a:lnTo>
                <a:lnTo>
                  <a:pt x="482283" y="131000"/>
                </a:lnTo>
                <a:lnTo>
                  <a:pt x="502920" y="31306"/>
                </a:lnTo>
                <a:close/>
                <a:moveTo>
                  <a:pt x="774129" y="38354"/>
                </a:moveTo>
                <a:lnTo>
                  <a:pt x="757174" y="90297"/>
                </a:lnTo>
                <a:cubicBezTo>
                  <a:pt x="739057" y="82015"/>
                  <a:pt x="719304" y="77934"/>
                  <a:pt x="699389" y="78359"/>
                </a:cubicBezTo>
                <a:cubicBezTo>
                  <a:pt x="671640" y="78359"/>
                  <a:pt x="649097" y="82423"/>
                  <a:pt x="649097" y="103378"/>
                </a:cubicBezTo>
                <a:cubicBezTo>
                  <a:pt x="649097" y="140335"/>
                  <a:pt x="750697" y="126556"/>
                  <a:pt x="750697" y="205677"/>
                </a:cubicBezTo>
                <a:cubicBezTo>
                  <a:pt x="750697" y="277749"/>
                  <a:pt x="683514" y="296482"/>
                  <a:pt x="622681" y="296482"/>
                </a:cubicBezTo>
                <a:cubicBezTo>
                  <a:pt x="595172" y="295793"/>
                  <a:pt x="567896" y="291240"/>
                  <a:pt x="541655" y="282956"/>
                </a:cubicBezTo>
                <a:lnTo>
                  <a:pt x="558165" y="229934"/>
                </a:lnTo>
                <a:cubicBezTo>
                  <a:pt x="572009" y="238950"/>
                  <a:pt x="599822" y="244920"/>
                  <a:pt x="622681" y="244920"/>
                </a:cubicBezTo>
                <a:cubicBezTo>
                  <a:pt x="644525" y="244920"/>
                  <a:pt x="678625" y="240792"/>
                  <a:pt x="678625" y="213868"/>
                </a:cubicBezTo>
                <a:cubicBezTo>
                  <a:pt x="678625" y="172085"/>
                  <a:pt x="577025" y="187770"/>
                  <a:pt x="577025" y="114236"/>
                </a:cubicBezTo>
                <a:cubicBezTo>
                  <a:pt x="577025" y="46990"/>
                  <a:pt x="636334" y="26797"/>
                  <a:pt x="693801" y="26797"/>
                </a:cubicBezTo>
                <a:cubicBezTo>
                  <a:pt x="726059" y="26797"/>
                  <a:pt x="756476" y="30163"/>
                  <a:pt x="774129" y="38354"/>
                </a:cubicBezTo>
                <a:close/>
              </a:path>
            </a:pathLst>
          </a:custGeom>
          <a:solidFill>
            <a:srgbClr val="005EBB"/>
          </a:solidFill>
          <a:ln w="6350" cap="flat">
            <a:noFill/>
            <a:prstDash val="solid"/>
            <a:miter/>
          </a:ln>
        </p:spPr>
        <p:txBody>
          <a:bodyPr rtlCol="0" anchor="ctr"/>
          <a:lstStyle/>
          <a:p>
            <a:endParaRPr lang="en-GB" dirty="0"/>
          </a:p>
        </p:txBody>
      </p:sp>
    </p:spTree>
    <p:extLst>
      <p:ext uri="{BB962C8B-B14F-4D97-AF65-F5344CB8AC3E}">
        <p14:creationId xmlns:p14="http://schemas.microsoft.com/office/powerpoint/2010/main" val="2058559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Alt 3">
    <p:spTree>
      <p:nvGrpSpPr>
        <p:cNvPr id="1" name=""/>
        <p:cNvGrpSpPr/>
        <p:nvPr/>
      </p:nvGrpSpPr>
      <p:grpSpPr>
        <a:xfrm>
          <a:off x="0" y="0"/>
          <a:ext cx="0" cy="0"/>
          <a:chOff x="0" y="0"/>
          <a:chExt cx="0" cy="0"/>
        </a:xfrm>
      </p:grpSpPr>
      <p:sp>
        <p:nvSpPr>
          <p:cNvPr id="50" name="Freeform: Shape 49">
            <a:extLst>
              <a:ext uri="{FF2B5EF4-FFF2-40B4-BE49-F238E27FC236}">
                <a16:creationId xmlns:a16="http://schemas.microsoft.com/office/drawing/2014/main" id="{071875F5-98C6-4CDA-B157-04A9E66EB1EA}"/>
              </a:ext>
            </a:extLst>
          </p:cNvPr>
          <p:cNvSpPr/>
          <p:nvPr/>
        </p:nvSpPr>
        <p:spPr>
          <a:xfrm>
            <a:off x="5603684" y="5930836"/>
            <a:ext cx="848868" cy="837310"/>
          </a:xfrm>
          <a:custGeom>
            <a:avLst/>
            <a:gdLst>
              <a:gd name="connsiteX0" fmla="*/ 0 w 848868"/>
              <a:gd name="connsiteY0" fmla="*/ 601535 h 837310"/>
              <a:gd name="connsiteX1" fmla="*/ 848868 w 848868"/>
              <a:gd name="connsiteY1" fmla="*/ 837311 h 837310"/>
              <a:gd name="connsiteX2" fmla="*/ 848868 w 848868"/>
              <a:gd name="connsiteY2" fmla="*/ 0 h 837310"/>
              <a:gd name="connsiteX3" fmla="*/ 0 w 848868"/>
              <a:gd name="connsiteY3" fmla="*/ 272733 h 837310"/>
              <a:gd name="connsiteX4" fmla="*/ 0 w 848868"/>
              <a:gd name="connsiteY4" fmla="*/ 601535 h 837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8868" h="837310">
                <a:moveTo>
                  <a:pt x="0" y="601535"/>
                </a:moveTo>
                <a:lnTo>
                  <a:pt x="848868" y="837311"/>
                </a:lnTo>
                <a:lnTo>
                  <a:pt x="848868" y="0"/>
                </a:lnTo>
                <a:lnTo>
                  <a:pt x="0" y="272733"/>
                </a:lnTo>
                <a:lnTo>
                  <a:pt x="0" y="601535"/>
                </a:lnTo>
                <a:close/>
              </a:path>
            </a:pathLst>
          </a:custGeom>
          <a:solidFill>
            <a:schemeClr val="accent4"/>
          </a:solidFill>
          <a:ln w="6350" cap="flat">
            <a:noFill/>
            <a:prstDash val="solid"/>
            <a:miter/>
          </a:ln>
        </p:spPr>
        <p:txBody>
          <a:bodyPr rtlCol="0" anchor="ctr"/>
          <a:lstStyle/>
          <a:p>
            <a:endParaRPr lang="en-GB" dirty="0"/>
          </a:p>
        </p:txBody>
      </p:sp>
      <p:sp>
        <p:nvSpPr>
          <p:cNvPr id="51" name="Freeform: Shape 50">
            <a:extLst>
              <a:ext uri="{FF2B5EF4-FFF2-40B4-BE49-F238E27FC236}">
                <a16:creationId xmlns:a16="http://schemas.microsoft.com/office/drawing/2014/main" id="{C2C110A2-DEC2-4E5A-B311-6199AD69BE9D}"/>
              </a:ext>
            </a:extLst>
          </p:cNvPr>
          <p:cNvSpPr/>
          <p:nvPr/>
        </p:nvSpPr>
        <p:spPr>
          <a:xfrm>
            <a:off x="3775836" y="5951791"/>
            <a:ext cx="2676715" cy="906208"/>
          </a:xfrm>
          <a:custGeom>
            <a:avLst/>
            <a:gdLst>
              <a:gd name="connsiteX0" fmla="*/ 0 w 2676715"/>
              <a:gd name="connsiteY0" fmla="*/ 906209 h 906208"/>
              <a:gd name="connsiteX1" fmla="*/ 2676716 w 2676715"/>
              <a:gd name="connsiteY1" fmla="*/ 906209 h 906208"/>
              <a:gd name="connsiteX2" fmla="*/ 2676716 w 2676715"/>
              <a:gd name="connsiteY2" fmla="*/ 366776 h 906208"/>
              <a:gd name="connsiteX3" fmla="*/ 0 w 2676715"/>
              <a:gd name="connsiteY3" fmla="*/ 0 h 906208"/>
              <a:gd name="connsiteX4" fmla="*/ 0 w 2676715"/>
              <a:gd name="connsiteY4" fmla="*/ 906209 h 906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6715" h="906208">
                <a:moveTo>
                  <a:pt x="0" y="906209"/>
                </a:moveTo>
                <a:lnTo>
                  <a:pt x="2676716" y="906209"/>
                </a:lnTo>
                <a:lnTo>
                  <a:pt x="2676716" y="366776"/>
                </a:lnTo>
                <a:lnTo>
                  <a:pt x="0" y="0"/>
                </a:lnTo>
                <a:lnTo>
                  <a:pt x="0" y="906209"/>
                </a:lnTo>
                <a:close/>
              </a:path>
            </a:pathLst>
          </a:custGeom>
          <a:solidFill>
            <a:schemeClr val="tx2"/>
          </a:solidFill>
          <a:ln w="6350" cap="flat">
            <a:noFill/>
            <a:prstDash val="solid"/>
            <a:miter/>
          </a:ln>
        </p:spPr>
        <p:txBody>
          <a:bodyPr rtlCol="0" anchor="ctr"/>
          <a:lstStyle/>
          <a:p>
            <a:endParaRPr lang="en-GB" dirty="0"/>
          </a:p>
        </p:txBody>
      </p:sp>
      <p:sp>
        <p:nvSpPr>
          <p:cNvPr id="53" name="Freeform: Shape 52">
            <a:extLst>
              <a:ext uri="{FF2B5EF4-FFF2-40B4-BE49-F238E27FC236}">
                <a16:creationId xmlns:a16="http://schemas.microsoft.com/office/drawing/2014/main" id="{D5A0DC59-3B36-4623-9D3A-AE3886D1C33B}"/>
              </a:ext>
            </a:extLst>
          </p:cNvPr>
          <p:cNvSpPr/>
          <p:nvPr/>
        </p:nvSpPr>
        <p:spPr>
          <a:xfrm>
            <a:off x="6452552" y="5930963"/>
            <a:ext cx="1208595" cy="927036"/>
          </a:xfrm>
          <a:custGeom>
            <a:avLst/>
            <a:gdLst>
              <a:gd name="connsiteX0" fmla="*/ 0 w 1208595"/>
              <a:gd name="connsiteY0" fmla="*/ 927036 h 927036"/>
              <a:gd name="connsiteX1" fmla="*/ 1208595 w 1208595"/>
              <a:gd name="connsiteY1" fmla="*/ 927036 h 927036"/>
              <a:gd name="connsiteX2" fmla="*/ 1208595 w 1208595"/>
              <a:gd name="connsiteY2" fmla="*/ 395033 h 927036"/>
              <a:gd name="connsiteX3" fmla="*/ 0 w 1208595"/>
              <a:gd name="connsiteY3" fmla="*/ 0 h 927036"/>
              <a:gd name="connsiteX4" fmla="*/ 0 w 1208595"/>
              <a:gd name="connsiteY4" fmla="*/ 927036 h 927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8595" h="927036">
                <a:moveTo>
                  <a:pt x="0" y="927036"/>
                </a:moveTo>
                <a:lnTo>
                  <a:pt x="1208595" y="927036"/>
                </a:lnTo>
                <a:lnTo>
                  <a:pt x="1208595" y="395033"/>
                </a:lnTo>
                <a:lnTo>
                  <a:pt x="0" y="0"/>
                </a:lnTo>
                <a:lnTo>
                  <a:pt x="0" y="927036"/>
                </a:lnTo>
                <a:close/>
              </a:path>
            </a:pathLst>
          </a:custGeom>
          <a:solidFill>
            <a:schemeClr val="accent5"/>
          </a:solidFill>
          <a:ln w="6350" cap="flat">
            <a:noFill/>
            <a:prstDash val="solid"/>
            <a:miter/>
          </a:ln>
        </p:spPr>
        <p:txBody>
          <a:bodyPr rtlCol="0" anchor="ctr"/>
          <a:lstStyle/>
          <a:p>
            <a:endParaRPr lang="en-GB" dirty="0"/>
          </a:p>
        </p:txBody>
      </p:sp>
      <p:grpSp>
        <p:nvGrpSpPr>
          <p:cNvPr id="81" name="Group 80">
            <a:extLst>
              <a:ext uri="{FF2B5EF4-FFF2-40B4-BE49-F238E27FC236}">
                <a16:creationId xmlns:a16="http://schemas.microsoft.com/office/drawing/2014/main" id="{73579701-6847-461F-96A9-0E9DE1AE1AFD}"/>
              </a:ext>
            </a:extLst>
          </p:cNvPr>
          <p:cNvGrpSpPr/>
          <p:nvPr userDrawn="1"/>
        </p:nvGrpSpPr>
        <p:grpSpPr>
          <a:xfrm>
            <a:off x="7661147" y="5796597"/>
            <a:ext cx="4530852" cy="1066419"/>
            <a:chOff x="7661147" y="5796597"/>
            <a:chExt cx="4530852" cy="1066419"/>
          </a:xfrm>
        </p:grpSpPr>
        <p:sp>
          <p:nvSpPr>
            <p:cNvPr id="52" name="Freeform: Shape 51">
              <a:extLst>
                <a:ext uri="{FF2B5EF4-FFF2-40B4-BE49-F238E27FC236}">
                  <a16:creationId xmlns:a16="http://schemas.microsoft.com/office/drawing/2014/main" id="{83750E92-D8AE-4BB2-9100-BA22BEBD9144}"/>
                </a:ext>
              </a:extLst>
            </p:cNvPr>
            <p:cNvSpPr/>
            <p:nvPr/>
          </p:nvSpPr>
          <p:spPr>
            <a:xfrm>
              <a:off x="9019730" y="5796597"/>
              <a:ext cx="3172269" cy="1066419"/>
            </a:xfrm>
            <a:custGeom>
              <a:avLst/>
              <a:gdLst>
                <a:gd name="connsiteX0" fmla="*/ 0 w 3172269"/>
                <a:gd name="connsiteY0" fmla="*/ 1066419 h 1066419"/>
                <a:gd name="connsiteX1" fmla="*/ 3172269 w 3172269"/>
                <a:gd name="connsiteY1" fmla="*/ 1061403 h 1066419"/>
                <a:gd name="connsiteX2" fmla="*/ 3172269 w 3172269"/>
                <a:gd name="connsiteY2" fmla="*/ 452057 h 1066419"/>
                <a:gd name="connsiteX3" fmla="*/ 0 w 3172269"/>
                <a:gd name="connsiteY3" fmla="*/ 0 h 1066419"/>
                <a:gd name="connsiteX4" fmla="*/ 0 w 3172269"/>
                <a:gd name="connsiteY4" fmla="*/ 1066419 h 1066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2269" h="1066419">
                  <a:moveTo>
                    <a:pt x="0" y="1066419"/>
                  </a:moveTo>
                  <a:lnTo>
                    <a:pt x="3172269" y="1061403"/>
                  </a:lnTo>
                  <a:lnTo>
                    <a:pt x="3172269" y="452057"/>
                  </a:lnTo>
                  <a:lnTo>
                    <a:pt x="0" y="0"/>
                  </a:lnTo>
                  <a:lnTo>
                    <a:pt x="0" y="1066419"/>
                  </a:lnTo>
                  <a:close/>
                </a:path>
              </a:pathLst>
            </a:custGeom>
            <a:solidFill>
              <a:schemeClr val="accent3"/>
            </a:solidFill>
            <a:ln w="6350" cap="flat">
              <a:noFill/>
              <a:prstDash val="solid"/>
              <a:miter/>
            </a:ln>
          </p:spPr>
          <p:txBody>
            <a:bodyPr rtlCol="0" anchor="ctr"/>
            <a:lstStyle/>
            <a:p>
              <a:endParaRPr lang="en-GB" dirty="0"/>
            </a:p>
          </p:txBody>
        </p:sp>
        <p:sp>
          <p:nvSpPr>
            <p:cNvPr id="54" name="Freeform: Shape 53">
              <a:extLst>
                <a:ext uri="{FF2B5EF4-FFF2-40B4-BE49-F238E27FC236}">
                  <a16:creationId xmlns:a16="http://schemas.microsoft.com/office/drawing/2014/main" id="{CDA92AD0-1EAA-492C-9810-8C5120251A3D}"/>
                </a:ext>
              </a:extLst>
            </p:cNvPr>
            <p:cNvSpPr/>
            <p:nvPr/>
          </p:nvSpPr>
          <p:spPr>
            <a:xfrm>
              <a:off x="7661147" y="5797486"/>
              <a:ext cx="1358582" cy="1065530"/>
            </a:xfrm>
            <a:custGeom>
              <a:avLst/>
              <a:gdLst>
                <a:gd name="connsiteX0" fmla="*/ 0 w 1358582"/>
                <a:gd name="connsiteY0" fmla="*/ 532130 h 1065530"/>
                <a:gd name="connsiteX1" fmla="*/ 0 w 1358582"/>
                <a:gd name="connsiteY1" fmla="*/ 1060514 h 1065530"/>
                <a:gd name="connsiteX2" fmla="*/ 1358583 w 1358582"/>
                <a:gd name="connsiteY2" fmla="*/ 1065530 h 1065530"/>
                <a:gd name="connsiteX3" fmla="*/ 1358583 w 1358582"/>
                <a:gd name="connsiteY3" fmla="*/ 0 h 1065530"/>
                <a:gd name="connsiteX4" fmla="*/ 0 w 1358582"/>
                <a:gd name="connsiteY4" fmla="*/ 532130 h 1065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8582" h="1065530">
                  <a:moveTo>
                    <a:pt x="0" y="532130"/>
                  </a:moveTo>
                  <a:lnTo>
                    <a:pt x="0" y="1060514"/>
                  </a:lnTo>
                  <a:lnTo>
                    <a:pt x="1358583" y="1065530"/>
                  </a:lnTo>
                  <a:lnTo>
                    <a:pt x="1358583" y="0"/>
                  </a:lnTo>
                  <a:lnTo>
                    <a:pt x="0" y="532130"/>
                  </a:lnTo>
                  <a:close/>
                </a:path>
              </a:pathLst>
            </a:custGeom>
            <a:solidFill>
              <a:schemeClr val="accent1"/>
            </a:solidFill>
            <a:ln w="6350" cap="flat">
              <a:noFill/>
              <a:prstDash val="solid"/>
              <a:miter/>
            </a:ln>
          </p:spPr>
          <p:txBody>
            <a:bodyPr rtlCol="0" anchor="ctr"/>
            <a:lstStyle/>
            <a:p>
              <a:endParaRPr lang="en-GB" dirty="0"/>
            </a:p>
          </p:txBody>
        </p:sp>
      </p:grpSp>
      <p:sp>
        <p:nvSpPr>
          <p:cNvPr id="55" name="Freeform: Shape 54">
            <a:extLst>
              <a:ext uri="{FF2B5EF4-FFF2-40B4-BE49-F238E27FC236}">
                <a16:creationId xmlns:a16="http://schemas.microsoft.com/office/drawing/2014/main" id="{F7445E53-F7C0-4ABB-9356-D7F37D69DAD1}"/>
              </a:ext>
            </a:extLst>
          </p:cNvPr>
          <p:cNvSpPr/>
          <p:nvPr/>
        </p:nvSpPr>
        <p:spPr>
          <a:xfrm>
            <a:off x="0" y="6000496"/>
            <a:ext cx="1349375" cy="857503"/>
          </a:xfrm>
          <a:custGeom>
            <a:avLst/>
            <a:gdLst>
              <a:gd name="connsiteX0" fmla="*/ 0 w 1349375"/>
              <a:gd name="connsiteY0" fmla="*/ 857504 h 857503"/>
              <a:gd name="connsiteX1" fmla="*/ 1349375 w 1349375"/>
              <a:gd name="connsiteY1" fmla="*/ 857504 h 857503"/>
              <a:gd name="connsiteX2" fmla="*/ 1349375 w 1349375"/>
              <a:gd name="connsiteY2" fmla="*/ 442214 h 857503"/>
              <a:gd name="connsiteX3" fmla="*/ 0 w 1349375"/>
              <a:gd name="connsiteY3" fmla="*/ 0 h 857503"/>
              <a:gd name="connsiteX4" fmla="*/ 0 w 1349375"/>
              <a:gd name="connsiteY4" fmla="*/ 857504 h 857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9375" h="857503">
                <a:moveTo>
                  <a:pt x="0" y="857504"/>
                </a:moveTo>
                <a:lnTo>
                  <a:pt x="1349375" y="857504"/>
                </a:lnTo>
                <a:lnTo>
                  <a:pt x="1349375" y="442214"/>
                </a:lnTo>
                <a:lnTo>
                  <a:pt x="0" y="0"/>
                </a:lnTo>
                <a:lnTo>
                  <a:pt x="0" y="857504"/>
                </a:lnTo>
                <a:close/>
              </a:path>
            </a:pathLst>
          </a:custGeom>
          <a:solidFill>
            <a:schemeClr val="tx2"/>
          </a:solidFill>
          <a:ln w="6350" cap="flat">
            <a:noFill/>
            <a:prstDash val="solid"/>
            <a:miter/>
          </a:ln>
        </p:spPr>
        <p:txBody>
          <a:bodyPr rtlCol="0" anchor="ctr"/>
          <a:lstStyle/>
          <a:p>
            <a:endParaRPr lang="en-GB" dirty="0"/>
          </a:p>
        </p:txBody>
      </p:sp>
      <p:sp>
        <p:nvSpPr>
          <p:cNvPr id="56" name="Freeform: Shape 55">
            <a:extLst>
              <a:ext uri="{FF2B5EF4-FFF2-40B4-BE49-F238E27FC236}">
                <a16:creationId xmlns:a16="http://schemas.microsoft.com/office/drawing/2014/main" id="{F09EF78C-F4B5-4262-BA47-751CE98CF4C2}"/>
              </a:ext>
            </a:extLst>
          </p:cNvPr>
          <p:cNvSpPr/>
          <p:nvPr/>
        </p:nvSpPr>
        <p:spPr>
          <a:xfrm>
            <a:off x="3775836" y="5951791"/>
            <a:ext cx="1739328" cy="906208"/>
          </a:xfrm>
          <a:custGeom>
            <a:avLst/>
            <a:gdLst>
              <a:gd name="connsiteX0" fmla="*/ 0 w 1739328"/>
              <a:gd name="connsiteY0" fmla="*/ 906209 h 906208"/>
              <a:gd name="connsiteX1" fmla="*/ 1739329 w 1739328"/>
              <a:gd name="connsiteY1" fmla="*/ 906209 h 906208"/>
              <a:gd name="connsiteX2" fmla="*/ 0 w 1739328"/>
              <a:gd name="connsiteY2" fmla="*/ 0 h 906208"/>
              <a:gd name="connsiteX3" fmla="*/ 0 w 1739328"/>
              <a:gd name="connsiteY3" fmla="*/ 906209 h 906208"/>
            </a:gdLst>
            <a:ahLst/>
            <a:cxnLst>
              <a:cxn ang="0">
                <a:pos x="connsiteX0" y="connsiteY0"/>
              </a:cxn>
              <a:cxn ang="0">
                <a:pos x="connsiteX1" y="connsiteY1"/>
              </a:cxn>
              <a:cxn ang="0">
                <a:pos x="connsiteX2" y="connsiteY2"/>
              </a:cxn>
              <a:cxn ang="0">
                <a:pos x="connsiteX3" y="connsiteY3"/>
              </a:cxn>
            </a:cxnLst>
            <a:rect l="l" t="t" r="r" b="b"/>
            <a:pathLst>
              <a:path w="1739328" h="906208">
                <a:moveTo>
                  <a:pt x="0" y="906209"/>
                </a:moveTo>
                <a:lnTo>
                  <a:pt x="1739329" y="906209"/>
                </a:lnTo>
                <a:lnTo>
                  <a:pt x="0" y="0"/>
                </a:lnTo>
                <a:lnTo>
                  <a:pt x="0" y="906209"/>
                </a:lnTo>
                <a:close/>
              </a:path>
            </a:pathLst>
          </a:custGeom>
          <a:solidFill>
            <a:schemeClr val="accent1"/>
          </a:solidFill>
          <a:ln w="6350" cap="flat">
            <a:noFill/>
            <a:prstDash val="solid"/>
            <a:miter/>
          </a:ln>
        </p:spPr>
        <p:txBody>
          <a:bodyPr rtlCol="0" anchor="ctr"/>
          <a:lstStyle/>
          <a:p>
            <a:endParaRPr lang="en-GB" dirty="0"/>
          </a:p>
        </p:txBody>
      </p:sp>
      <p:sp>
        <p:nvSpPr>
          <p:cNvPr id="60" name="Freeform: Shape 59">
            <a:extLst>
              <a:ext uri="{FF2B5EF4-FFF2-40B4-BE49-F238E27FC236}">
                <a16:creationId xmlns:a16="http://schemas.microsoft.com/office/drawing/2014/main" id="{EB3F950D-80EC-4253-96EB-20885AA4378E}"/>
              </a:ext>
            </a:extLst>
          </p:cNvPr>
          <p:cNvSpPr/>
          <p:nvPr/>
        </p:nvSpPr>
        <p:spPr>
          <a:xfrm>
            <a:off x="0" y="5741415"/>
            <a:ext cx="1867535" cy="1116584"/>
          </a:xfrm>
          <a:custGeom>
            <a:avLst/>
            <a:gdLst>
              <a:gd name="connsiteX0" fmla="*/ 0 w 1867535"/>
              <a:gd name="connsiteY0" fmla="*/ 729107 h 1116584"/>
              <a:gd name="connsiteX1" fmla="*/ 0 w 1867535"/>
              <a:gd name="connsiteY1" fmla="*/ 1116584 h 1116584"/>
              <a:gd name="connsiteX2" fmla="*/ 1867535 w 1867535"/>
              <a:gd name="connsiteY2" fmla="*/ 1116584 h 1116584"/>
              <a:gd name="connsiteX3" fmla="*/ 1867535 w 1867535"/>
              <a:gd name="connsiteY3" fmla="*/ 0 h 1116584"/>
              <a:gd name="connsiteX4" fmla="*/ 0 w 1867535"/>
              <a:gd name="connsiteY4" fmla="*/ 729107 h 111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535" h="1116584">
                <a:moveTo>
                  <a:pt x="0" y="729107"/>
                </a:moveTo>
                <a:lnTo>
                  <a:pt x="0" y="1116584"/>
                </a:lnTo>
                <a:lnTo>
                  <a:pt x="1867535" y="1116584"/>
                </a:lnTo>
                <a:lnTo>
                  <a:pt x="1867535" y="0"/>
                </a:lnTo>
                <a:lnTo>
                  <a:pt x="0" y="729107"/>
                </a:lnTo>
                <a:close/>
              </a:path>
            </a:pathLst>
          </a:custGeom>
          <a:solidFill>
            <a:schemeClr val="accent1"/>
          </a:solidFill>
          <a:ln w="6350" cap="flat">
            <a:noFill/>
            <a:prstDash val="solid"/>
            <a:miter/>
          </a:ln>
        </p:spPr>
        <p:txBody>
          <a:bodyPr rtlCol="0" anchor="ctr"/>
          <a:lstStyle/>
          <a:p>
            <a:endParaRPr lang="en-GB" dirty="0"/>
          </a:p>
        </p:txBody>
      </p:sp>
      <p:sp>
        <p:nvSpPr>
          <p:cNvPr id="61" name="Freeform: Shape 60">
            <a:extLst>
              <a:ext uri="{FF2B5EF4-FFF2-40B4-BE49-F238E27FC236}">
                <a16:creationId xmlns:a16="http://schemas.microsoft.com/office/drawing/2014/main" id="{687F6B52-25E8-4040-B76E-0799EB05ABA4}"/>
              </a:ext>
            </a:extLst>
          </p:cNvPr>
          <p:cNvSpPr/>
          <p:nvPr/>
        </p:nvSpPr>
        <p:spPr>
          <a:xfrm>
            <a:off x="2710688" y="5952553"/>
            <a:ext cx="1065148" cy="905446"/>
          </a:xfrm>
          <a:custGeom>
            <a:avLst/>
            <a:gdLst>
              <a:gd name="connsiteX0" fmla="*/ 0 w 1065148"/>
              <a:gd name="connsiteY0" fmla="*/ 290005 h 905446"/>
              <a:gd name="connsiteX1" fmla="*/ 0 w 1065148"/>
              <a:gd name="connsiteY1" fmla="*/ 694500 h 905446"/>
              <a:gd name="connsiteX2" fmla="*/ 774764 w 1065148"/>
              <a:gd name="connsiteY2" fmla="*/ 905447 h 905446"/>
              <a:gd name="connsiteX3" fmla="*/ 1065149 w 1065148"/>
              <a:gd name="connsiteY3" fmla="*/ 905447 h 905446"/>
              <a:gd name="connsiteX4" fmla="*/ 1065149 w 1065148"/>
              <a:gd name="connsiteY4" fmla="*/ 0 h 905446"/>
              <a:gd name="connsiteX5" fmla="*/ 0 w 1065148"/>
              <a:gd name="connsiteY5" fmla="*/ 290005 h 90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148" h="905446">
                <a:moveTo>
                  <a:pt x="0" y="290005"/>
                </a:moveTo>
                <a:lnTo>
                  <a:pt x="0" y="694500"/>
                </a:lnTo>
                <a:lnTo>
                  <a:pt x="774764" y="905447"/>
                </a:lnTo>
                <a:lnTo>
                  <a:pt x="1065149" y="905447"/>
                </a:lnTo>
                <a:lnTo>
                  <a:pt x="1065149" y="0"/>
                </a:lnTo>
                <a:lnTo>
                  <a:pt x="0" y="290005"/>
                </a:lnTo>
                <a:close/>
              </a:path>
            </a:pathLst>
          </a:custGeom>
          <a:solidFill>
            <a:schemeClr val="accent5"/>
          </a:solidFill>
          <a:ln w="6350" cap="flat">
            <a:noFill/>
            <a:prstDash val="solid"/>
            <a:miter/>
          </a:ln>
        </p:spPr>
        <p:txBody>
          <a:bodyPr rtlCol="0" anchor="ctr"/>
          <a:lstStyle/>
          <a:p>
            <a:endParaRPr lang="en-GB" dirty="0"/>
          </a:p>
        </p:txBody>
      </p:sp>
      <p:sp>
        <p:nvSpPr>
          <p:cNvPr id="63" name="Freeform: Shape 62">
            <a:extLst>
              <a:ext uri="{FF2B5EF4-FFF2-40B4-BE49-F238E27FC236}">
                <a16:creationId xmlns:a16="http://schemas.microsoft.com/office/drawing/2014/main" id="{631C9F24-594D-43A3-863F-70B57EB94C4B}"/>
              </a:ext>
            </a:extLst>
          </p:cNvPr>
          <p:cNvSpPr/>
          <p:nvPr/>
        </p:nvSpPr>
        <p:spPr>
          <a:xfrm>
            <a:off x="1867535" y="5984049"/>
            <a:ext cx="1908301" cy="873950"/>
          </a:xfrm>
          <a:custGeom>
            <a:avLst/>
            <a:gdLst>
              <a:gd name="connsiteX0" fmla="*/ 0 w 1908301"/>
              <a:gd name="connsiteY0" fmla="*/ 873951 h 873950"/>
              <a:gd name="connsiteX1" fmla="*/ 1908302 w 1908301"/>
              <a:gd name="connsiteY1" fmla="*/ 873951 h 873950"/>
              <a:gd name="connsiteX2" fmla="*/ 1908302 w 1908301"/>
              <a:gd name="connsiteY2" fmla="*/ 406908 h 873950"/>
              <a:gd name="connsiteX3" fmla="*/ 0 w 1908301"/>
              <a:gd name="connsiteY3" fmla="*/ 0 h 873950"/>
              <a:gd name="connsiteX4" fmla="*/ 0 w 1908301"/>
              <a:gd name="connsiteY4" fmla="*/ 873951 h 87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8301" h="873950">
                <a:moveTo>
                  <a:pt x="0" y="873951"/>
                </a:moveTo>
                <a:lnTo>
                  <a:pt x="1908302" y="873951"/>
                </a:lnTo>
                <a:lnTo>
                  <a:pt x="1908302" y="406908"/>
                </a:lnTo>
                <a:lnTo>
                  <a:pt x="0" y="0"/>
                </a:lnTo>
                <a:lnTo>
                  <a:pt x="0" y="873951"/>
                </a:lnTo>
                <a:close/>
              </a:path>
            </a:pathLst>
          </a:custGeom>
          <a:solidFill>
            <a:schemeClr val="accent3"/>
          </a:solidFill>
          <a:ln w="6350" cap="flat">
            <a:noFill/>
            <a:prstDash val="solid"/>
            <a:miter/>
          </a:ln>
        </p:spPr>
        <p:txBody>
          <a:bodyPr rtlCol="0" anchor="ctr"/>
          <a:lstStyle/>
          <a:p>
            <a:endParaRPr lang="en-GB" dirty="0"/>
          </a:p>
        </p:txBody>
      </p:sp>
      <p:sp>
        <p:nvSpPr>
          <p:cNvPr id="82" name="Picture Placeholder 81">
            <a:extLst>
              <a:ext uri="{FF2B5EF4-FFF2-40B4-BE49-F238E27FC236}">
                <a16:creationId xmlns:a16="http://schemas.microsoft.com/office/drawing/2014/main" id="{7480E057-389A-4FA3-982E-6BB0FC63ADC9}"/>
              </a:ext>
            </a:extLst>
          </p:cNvPr>
          <p:cNvSpPr>
            <a:spLocks noGrp="1"/>
          </p:cNvSpPr>
          <p:nvPr>
            <p:ph type="pic" sz="quarter" idx="12"/>
          </p:nvPr>
        </p:nvSpPr>
        <p:spPr>
          <a:xfrm>
            <a:off x="9019731" y="1498600"/>
            <a:ext cx="3172269" cy="5355527"/>
          </a:xfrm>
          <a:custGeom>
            <a:avLst/>
            <a:gdLst>
              <a:gd name="connsiteX0" fmla="*/ 3172269 w 3172269"/>
              <a:gd name="connsiteY0" fmla="*/ 0 h 5355527"/>
              <a:gd name="connsiteX1" fmla="*/ 3172269 w 3172269"/>
              <a:gd name="connsiteY1" fmla="*/ 5355527 h 5355527"/>
              <a:gd name="connsiteX2" fmla="*/ 0 w 3172269"/>
              <a:gd name="connsiteY2" fmla="*/ 4297998 h 5355527"/>
              <a:gd name="connsiteX3" fmla="*/ 0 w 3172269"/>
              <a:gd name="connsiteY3" fmla="*/ 1067626 h 5355527"/>
            </a:gdLst>
            <a:ahLst/>
            <a:cxnLst>
              <a:cxn ang="0">
                <a:pos x="connsiteX0" y="connsiteY0"/>
              </a:cxn>
              <a:cxn ang="0">
                <a:pos x="connsiteX1" y="connsiteY1"/>
              </a:cxn>
              <a:cxn ang="0">
                <a:pos x="connsiteX2" y="connsiteY2"/>
              </a:cxn>
              <a:cxn ang="0">
                <a:pos x="connsiteX3" y="connsiteY3"/>
              </a:cxn>
            </a:cxnLst>
            <a:rect l="l" t="t" r="r" b="b"/>
            <a:pathLst>
              <a:path w="3172269" h="5355527">
                <a:moveTo>
                  <a:pt x="3172269" y="0"/>
                </a:moveTo>
                <a:lnTo>
                  <a:pt x="3172269" y="5355527"/>
                </a:lnTo>
                <a:lnTo>
                  <a:pt x="0" y="4297998"/>
                </a:lnTo>
                <a:lnTo>
                  <a:pt x="0" y="1067626"/>
                </a:lnTo>
                <a:close/>
              </a:path>
            </a:pathLst>
          </a:custGeom>
          <a:solidFill>
            <a:schemeClr val="bg2">
              <a:lumMod val="95000"/>
            </a:schemeClr>
          </a:solidFill>
        </p:spPr>
        <p:txBody>
          <a:bodyPr wrap="square" anchor="ctr" anchorCtr="0">
            <a:noAutofit/>
          </a:bodyPr>
          <a:lstStyle>
            <a:lvl1pPr algn="ctr">
              <a:defRPr/>
            </a:lvl1pPr>
          </a:lstStyle>
          <a:p>
            <a:endParaRPr lang="en-GB" dirty="0"/>
          </a:p>
        </p:txBody>
      </p:sp>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867534" y="2368800"/>
            <a:ext cx="7000239" cy="3372615"/>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itle 1">
            <a:extLst>
              <a:ext uri="{FF2B5EF4-FFF2-40B4-BE49-F238E27FC236}">
                <a16:creationId xmlns:a16="http://schemas.microsoft.com/office/drawing/2014/main" id="{08B088B4-AC71-45DD-ADD7-3846B4F8DC88}"/>
              </a:ext>
            </a:extLst>
          </p:cNvPr>
          <p:cNvSpPr>
            <a:spLocks noGrp="1"/>
          </p:cNvSpPr>
          <p:nvPr>
            <p:ph type="title"/>
          </p:nvPr>
        </p:nvSpPr>
        <p:spPr>
          <a:xfrm>
            <a:off x="1867534" y="1317053"/>
            <a:ext cx="8898891" cy="547492"/>
          </a:xfrm>
        </p:spPr>
        <p:txBody>
          <a:bodyPr/>
          <a:lstStyle/>
          <a:p>
            <a:r>
              <a:rPr lang="en-US" dirty="0"/>
              <a:t>Click to edit Master title style</a:t>
            </a:r>
            <a:endParaRPr lang="en-GB" dirty="0"/>
          </a:p>
        </p:txBody>
      </p:sp>
    </p:spTree>
    <p:extLst>
      <p:ext uri="{BB962C8B-B14F-4D97-AF65-F5344CB8AC3E}">
        <p14:creationId xmlns:p14="http://schemas.microsoft.com/office/powerpoint/2010/main" val="157731435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large content">
    <p:spTree>
      <p:nvGrpSpPr>
        <p:cNvPr id="1" name=""/>
        <p:cNvGrpSpPr/>
        <p:nvPr/>
      </p:nvGrpSpPr>
      <p:grpSpPr>
        <a:xfrm>
          <a:off x="0" y="0"/>
          <a:ext cx="0" cy="0"/>
          <a:chOff x="0" y="0"/>
          <a:chExt cx="0" cy="0"/>
        </a:xfrm>
      </p:grpSpPr>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039812" y="2368800"/>
            <a:ext cx="9726613" cy="3516697"/>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Freeform: Shape 1">
            <a:extLst>
              <a:ext uri="{FF2B5EF4-FFF2-40B4-BE49-F238E27FC236}">
                <a16:creationId xmlns:a16="http://schemas.microsoft.com/office/drawing/2014/main" id="{79882402-199E-4DF3-8BB9-5278FBC157E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dirty="0"/>
          </a:p>
        </p:txBody>
      </p:sp>
      <p:sp>
        <p:nvSpPr>
          <p:cNvPr id="3" name="Freeform: Shape 2">
            <a:extLst>
              <a:ext uri="{FF2B5EF4-FFF2-40B4-BE49-F238E27FC236}">
                <a16:creationId xmlns:a16="http://schemas.microsoft.com/office/drawing/2014/main" id="{02136790-E77B-4A67-BF42-5A28E30798E8}"/>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dirty="0"/>
          </a:p>
        </p:txBody>
      </p:sp>
      <p:sp>
        <p:nvSpPr>
          <p:cNvPr id="4" name="Freeform: Shape 3">
            <a:extLst>
              <a:ext uri="{FF2B5EF4-FFF2-40B4-BE49-F238E27FC236}">
                <a16:creationId xmlns:a16="http://schemas.microsoft.com/office/drawing/2014/main" id="{6C6360CA-1BEB-42DD-9F09-BF25E97DBC34}"/>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72901D12-26E2-47ED-AA7F-D3965F568011}"/>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dirty="0"/>
          </a:p>
        </p:txBody>
      </p:sp>
      <p:sp>
        <p:nvSpPr>
          <p:cNvPr id="27" name="Freeform: Shape 26">
            <a:extLst>
              <a:ext uri="{FF2B5EF4-FFF2-40B4-BE49-F238E27FC236}">
                <a16:creationId xmlns:a16="http://schemas.microsoft.com/office/drawing/2014/main" id="{5FDD0CE2-C6F3-4B5B-9E57-EE2EFEF2400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dirty="0"/>
          </a:p>
        </p:txBody>
      </p:sp>
      <p:sp>
        <p:nvSpPr>
          <p:cNvPr id="29" name="Freeform: Shape 28">
            <a:extLst>
              <a:ext uri="{FF2B5EF4-FFF2-40B4-BE49-F238E27FC236}">
                <a16:creationId xmlns:a16="http://schemas.microsoft.com/office/drawing/2014/main" id="{A982C5D2-9B7B-4BB1-919B-05A34BB9B04E}"/>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dirty="0"/>
          </a:p>
        </p:txBody>
      </p:sp>
      <p:sp>
        <p:nvSpPr>
          <p:cNvPr id="31" name="Freeform: Shape 30">
            <a:extLst>
              <a:ext uri="{FF2B5EF4-FFF2-40B4-BE49-F238E27FC236}">
                <a16:creationId xmlns:a16="http://schemas.microsoft.com/office/drawing/2014/main" id="{B35229A6-0FA6-40F5-B968-CEB564A8F8CB}"/>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dirty="0"/>
          </a:p>
        </p:txBody>
      </p:sp>
      <p:sp>
        <p:nvSpPr>
          <p:cNvPr id="33" name="Freeform: Shape 32">
            <a:extLst>
              <a:ext uri="{FF2B5EF4-FFF2-40B4-BE49-F238E27FC236}">
                <a16:creationId xmlns:a16="http://schemas.microsoft.com/office/drawing/2014/main" id="{22D94FF9-A17E-4218-89E8-1984F85000CA}"/>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dirty="0"/>
          </a:p>
        </p:txBody>
      </p:sp>
      <p:sp>
        <p:nvSpPr>
          <p:cNvPr id="37" name="Freeform: Shape 36">
            <a:extLst>
              <a:ext uri="{FF2B5EF4-FFF2-40B4-BE49-F238E27FC236}">
                <a16:creationId xmlns:a16="http://schemas.microsoft.com/office/drawing/2014/main" id="{B1CCB0DC-6868-4573-9EC5-B6F3C9B70133}"/>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dirty="0"/>
          </a:p>
        </p:txBody>
      </p:sp>
      <p:sp>
        <p:nvSpPr>
          <p:cNvPr id="39" name="Freeform: Shape 38">
            <a:extLst>
              <a:ext uri="{FF2B5EF4-FFF2-40B4-BE49-F238E27FC236}">
                <a16:creationId xmlns:a16="http://schemas.microsoft.com/office/drawing/2014/main" id="{45D62A3E-728B-437B-9ECF-32F94907711F}"/>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dirty="0"/>
          </a:p>
        </p:txBody>
      </p:sp>
      <p:sp>
        <p:nvSpPr>
          <p:cNvPr id="41" name="Freeform: Shape 40">
            <a:extLst>
              <a:ext uri="{FF2B5EF4-FFF2-40B4-BE49-F238E27FC236}">
                <a16:creationId xmlns:a16="http://schemas.microsoft.com/office/drawing/2014/main" id="{3DD8BD4B-4CF2-40DE-9C33-76463FD1F9F4}"/>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dirty="0"/>
          </a:p>
        </p:txBody>
      </p:sp>
      <p:sp>
        <p:nvSpPr>
          <p:cNvPr id="43" name="Freeform: Shape 42">
            <a:extLst>
              <a:ext uri="{FF2B5EF4-FFF2-40B4-BE49-F238E27FC236}">
                <a16:creationId xmlns:a16="http://schemas.microsoft.com/office/drawing/2014/main" id="{3E63CE1F-7915-4E06-AC0C-46C0816ED12D}"/>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dirty="0"/>
          </a:p>
        </p:txBody>
      </p:sp>
      <p:sp>
        <p:nvSpPr>
          <p:cNvPr id="45" name="Freeform: Shape 44">
            <a:extLst>
              <a:ext uri="{FF2B5EF4-FFF2-40B4-BE49-F238E27FC236}">
                <a16:creationId xmlns:a16="http://schemas.microsoft.com/office/drawing/2014/main" id="{15ECA412-465F-487F-AC1F-1CBB811CE663}"/>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dirty="0"/>
          </a:p>
        </p:txBody>
      </p:sp>
      <p:sp>
        <p:nvSpPr>
          <p:cNvPr id="47" name="Freeform: Shape 46">
            <a:extLst>
              <a:ext uri="{FF2B5EF4-FFF2-40B4-BE49-F238E27FC236}">
                <a16:creationId xmlns:a16="http://schemas.microsoft.com/office/drawing/2014/main" id="{1621C595-C3FC-4A96-B3AB-31FFF823287B}"/>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dirty="0"/>
          </a:p>
        </p:txBody>
      </p:sp>
      <p:sp>
        <p:nvSpPr>
          <p:cNvPr id="49" name="Freeform: Shape 48">
            <a:extLst>
              <a:ext uri="{FF2B5EF4-FFF2-40B4-BE49-F238E27FC236}">
                <a16:creationId xmlns:a16="http://schemas.microsoft.com/office/drawing/2014/main" id="{018CBAA9-09D7-41F6-9573-255800A3B61F}"/>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dirty="0"/>
          </a:p>
        </p:txBody>
      </p:sp>
      <p:sp>
        <p:nvSpPr>
          <p:cNvPr id="51" name="Freeform: Shape 50">
            <a:extLst>
              <a:ext uri="{FF2B5EF4-FFF2-40B4-BE49-F238E27FC236}">
                <a16:creationId xmlns:a16="http://schemas.microsoft.com/office/drawing/2014/main" id="{C26651D4-7828-49D1-A022-11F814BEC492}"/>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dirty="0"/>
          </a:p>
        </p:txBody>
      </p:sp>
      <p:sp>
        <p:nvSpPr>
          <p:cNvPr id="53" name="Freeform: Shape 52">
            <a:extLst>
              <a:ext uri="{FF2B5EF4-FFF2-40B4-BE49-F238E27FC236}">
                <a16:creationId xmlns:a16="http://schemas.microsoft.com/office/drawing/2014/main" id="{A2E13A89-666D-49E5-A63D-041212BFD4A9}"/>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dirty="0"/>
          </a:p>
        </p:txBody>
      </p:sp>
      <p:sp>
        <p:nvSpPr>
          <p:cNvPr id="35" name="Freeform: Shape 34">
            <a:extLst>
              <a:ext uri="{FF2B5EF4-FFF2-40B4-BE49-F238E27FC236}">
                <a16:creationId xmlns:a16="http://schemas.microsoft.com/office/drawing/2014/main" id="{48921700-D167-4928-AFC1-E067F41A828E}"/>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4"/>
          </a:solidFill>
          <a:ln w="6350" cap="flat">
            <a:noFill/>
            <a:prstDash val="solid"/>
            <a:miter/>
          </a:ln>
        </p:spPr>
        <p:txBody>
          <a:bodyPr rtlCol="0" anchor="ctr"/>
          <a:lstStyle/>
          <a:p>
            <a:endParaRPr lang="en-GB" dirty="0"/>
          </a:p>
        </p:txBody>
      </p:sp>
      <p:sp>
        <p:nvSpPr>
          <p:cNvPr id="5" name="Title 4">
            <a:extLst>
              <a:ext uri="{FF2B5EF4-FFF2-40B4-BE49-F238E27FC236}">
                <a16:creationId xmlns:a16="http://schemas.microsoft.com/office/drawing/2014/main" id="{9811AB11-A580-4E76-80A5-4724D31A9BB6}"/>
              </a:ext>
            </a:extLst>
          </p:cNvPr>
          <p:cNvSpPr>
            <a:spLocks noGrp="1"/>
          </p:cNvSpPr>
          <p:nvPr>
            <p:ph type="title"/>
          </p:nvPr>
        </p:nvSpPr>
        <p:spPr>
          <a:xfrm>
            <a:off x="1039812" y="1317053"/>
            <a:ext cx="9726613" cy="547492"/>
          </a:xfrm>
        </p:spPr>
        <p:txBody>
          <a:bodyPr/>
          <a:lstStyle/>
          <a:p>
            <a:r>
              <a:rPr lang="en-US" dirty="0"/>
              <a:t>Click to edit Master title style</a:t>
            </a:r>
            <a:endParaRPr lang="en-GB" dirty="0"/>
          </a:p>
        </p:txBody>
      </p:sp>
    </p:spTree>
    <p:extLst>
      <p:ext uri="{BB962C8B-B14F-4D97-AF65-F5344CB8AC3E}">
        <p14:creationId xmlns:p14="http://schemas.microsoft.com/office/powerpoint/2010/main" val="3677492688"/>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Col title and content">
    <p:spTree>
      <p:nvGrpSpPr>
        <p:cNvPr id="1" name=""/>
        <p:cNvGrpSpPr/>
        <p:nvPr/>
      </p:nvGrpSpPr>
      <p:grpSpPr>
        <a:xfrm>
          <a:off x="0" y="0"/>
          <a:ext cx="0" cy="0"/>
          <a:chOff x="0" y="0"/>
          <a:chExt cx="0" cy="0"/>
        </a:xfrm>
      </p:grpSpPr>
      <p:sp>
        <p:nvSpPr>
          <p:cNvPr id="85" name="Title 1">
            <a:extLst>
              <a:ext uri="{FF2B5EF4-FFF2-40B4-BE49-F238E27FC236}">
                <a16:creationId xmlns:a16="http://schemas.microsoft.com/office/drawing/2014/main" id="{274E5BB2-1DAE-4F92-B9B2-4E25BC4B0922}"/>
              </a:ext>
            </a:extLst>
          </p:cNvPr>
          <p:cNvSpPr>
            <a:spLocks noGrp="1"/>
          </p:cNvSpPr>
          <p:nvPr>
            <p:ph type="title"/>
          </p:nvPr>
        </p:nvSpPr>
        <p:spPr>
          <a:xfrm>
            <a:off x="1039811" y="1317053"/>
            <a:ext cx="9726613" cy="549974"/>
          </a:xfrm>
        </p:spPr>
        <p:txBody>
          <a:bodyPr/>
          <a:lstStyle>
            <a:lvl1pPr>
              <a:defRPr sz="3200"/>
            </a:lvl1pPr>
          </a:lstStyle>
          <a:p>
            <a:r>
              <a:rPr lang="en-GB" noProof="0" dirty="0"/>
              <a:t>Click to edit Master title style</a:t>
            </a:r>
          </a:p>
        </p:txBody>
      </p:sp>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039812" y="2368800"/>
            <a:ext cx="9726613" cy="3516697"/>
          </a:xfrm>
        </p:spPr>
        <p:txBody>
          <a:bodyPr numCol="2"/>
          <a:lstStyle>
            <a:lvl1pPr>
              <a:defRPr sz="2400"/>
            </a:lvl1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Freeform: Shape 1">
            <a:extLst>
              <a:ext uri="{FF2B5EF4-FFF2-40B4-BE49-F238E27FC236}">
                <a16:creationId xmlns:a16="http://schemas.microsoft.com/office/drawing/2014/main" id="{79882402-199E-4DF3-8BB9-5278FBC157E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dirty="0"/>
          </a:p>
        </p:txBody>
      </p:sp>
      <p:sp>
        <p:nvSpPr>
          <p:cNvPr id="3" name="Freeform: Shape 2">
            <a:extLst>
              <a:ext uri="{FF2B5EF4-FFF2-40B4-BE49-F238E27FC236}">
                <a16:creationId xmlns:a16="http://schemas.microsoft.com/office/drawing/2014/main" id="{02136790-E77B-4A67-BF42-5A28E30798E8}"/>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dirty="0"/>
          </a:p>
        </p:txBody>
      </p:sp>
      <p:sp>
        <p:nvSpPr>
          <p:cNvPr id="4" name="Freeform: Shape 3">
            <a:extLst>
              <a:ext uri="{FF2B5EF4-FFF2-40B4-BE49-F238E27FC236}">
                <a16:creationId xmlns:a16="http://schemas.microsoft.com/office/drawing/2014/main" id="{6C6360CA-1BEB-42DD-9F09-BF25E97DBC34}"/>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72901D12-26E2-47ED-AA7F-D3965F568011}"/>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dirty="0"/>
          </a:p>
        </p:txBody>
      </p:sp>
      <p:sp>
        <p:nvSpPr>
          <p:cNvPr id="27" name="Freeform: Shape 26">
            <a:extLst>
              <a:ext uri="{FF2B5EF4-FFF2-40B4-BE49-F238E27FC236}">
                <a16:creationId xmlns:a16="http://schemas.microsoft.com/office/drawing/2014/main" id="{5FDD0CE2-C6F3-4B5B-9E57-EE2EFEF2400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dirty="0"/>
          </a:p>
        </p:txBody>
      </p:sp>
      <p:sp>
        <p:nvSpPr>
          <p:cNvPr id="29" name="Freeform: Shape 28">
            <a:extLst>
              <a:ext uri="{FF2B5EF4-FFF2-40B4-BE49-F238E27FC236}">
                <a16:creationId xmlns:a16="http://schemas.microsoft.com/office/drawing/2014/main" id="{A982C5D2-9B7B-4BB1-919B-05A34BB9B04E}"/>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dirty="0"/>
          </a:p>
        </p:txBody>
      </p:sp>
      <p:sp>
        <p:nvSpPr>
          <p:cNvPr id="31" name="Freeform: Shape 30">
            <a:extLst>
              <a:ext uri="{FF2B5EF4-FFF2-40B4-BE49-F238E27FC236}">
                <a16:creationId xmlns:a16="http://schemas.microsoft.com/office/drawing/2014/main" id="{B35229A6-0FA6-40F5-B968-CEB564A8F8CB}"/>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dirty="0"/>
          </a:p>
        </p:txBody>
      </p:sp>
      <p:sp>
        <p:nvSpPr>
          <p:cNvPr id="33" name="Freeform: Shape 32">
            <a:extLst>
              <a:ext uri="{FF2B5EF4-FFF2-40B4-BE49-F238E27FC236}">
                <a16:creationId xmlns:a16="http://schemas.microsoft.com/office/drawing/2014/main" id="{22D94FF9-A17E-4218-89E8-1984F85000CA}"/>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dirty="0"/>
          </a:p>
        </p:txBody>
      </p:sp>
      <p:sp>
        <p:nvSpPr>
          <p:cNvPr id="35" name="Freeform: Shape 34">
            <a:extLst>
              <a:ext uri="{FF2B5EF4-FFF2-40B4-BE49-F238E27FC236}">
                <a16:creationId xmlns:a16="http://schemas.microsoft.com/office/drawing/2014/main" id="{48921700-D167-4928-AFC1-E067F41A828E}"/>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4"/>
          </a:solidFill>
          <a:ln w="6350" cap="flat">
            <a:noFill/>
            <a:prstDash val="solid"/>
            <a:miter/>
          </a:ln>
        </p:spPr>
        <p:txBody>
          <a:bodyPr rtlCol="0" anchor="ctr"/>
          <a:lstStyle/>
          <a:p>
            <a:endParaRPr lang="en-GB" dirty="0"/>
          </a:p>
        </p:txBody>
      </p:sp>
      <p:sp>
        <p:nvSpPr>
          <p:cNvPr id="37" name="Freeform: Shape 36">
            <a:extLst>
              <a:ext uri="{FF2B5EF4-FFF2-40B4-BE49-F238E27FC236}">
                <a16:creationId xmlns:a16="http://schemas.microsoft.com/office/drawing/2014/main" id="{B1CCB0DC-6868-4573-9EC5-B6F3C9B70133}"/>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dirty="0"/>
          </a:p>
        </p:txBody>
      </p:sp>
      <p:sp>
        <p:nvSpPr>
          <p:cNvPr id="39" name="Freeform: Shape 38">
            <a:extLst>
              <a:ext uri="{FF2B5EF4-FFF2-40B4-BE49-F238E27FC236}">
                <a16:creationId xmlns:a16="http://schemas.microsoft.com/office/drawing/2014/main" id="{45D62A3E-728B-437B-9ECF-32F94907711F}"/>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dirty="0"/>
          </a:p>
        </p:txBody>
      </p:sp>
      <p:sp>
        <p:nvSpPr>
          <p:cNvPr id="41" name="Freeform: Shape 40">
            <a:extLst>
              <a:ext uri="{FF2B5EF4-FFF2-40B4-BE49-F238E27FC236}">
                <a16:creationId xmlns:a16="http://schemas.microsoft.com/office/drawing/2014/main" id="{3DD8BD4B-4CF2-40DE-9C33-76463FD1F9F4}"/>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dirty="0"/>
          </a:p>
        </p:txBody>
      </p:sp>
      <p:sp>
        <p:nvSpPr>
          <p:cNvPr id="43" name="Freeform: Shape 42">
            <a:extLst>
              <a:ext uri="{FF2B5EF4-FFF2-40B4-BE49-F238E27FC236}">
                <a16:creationId xmlns:a16="http://schemas.microsoft.com/office/drawing/2014/main" id="{3E63CE1F-7915-4E06-AC0C-46C0816ED12D}"/>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dirty="0"/>
          </a:p>
        </p:txBody>
      </p:sp>
      <p:sp>
        <p:nvSpPr>
          <p:cNvPr id="45" name="Freeform: Shape 44">
            <a:extLst>
              <a:ext uri="{FF2B5EF4-FFF2-40B4-BE49-F238E27FC236}">
                <a16:creationId xmlns:a16="http://schemas.microsoft.com/office/drawing/2014/main" id="{15ECA412-465F-487F-AC1F-1CBB811CE663}"/>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dirty="0"/>
          </a:p>
        </p:txBody>
      </p:sp>
      <p:sp>
        <p:nvSpPr>
          <p:cNvPr id="47" name="Freeform: Shape 46">
            <a:extLst>
              <a:ext uri="{FF2B5EF4-FFF2-40B4-BE49-F238E27FC236}">
                <a16:creationId xmlns:a16="http://schemas.microsoft.com/office/drawing/2014/main" id="{1621C595-C3FC-4A96-B3AB-31FFF823287B}"/>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dirty="0"/>
          </a:p>
        </p:txBody>
      </p:sp>
      <p:sp>
        <p:nvSpPr>
          <p:cNvPr id="49" name="Freeform: Shape 48">
            <a:extLst>
              <a:ext uri="{FF2B5EF4-FFF2-40B4-BE49-F238E27FC236}">
                <a16:creationId xmlns:a16="http://schemas.microsoft.com/office/drawing/2014/main" id="{018CBAA9-09D7-41F6-9573-255800A3B61F}"/>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dirty="0"/>
          </a:p>
        </p:txBody>
      </p:sp>
      <p:sp>
        <p:nvSpPr>
          <p:cNvPr id="51" name="Freeform: Shape 50">
            <a:extLst>
              <a:ext uri="{FF2B5EF4-FFF2-40B4-BE49-F238E27FC236}">
                <a16:creationId xmlns:a16="http://schemas.microsoft.com/office/drawing/2014/main" id="{C26651D4-7828-49D1-A022-11F814BEC492}"/>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dirty="0"/>
          </a:p>
        </p:txBody>
      </p:sp>
      <p:sp>
        <p:nvSpPr>
          <p:cNvPr id="53" name="Freeform: Shape 52">
            <a:extLst>
              <a:ext uri="{FF2B5EF4-FFF2-40B4-BE49-F238E27FC236}">
                <a16:creationId xmlns:a16="http://schemas.microsoft.com/office/drawing/2014/main" id="{A2E13A89-666D-49E5-A63D-041212BFD4A9}"/>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dirty="0"/>
          </a:p>
        </p:txBody>
      </p:sp>
    </p:spTree>
    <p:extLst>
      <p:ext uri="{BB962C8B-B14F-4D97-AF65-F5344CB8AC3E}">
        <p14:creationId xmlns:p14="http://schemas.microsoft.com/office/powerpoint/2010/main" val="945322316"/>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6AC3BD-C3EA-4AC3-A1DE-401D7893DF43}"/>
              </a:ext>
            </a:extLst>
          </p:cNvPr>
          <p:cNvSpPr>
            <a:spLocks noGrp="1"/>
          </p:cNvSpPr>
          <p:nvPr>
            <p:ph sz="half" idx="1"/>
          </p:nvPr>
        </p:nvSpPr>
        <p:spPr>
          <a:xfrm>
            <a:off x="1039811" y="2368800"/>
            <a:ext cx="4974847" cy="3543939"/>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a:extLst>
              <a:ext uri="{FF2B5EF4-FFF2-40B4-BE49-F238E27FC236}">
                <a16:creationId xmlns:a16="http://schemas.microsoft.com/office/drawing/2014/main" id="{983FA438-BF78-4AC0-B4F2-E1AF81382F70}"/>
              </a:ext>
            </a:extLst>
          </p:cNvPr>
          <p:cNvSpPr>
            <a:spLocks noGrp="1"/>
          </p:cNvSpPr>
          <p:nvPr>
            <p:ph sz="half" idx="2"/>
          </p:nvPr>
        </p:nvSpPr>
        <p:spPr>
          <a:xfrm>
            <a:off x="6177344" y="2368800"/>
            <a:ext cx="4589081" cy="3543939"/>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Freeform: Shape 4">
            <a:extLst>
              <a:ext uri="{FF2B5EF4-FFF2-40B4-BE49-F238E27FC236}">
                <a16:creationId xmlns:a16="http://schemas.microsoft.com/office/drawing/2014/main" id="{C58B76B1-17B6-474C-A007-5478CE63700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dirty="0"/>
          </a:p>
        </p:txBody>
      </p:sp>
      <p:sp>
        <p:nvSpPr>
          <p:cNvPr id="6" name="Freeform: Shape 5">
            <a:extLst>
              <a:ext uri="{FF2B5EF4-FFF2-40B4-BE49-F238E27FC236}">
                <a16:creationId xmlns:a16="http://schemas.microsoft.com/office/drawing/2014/main" id="{159787A4-3709-490F-9A9B-F6093FD2591C}"/>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dirty="0"/>
          </a:p>
        </p:txBody>
      </p:sp>
      <p:sp>
        <p:nvSpPr>
          <p:cNvPr id="7" name="Freeform: Shape 6">
            <a:extLst>
              <a:ext uri="{FF2B5EF4-FFF2-40B4-BE49-F238E27FC236}">
                <a16:creationId xmlns:a16="http://schemas.microsoft.com/office/drawing/2014/main" id="{9EDDE07F-9A3E-4371-97C0-5D10A6D8008B}"/>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dirty="0"/>
          </a:p>
        </p:txBody>
      </p:sp>
      <p:sp>
        <p:nvSpPr>
          <p:cNvPr id="9" name="Freeform: Shape 8">
            <a:extLst>
              <a:ext uri="{FF2B5EF4-FFF2-40B4-BE49-F238E27FC236}">
                <a16:creationId xmlns:a16="http://schemas.microsoft.com/office/drawing/2014/main" id="{A5066CBC-017F-4480-9BC6-278757956C45}"/>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dirty="0"/>
          </a:p>
        </p:txBody>
      </p:sp>
      <p:sp>
        <p:nvSpPr>
          <p:cNvPr id="11" name="Freeform: Shape 10">
            <a:extLst>
              <a:ext uri="{FF2B5EF4-FFF2-40B4-BE49-F238E27FC236}">
                <a16:creationId xmlns:a16="http://schemas.microsoft.com/office/drawing/2014/main" id="{4FBC5D0A-4A0A-481F-9789-CE7D59E5C535}"/>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dirty="0"/>
          </a:p>
        </p:txBody>
      </p:sp>
      <p:sp>
        <p:nvSpPr>
          <p:cNvPr id="13" name="Freeform: Shape 12">
            <a:extLst>
              <a:ext uri="{FF2B5EF4-FFF2-40B4-BE49-F238E27FC236}">
                <a16:creationId xmlns:a16="http://schemas.microsoft.com/office/drawing/2014/main" id="{220076F2-9EA4-414A-ADB2-98D043E9D75A}"/>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dirty="0"/>
          </a:p>
        </p:txBody>
      </p:sp>
      <p:sp>
        <p:nvSpPr>
          <p:cNvPr id="15" name="Freeform: Shape 14">
            <a:extLst>
              <a:ext uri="{FF2B5EF4-FFF2-40B4-BE49-F238E27FC236}">
                <a16:creationId xmlns:a16="http://schemas.microsoft.com/office/drawing/2014/main" id="{6B94A9B6-4D54-4434-8380-B5A65C4289BA}"/>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dirty="0"/>
          </a:p>
        </p:txBody>
      </p:sp>
      <p:sp>
        <p:nvSpPr>
          <p:cNvPr id="17" name="Freeform: Shape 16">
            <a:extLst>
              <a:ext uri="{FF2B5EF4-FFF2-40B4-BE49-F238E27FC236}">
                <a16:creationId xmlns:a16="http://schemas.microsoft.com/office/drawing/2014/main" id="{1A246565-8A2E-4126-9F96-F2D26FFE2B6C}"/>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dirty="0"/>
          </a:p>
        </p:txBody>
      </p:sp>
      <p:sp>
        <p:nvSpPr>
          <p:cNvPr id="19" name="Freeform: Shape 18">
            <a:extLst>
              <a:ext uri="{FF2B5EF4-FFF2-40B4-BE49-F238E27FC236}">
                <a16:creationId xmlns:a16="http://schemas.microsoft.com/office/drawing/2014/main" id="{7E8A142D-9699-455A-8C82-264205ED48E7}"/>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4"/>
          </a:solidFill>
          <a:ln w="6350" cap="flat">
            <a:no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FE38DA93-1426-4696-B8CC-E3244D58444E}"/>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dirty="0"/>
          </a:p>
        </p:txBody>
      </p:sp>
      <p:sp>
        <p:nvSpPr>
          <p:cNvPr id="26" name="Freeform: Shape 25">
            <a:extLst>
              <a:ext uri="{FF2B5EF4-FFF2-40B4-BE49-F238E27FC236}">
                <a16:creationId xmlns:a16="http://schemas.microsoft.com/office/drawing/2014/main" id="{82B70D74-B054-412B-B9C8-FEF48F28FCDD}"/>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dirty="0"/>
          </a:p>
        </p:txBody>
      </p:sp>
      <p:sp>
        <p:nvSpPr>
          <p:cNvPr id="28" name="Freeform: Shape 27">
            <a:extLst>
              <a:ext uri="{FF2B5EF4-FFF2-40B4-BE49-F238E27FC236}">
                <a16:creationId xmlns:a16="http://schemas.microsoft.com/office/drawing/2014/main" id="{142E3F01-B262-4372-87E8-57F6A0963D36}"/>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dirty="0"/>
          </a:p>
        </p:txBody>
      </p:sp>
      <p:sp>
        <p:nvSpPr>
          <p:cNvPr id="30" name="Freeform: Shape 29">
            <a:extLst>
              <a:ext uri="{FF2B5EF4-FFF2-40B4-BE49-F238E27FC236}">
                <a16:creationId xmlns:a16="http://schemas.microsoft.com/office/drawing/2014/main" id="{69ED591B-AE08-4723-965C-A0475EB8E286}"/>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dirty="0"/>
          </a:p>
        </p:txBody>
      </p:sp>
      <p:sp>
        <p:nvSpPr>
          <p:cNvPr id="32" name="Freeform: Shape 31">
            <a:extLst>
              <a:ext uri="{FF2B5EF4-FFF2-40B4-BE49-F238E27FC236}">
                <a16:creationId xmlns:a16="http://schemas.microsoft.com/office/drawing/2014/main" id="{CDAE7461-73BA-4AA5-A1B4-3EC465DF3207}"/>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dirty="0"/>
          </a:p>
        </p:txBody>
      </p:sp>
      <p:sp>
        <p:nvSpPr>
          <p:cNvPr id="34" name="Freeform: Shape 33">
            <a:extLst>
              <a:ext uri="{FF2B5EF4-FFF2-40B4-BE49-F238E27FC236}">
                <a16:creationId xmlns:a16="http://schemas.microsoft.com/office/drawing/2014/main" id="{650A8DB8-B356-4ACB-802E-ACB3842B4DA3}"/>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dirty="0"/>
          </a:p>
        </p:txBody>
      </p:sp>
      <p:sp>
        <p:nvSpPr>
          <p:cNvPr id="36" name="Freeform: Shape 35">
            <a:extLst>
              <a:ext uri="{FF2B5EF4-FFF2-40B4-BE49-F238E27FC236}">
                <a16:creationId xmlns:a16="http://schemas.microsoft.com/office/drawing/2014/main" id="{BA5A2A83-7BB9-4DC1-8CF0-86FCAAF78E11}"/>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dirty="0"/>
          </a:p>
        </p:txBody>
      </p:sp>
      <p:sp>
        <p:nvSpPr>
          <p:cNvPr id="38" name="Freeform: Shape 37">
            <a:extLst>
              <a:ext uri="{FF2B5EF4-FFF2-40B4-BE49-F238E27FC236}">
                <a16:creationId xmlns:a16="http://schemas.microsoft.com/office/drawing/2014/main" id="{06439777-0FAF-46D3-92E5-C9766132649F}"/>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dirty="0"/>
          </a:p>
        </p:txBody>
      </p:sp>
      <p:sp>
        <p:nvSpPr>
          <p:cNvPr id="40" name="Freeform: Shape 39">
            <a:extLst>
              <a:ext uri="{FF2B5EF4-FFF2-40B4-BE49-F238E27FC236}">
                <a16:creationId xmlns:a16="http://schemas.microsoft.com/office/drawing/2014/main" id="{9C193BD6-1A5A-4E64-8E49-7DA4BC030C75}"/>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dirty="0"/>
          </a:p>
        </p:txBody>
      </p:sp>
      <p:sp>
        <p:nvSpPr>
          <p:cNvPr id="2" name="Title 1">
            <a:extLst>
              <a:ext uri="{FF2B5EF4-FFF2-40B4-BE49-F238E27FC236}">
                <a16:creationId xmlns:a16="http://schemas.microsoft.com/office/drawing/2014/main" id="{CE325819-45AB-48B9-A343-5C3A979E5283}"/>
              </a:ext>
            </a:extLst>
          </p:cNvPr>
          <p:cNvSpPr>
            <a:spLocks noGrp="1"/>
          </p:cNvSpPr>
          <p:nvPr>
            <p:ph type="title"/>
          </p:nvPr>
        </p:nvSpPr>
        <p:spPr>
          <a:xfrm>
            <a:off x="1039812" y="1317053"/>
            <a:ext cx="9726614" cy="547492"/>
          </a:xfrm>
        </p:spPr>
        <p:txBody>
          <a:bodyPr/>
          <a:lstStyle/>
          <a:p>
            <a:r>
              <a:rPr lang="en-US" dirty="0"/>
              <a:t>Click to edit Master title style</a:t>
            </a:r>
            <a:endParaRPr lang="en-GB" dirty="0"/>
          </a:p>
        </p:txBody>
      </p:sp>
    </p:spTree>
    <p:extLst>
      <p:ext uri="{BB962C8B-B14F-4D97-AF65-F5344CB8AC3E}">
        <p14:creationId xmlns:p14="http://schemas.microsoft.com/office/powerpoint/2010/main" val="38406925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Al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6AC3BD-C3EA-4AC3-A1DE-401D7893DF43}"/>
              </a:ext>
            </a:extLst>
          </p:cNvPr>
          <p:cNvSpPr>
            <a:spLocks noGrp="1"/>
          </p:cNvSpPr>
          <p:nvPr>
            <p:ph sz="half" idx="1"/>
          </p:nvPr>
        </p:nvSpPr>
        <p:spPr>
          <a:xfrm>
            <a:off x="1039812" y="2368800"/>
            <a:ext cx="3081338" cy="3543939"/>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a:extLst>
              <a:ext uri="{FF2B5EF4-FFF2-40B4-BE49-F238E27FC236}">
                <a16:creationId xmlns:a16="http://schemas.microsoft.com/office/drawing/2014/main" id="{983FA438-BF78-4AC0-B4F2-E1AF81382F70}"/>
              </a:ext>
            </a:extLst>
          </p:cNvPr>
          <p:cNvSpPr>
            <a:spLocks noGrp="1"/>
          </p:cNvSpPr>
          <p:nvPr>
            <p:ph sz="half" idx="2"/>
          </p:nvPr>
        </p:nvSpPr>
        <p:spPr>
          <a:xfrm>
            <a:off x="4273550" y="2368800"/>
            <a:ext cx="6492875" cy="3543939"/>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Freeform: Shape 4">
            <a:extLst>
              <a:ext uri="{FF2B5EF4-FFF2-40B4-BE49-F238E27FC236}">
                <a16:creationId xmlns:a16="http://schemas.microsoft.com/office/drawing/2014/main" id="{2C4E4394-0EB9-47E6-8495-F1CB6CD33D31}"/>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dirty="0"/>
          </a:p>
        </p:txBody>
      </p:sp>
      <p:sp>
        <p:nvSpPr>
          <p:cNvPr id="6" name="Freeform: Shape 5">
            <a:extLst>
              <a:ext uri="{FF2B5EF4-FFF2-40B4-BE49-F238E27FC236}">
                <a16:creationId xmlns:a16="http://schemas.microsoft.com/office/drawing/2014/main" id="{790F9406-0A2C-4E1A-84C3-CFBB0E7AE563}"/>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dirty="0"/>
          </a:p>
        </p:txBody>
      </p:sp>
      <p:sp>
        <p:nvSpPr>
          <p:cNvPr id="7" name="Freeform: Shape 6">
            <a:extLst>
              <a:ext uri="{FF2B5EF4-FFF2-40B4-BE49-F238E27FC236}">
                <a16:creationId xmlns:a16="http://schemas.microsoft.com/office/drawing/2014/main" id="{98CDF917-B363-4D5F-8CE7-2223A0CCB2CD}"/>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dirty="0"/>
          </a:p>
        </p:txBody>
      </p:sp>
      <p:sp>
        <p:nvSpPr>
          <p:cNvPr id="8" name="Freeform: Shape 7">
            <a:extLst>
              <a:ext uri="{FF2B5EF4-FFF2-40B4-BE49-F238E27FC236}">
                <a16:creationId xmlns:a16="http://schemas.microsoft.com/office/drawing/2014/main" id="{63DC4494-F919-4339-9BB1-520925A85AFE}"/>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dirty="0"/>
          </a:p>
        </p:txBody>
      </p:sp>
      <p:sp>
        <p:nvSpPr>
          <p:cNvPr id="9" name="Freeform: Shape 8">
            <a:extLst>
              <a:ext uri="{FF2B5EF4-FFF2-40B4-BE49-F238E27FC236}">
                <a16:creationId xmlns:a16="http://schemas.microsoft.com/office/drawing/2014/main" id="{93CCB623-3483-44A5-8E58-6EFDFA98BB9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dirty="0"/>
          </a:p>
        </p:txBody>
      </p:sp>
      <p:sp>
        <p:nvSpPr>
          <p:cNvPr id="10" name="Freeform: Shape 9">
            <a:extLst>
              <a:ext uri="{FF2B5EF4-FFF2-40B4-BE49-F238E27FC236}">
                <a16:creationId xmlns:a16="http://schemas.microsoft.com/office/drawing/2014/main" id="{B355E8A5-CFAF-47F8-9158-D74D05CA0F31}"/>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dirty="0"/>
          </a:p>
        </p:txBody>
      </p:sp>
      <p:sp>
        <p:nvSpPr>
          <p:cNvPr id="11" name="Freeform: Shape 10">
            <a:extLst>
              <a:ext uri="{FF2B5EF4-FFF2-40B4-BE49-F238E27FC236}">
                <a16:creationId xmlns:a16="http://schemas.microsoft.com/office/drawing/2014/main" id="{A713BA02-70C6-49EC-87ED-864101EC4661}"/>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dirty="0"/>
          </a:p>
        </p:txBody>
      </p:sp>
      <p:sp>
        <p:nvSpPr>
          <p:cNvPr id="12" name="Freeform: Shape 11">
            <a:extLst>
              <a:ext uri="{FF2B5EF4-FFF2-40B4-BE49-F238E27FC236}">
                <a16:creationId xmlns:a16="http://schemas.microsoft.com/office/drawing/2014/main" id="{376DBF44-4A9E-4322-9E9F-617F17D4BE63}"/>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dirty="0"/>
          </a:p>
        </p:txBody>
      </p:sp>
      <p:sp>
        <p:nvSpPr>
          <p:cNvPr id="13" name="Freeform: Shape 12">
            <a:extLst>
              <a:ext uri="{FF2B5EF4-FFF2-40B4-BE49-F238E27FC236}">
                <a16:creationId xmlns:a16="http://schemas.microsoft.com/office/drawing/2014/main" id="{165F5488-25C5-4C45-9E34-FCD846047451}"/>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4"/>
          </a:solidFill>
          <a:ln w="6350" cap="flat">
            <a:noFill/>
            <a:prstDash val="solid"/>
            <a:miter/>
          </a:ln>
        </p:spPr>
        <p:txBody>
          <a:bodyPr rtlCol="0" anchor="ctr"/>
          <a:lstStyle/>
          <a:p>
            <a:endParaRPr lang="en-GB" dirty="0"/>
          </a:p>
        </p:txBody>
      </p:sp>
      <p:sp>
        <p:nvSpPr>
          <p:cNvPr id="15" name="Freeform: Shape 14">
            <a:extLst>
              <a:ext uri="{FF2B5EF4-FFF2-40B4-BE49-F238E27FC236}">
                <a16:creationId xmlns:a16="http://schemas.microsoft.com/office/drawing/2014/main" id="{613490C9-8B62-41AD-8C19-84DA6711E339}"/>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dirty="0"/>
          </a:p>
        </p:txBody>
      </p:sp>
      <p:sp>
        <p:nvSpPr>
          <p:cNvPr id="17" name="Freeform: Shape 16">
            <a:extLst>
              <a:ext uri="{FF2B5EF4-FFF2-40B4-BE49-F238E27FC236}">
                <a16:creationId xmlns:a16="http://schemas.microsoft.com/office/drawing/2014/main" id="{8A55359A-60B6-49C1-B3D2-0776CCBF8745}"/>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dirty="0"/>
          </a:p>
        </p:txBody>
      </p:sp>
      <p:sp>
        <p:nvSpPr>
          <p:cNvPr id="19" name="Freeform: Shape 18">
            <a:extLst>
              <a:ext uri="{FF2B5EF4-FFF2-40B4-BE49-F238E27FC236}">
                <a16:creationId xmlns:a16="http://schemas.microsoft.com/office/drawing/2014/main" id="{03385F4E-A435-4E72-8C4E-D7A9B866979C}"/>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76E35A4A-A0D4-4AC8-9D23-179A44C586E2}"/>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dirty="0"/>
          </a:p>
        </p:txBody>
      </p:sp>
      <p:sp>
        <p:nvSpPr>
          <p:cNvPr id="50" name="Freeform: Shape 49">
            <a:extLst>
              <a:ext uri="{FF2B5EF4-FFF2-40B4-BE49-F238E27FC236}">
                <a16:creationId xmlns:a16="http://schemas.microsoft.com/office/drawing/2014/main" id="{82CFC516-67C9-4BEB-8D8E-78698EE55DBC}"/>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dirty="0"/>
          </a:p>
        </p:txBody>
      </p:sp>
      <p:sp>
        <p:nvSpPr>
          <p:cNvPr id="52" name="Freeform: Shape 51">
            <a:extLst>
              <a:ext uri="{FF2B5EF4-FFF2-40B4-BE49-F238E27FC236}">
                <a16:creationId xmlns:a16="http://schemas.microsoft.com/office/drawing/2014/main" id="{AE99A45C-C01F-47CE-AC62-03DDF1C77253}"/>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dirty="0"/>
          </a:p>
        </p:txBody>
      </p:sp>
      <p:sp>
        <p:nvSpPr>
          <p:cNvPr id="54" name="Freeform: Shape 53">
            <a:extLst>
              <a:ext uri="{FF2B5EF4-FFF2-40B4-BE49-F238E27FC236}">
                <a16:creationId xmlns:a16="http://schemas.microsoft.com/office/drawing/2014/main" id="{1E6A34B9-49A7-4D44-94CB-910BFE6109CC}"/>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dirty="0"/>
          </a:p>
        </p:txBody>
      </p:sp>
      <p:sp>
        <p:nvSpPr>
          <p:cNvPr id="56" name="Freeform: Shape 55">
            <a:extLst>
              <a:ext uri="{FF2B5EF4-FFF2-40B4-BE49-F238E27FC236}">
                <a16:creationId xmlns:a16="http://schemas.microsoft.com/office/drawing/2014/main" id="{F47BCB57-4BE4-4B29-93C3-BA1C84CAB7F4}"/>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dirty="0"/>
          </a:p>
        </p:txBody>
      </p:sp>
      <p:sp>
        <p:nvSpPr>
          <p:cNvPr id="58" name="Freeform: Shape 57">
            <a:extLst>
              <a:ext uri="{FF2B5EF4-FFF2-40B4-BE49-F238E27FC236}">
                <a16:creationId xmlns:a16="http://schemas.microsoft.com/office/drawing/2014/main" id="{5388B4E4-0E6E-4FC9-9098-82C0F3D39985}"/>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dirty="0"/>
          </a:p>
        </p:txBody>
      </p:sp>
      <p:sp>
        <p:nvSpPr>
          <p:cNvPr id="14" name="Title 13">
            <a:extLst>
              <a:ext uri="{FF2B5EF4-FFF2-40B4-BE49-F238E27FC236}">
                <a16:creationId xmlns:a16="http://schemas.microsoft.com/office/drawing/2014/main" id="{DBDE85B5-F314-4E3B-8EAC-56B67A773356}"/>
              </a:ext>
            </a:extLst>
          </p:cNvPr>
          <p:cNvSpPr>
            <a:spLocks noGrp="1"/>
          </p:cNvSpPr>
          <p:nvPr>
            <p:ph type="title"/>
          </p:nvPr>
        </p:nvSpPr>
        <p:spPr>
          <a:xfrm>
            <a:off x="1039812" y="1317053"/>
            <a:ext cx="9726613" cy="547492"/>
          </a:xfrm>
        </p:spPr>
        <p:txBody>
          <a:bodyPr/>
          <a:lstStyle/>
          <a:p>
            <a:r>
              <a:rPr lang="en-US" dirty="0"/>
              <a:t>Click to edit Master title style</a:t>
            </a:r>
            <a:endParaRPr lang="en-GB" dirty="0"/>
          </a:p>
        </p:txBody>
      </p:sp>
    </p:spTree>
    <p:extLst>
      <p:ext uri="{BB962C8B-B14F-4D97-AF65-F5344CB8AC3E}">
        <p14:creationId xmlns:p14="http://schemas.microsoft.com/office/powerpoint/2010/main" val="26402168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9B471BE-6AC8-407B-A964-EF51C1A8E08A}"/>
              </a:ext>
            </a:extLst>
          </p:cNvPr>
          <p:cNvSpPr>
            <a:spLocks noGrp="1"/>
          </p:cNvSpPr>
          <p:nvPr>
            <p:ph type="dt" sz="half" idx="10"/>
          </p:nvPr>
        </p:nvSpPr>
        <p:spPr/>
        <p:txBody>
          <a:bodyPr/>
          <a:lstStyle/>
          <a:p>
            <a:fld id="{B011D95A-E580-47A1-A88F-327F56415B76}" type="datetimeFigureOut">
              <a:rPr lang="en-GB" smtClean="0"/>
              <a:t>20/09/2022</a:t>
            </a:fld>
            <a:endParaRPr lang="en-GB" dirty="0"/>
          </a:p>
        </p:txBody>
      </p:sp>
      <p:sp>
        <p:nvSpPr>
          <p:cNvPr id="3" name="Footer Placeholder 2">
            <a:extLst>
              <a:ext uri="{FF2B5EF4-FFF2-40B4-BE49-F238E27FC236}">
                <a16:creationId xmlns:a16="http://schemas.microsoft.com/office/drawing/2014/main" id="{5C14F592-8D78-4DAF-99F6-73295CA9D4E3}"/>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EB188CEA-BB11-4CE1-AFF0-DACCB960B850}"/>
              </a:ext>
            </a:extLst>
          </p:cNvPr>
          <p:cNvSpPr>
            <a:spLocks noGrp="1"/>
          </p:cNvSpPr>
          <p:nvPr>
            <p:ph type="sldNum" sz="quarter" idx="12"/>
          </p:nvPr>
        </p:nvSpPr>
        <p:spPr/>
        <p:txBody>
          <a:bodyPr/>
          <a:lstStyle/>
          <a:p>
            <a:fld id="{6F7B71F2-0498-4E6A-8351-92D4AF98CDE6}" type="slidenum">
              <a:rPr lang="en-GB" smtClean="0"/>
              <a:t>‹#›</a:t>
            </a:fld>
            <a:endParaRPr lang="en-GB" dirty="0"/>
          </a:p>
        </p:txBody>
      </p:sp>
    </p:spTree>
    <p:extLst>
      <p:ext uri="{BB962C8B-B14F-4D97-AF65-F5344CB8AC3E}">
        <p14:creationId xmlns:p14="http://schemas.microsoft.com/office/powerpoint/2010/main" val="318077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divi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20/09/2022</a:t>
            </a:fld>
            <a:endParaRPr lang="en-GB" dirty="0"/>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dirty="0"/>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dirty="0"/>
          </a:p>
        </p:txBody>
      </p:sp>
      <p:sp>
        <p:nvSpPr>
          <p:cNvPr id="19" name="Freeform: Shape 18">
            <a:extLst>
              <a:ext uri="{FF2B5EF4-FFF2-40B4-BE49-F238E27FC236}">
                <a16:creationId xmlns:a16="http://schemas.microsoft.com/office/drawing/2014/main" id="{FD1B9D9C-8711-4EEC-9842-0D54A2447356}"/>
              </a:ext>
            </a:extLst>
          </p:cNvPr>
          <p:cNvSpPr/>
          <p:nvPr/>
        </p:nvSpPr>
        <p:spPr>
          <a:xfrm rot="10800000">
            <a:off x="11019959" y="1590739"/>
            <a:ext cx="1185191" cy="2015462"/>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dirty="0"/>
          </a:p>
        </p:txBody>
      </p:sp>
      <p:sp>
        <p:nvSpPr>
          <p:cNvPr id="17" name="Freeform: Shape 16">
            <a:extLst>
              <a:ext uri="{FF2B5EF4-FFF2-40B4-BE49-F238E27FC236}">
                <a16:creationId xmlns:a16="http://schemas.microsoft.com/office/drawing/2014/main" id="{E95EC8CF-F782-4243-B74A-54B124B6C34B}"/>
              </a:ext>
            </a:extLst>
          </p:cNvPr>
          <p:cNvSpPr/>
          <p:nvPr userDrawn="1"/>
        </p:nvSpPr>
        <p:spPr>
          <a:xfrm rot="10800000">
            <a:off x="7298330" y="277292"/>
            <a:ext cx="3735749" cy="6595696"/>
          </a:xfrm>
          <a:custGeom>
            <a:avLst/>
            <a:gdLst>
              <a:gd name="connsiteX0" fmla="*/ 3735749 w 3735749"/>
              <a:gd name="connsiteY0" fmla="*/ 6595696 h 6595696"/>
              <a:gd name="connsiteX1" fmla="*/ 0 w 3735749"/>
              <a:gd name="connsiteY1" fmla="*/ 5288916 h 6595696"/>
              <a:gd name="connsiteX2" fmla="*/ 0 w 3735749"/>
              <a:gd name="connsiteY2" fmla="*/ 560389 h 6595696"/>
              <a:gd name="connsiteX3" fmla="*/ 1601842 w 3735749"/>
              <a:gd name="connsiteY3" fmla="*/ 0 h 6595696"/>
              <a:gd name="connsiteX4" fmla="*/ 3735749 w 3735749"/>
              <a:gd name="connsiteY4" fmla="*/ 0 h 6595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5749" h="6595696">
                <a:moveTo>
                  <a:pt x="3735749" y="6595696"/>
                </a:moveTo>
                <a:lnTo>
                  <a:pt x="0" y="5288916"/>
                </a:lnTo>
                <a:lnTo>
                  <a:pt x="0" y="560389"/>
                </a:lnTo>
                <a:lnTo>
                  <a:pt x="1601842" y="0"/>
                </a:lnTo>
                <a:lnTo>
                  <a:pt x="3735749" y="0"/>
                </a:lnTo>
                <a:close/>
              </a:path>
            </a:pathLst>
          </a:custGeom>
          <a:solidFill>
            <a:schemeClr val="accent4"/>
          </a:solidFill>
          <a:ln w="6350" cap="flat">
            <a:noFill/>
            <a:prstDash val="solid"/>
            <a:miter/>
          </a:ln>
        </p:spPr>
        <p:txBody>
          <a:bodyPr wrap="square" rtlCol="0" anchor="ctr">
            <a:noAutofit/>
          </a:bodyPr>
          <a:lstStyle/>
          <a:p>
            <a:endParaRPr lang="en-GB" dirty="0"/>
          </a:p>
        </p:txBody>
      </p:sp>
      <p:sp>
        <p:nvSpPr>
          <p:cNvPr id="15" name="Freeform: Shape 14">
            <a:extLst>
              <a:ext uri="{FF2B5EF4-FFF2-40B4-BE49-F238E27FC236}">
                <a16:creationId xmlns:a16="http://schemas.microsoft.com/office/drawing/2014/main" id="{396D8D80-6ECF-4022-9F61-B7F3F206CA40}"/>
              </a:ext>
            </a:extLst>
          </p:cNvPr>
          <p:cNvSpPr/>
          <p:nvPr/>
        </p:nvSpPr>
        <p:spPr>
          <a:xfrm>
            <a:off x="7304941" y="1579164"/>
            <a:ext cx="3735750" cy="5293825"/>
          </a:xfrm>
          <a:custGeom>
            <a:avLst/>
            <a:gdLst>
              <a:gd name="connsiteX0" fmla="*/ 3735750 w 3735750"/>
              <a:gd name="connsiteY0" fmla="*/ 0 h 5293825"/>
              <a:gd name="connsiteX1" fmla="*/ 3735750 w 3735750"/>
              <a:gd name="connsiteY1" fmla="*/ 5293825 h 5293825"/>
              <a:gd name="connsiteX2" fmla="*/ 0 w 3735750"/>
              <a:gd name="connsiteY2" fmla="*/ 5293825 h 5293825"/>
              <a:gd name="connsiteX3" fmla="*/ 0 w 3735750"/>
              <a:gd name="connsiteY3" fmla="*/ 1306917 h 5293825"/>
            </a:gdLst>
            <a:ahLst/>
            <a:cxnLst>
              <a:cxn ang="0">
                <a:pos x="connsiteX0" y="connsiteY0"/>
              </a:cxn>
              <a:cxn ang="0">
                <a:pos x="connsiteX1" y="connsiteY1"/>
              </a:cxn>
              <a:cxn ang="0">
                <a:pos x="connsiteX2" y="connsiteY2"/>
              </a:cxn>
              <a:cxn ang="0">
                <a:pos x="connsiteX3" y="connsiteY3"/>
              </a:cxn>
            </a:cxnLst>
            <a:rect l="l" t="t" r="r" b="b"/>
            <a:pathLst>
              <a:path w="3735750" h="5293825">
                <a:moveTo>
                  <a:pt x="3735750" y="0"/>
                </a:moveTo>
                <a:lnTo>
                  <a:pt x="3735750" y="5293825"/>
                </a:lnTo>
                <a:lnTo>
                  <a:pt x="0" y="5293825"/>
                </a:lnTo>
                <a:lnTo>
                  <a:pt x="0" y="1306917"/>
                </a:lnTo>
                <a:close/>
              </a:path>
            </a:pathLst>
          </a:custGeom>
          <a:solidFill>
            <a:schemeClr val="accent6"/>
          </a:solidFill>
          <a:ln w="6350" cap="flat">
            <a:noFill/>
            <a:prstDash val="solid"/>
            <a:miter/>
          </a:ln>
        </p:spPr>
        <p:txBody>
          <a:bodyPr wrap="square" rtlCol="0" anchor="ctr">
            <a:noAutofit/>
          </a:bodyPr>
          <a:lstStyle/>
          <a:p>
            <a:endParaRPr lang="en-GB" dirty="0"/>
          </a:p>
        </p:txBody>
      </p:sp>
      <p:sp>
        <p:nvSpPr>
          <p:cNvPr id="14" name="Freeform: Shape 13">
            <a:extLst>
              <a:ext uri="{FF2B5EF4-FFF2-40B4-BE49-F238E27FC236}">
                <a16:creationId xmlns:a16="http://schemas.microsoft.com/office/drawing/2014/main" id="{58B90B8C-943A-45A6-85A8-BCB3CE6613CC}"/>
              </a:ext>
            </a:extLst>
          </p:cNvPr>
          <p:cNvSpPr/>
          <p:nvPr/>
        </p:nvSpPr>
        <p:spPr>
          <a:xfrm>
            <a:off x="-2" y="1061970"/>
            <a:ext cx="8618280" cy="5799444"/>
          </a:xfrm>
          <a:custGeom>
            <a:avLst/>
            <a:gdLst>
              <a:gd name="connsiteX0" fmla="*/ 0 w 8618280"/>
              <a:gd name="connsiteY0" fmla="*/ 0 h 5799444"/>
              <a:gd name="connsiteX1" fmla="*/ 8618280 w 8618280"/>
              <a:gd name="connsiteY1" fmla="*/ 1375172 h 5799444"/>
              <a:gd name="connsiteX2" fmla="*/ 8618280 w 8618280"/>
              <a:gd name="connsiteY2" fmla="*/ 5103928 h 5799444"/>
              <a:gd name="connsiteX3" fmla="*/ 4259171 w 8618280"/>
              <a:gd name="connsiteY3" fmla="*/ 5799444 h 5799444"/>
              <a:gd name="connsiteX4" fmla="*/ 0 w 8618280"/>
              <a:gd name="connsiteY4" fmla="*/ 5799444 h 5799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8280" h="5799444">
                <a:moveTo>
                  <a:pt x="0" y="0"/>
                </a:moveTo>
                <a:lnTo>
                  <a:pt x="8618280" y="1375172"/>
                </a:lnTo>
                <a:lnTo>
                  <a:pt x="8618280" y="5103928"/>
                </a:lnTo>
                <a:lnTo>
                  <a:pt x="4259171" y="5799444"/>
                </a:lnTo>
                <a:lnTo>
                  <a:pt x="0" y="5799444"/>
                </a:lnTo>
                <a:close/>
              </a:path>
            </a:pathLst>
          </a:custGeom>
          <a:solidFill>
            <a:schemeClr val="tx2"/>
          </a:solidFill>
          <a:ln w="6350" cap="flat">
            <a:noFill/>
            <a:prstDash val="solid"/>
            <a:miter/>
          </a:ln>
        </p:spPr>
        <p:txBody>
          <a:bodyPr wrap="square" rtlCol="0" anchor="ctr">
            <a:noAutofit/>
          </a:bodyPr>
          <a:lstStyle/>
          <a:p>
            <a:endParaRPr lang="en-GB" dirty="0"/>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065374" y="2962800"/>
            <a:ext cx="6138949" cy="3002428"/>
          </a:xfrm>
        </p:spPr>
        <p:txBody>
          <a:bodyPr anchor="t" anchorCtr="0"/>
          <a:lstStyle>
            <a:lvl1pPr marL="0" indent="0">
              <a:buNone/>
              <a:defRPr sz="4200" b="1">
                <a:solidFill>
                  <a:schemeClr val="bg1"/>
                </a:solidFill>
              </a:defRPr>
            </a:lvl1pPr>
            <a:lvl2pPr marL="0" indent="0">
              <a:buNone/>
              <a:defRPr sz="3200">
                <a:solidFill>
                  <a:schemeClr val="bg1"/>
                </a:solidFill>
              </a:defRPr>
            </a:lvl2pPr>
          </a:lstStyle>
          <a:p>
            <a:pPr lvl="0"/>
            <a:r>
              <a:rPr lang="en-US" dirty="0"/>
              <a:t>Section divider</a:t>
            </a:r>
          </a:p>
          <a:p>
            <a:pPr lvl="1"/>
            <a:r>
              <a:rPr lang="en-US" dirty="0"/>
              <a:t>Subtitle</a:t>
            </a:r>
          </a:p>
        </p:txBody>
      </p:sp>
    </p:spTree>
    <p:extLst>
      <p:ext uri="{BB962C8B-B14F-4D97-AF65-F5344CB8AC3E}">
        <p14:creationId xmlns:p14="http://schemas.microsoft.com/office/powerpoint/2010/main" val="1308055551"/>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20/09/2022</a:t>
            </a:fld>
            <a:endParaRPr lang="en-GB" dirty="0"/>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dirty="0"/>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dirty="0"/>
          </a:p>
        </p:txBody>
      </p:sp>
      <p:sp>
        <p:nvSpPr>
          <p:cNvPr id="11" name="Freeform: Shape 11">
            <a:extLst>
              <a:ext uri="{FF2B5EF4-FFF2-40B4-BE49-F238E27FC236}">
                <a16:creationId xmlns:a16="http://schemas.microsoft.com/office/drawing/2014/main" id="{16727372-C07E-3949-A010-6C3BF3F66550}"/>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dirty="0"/>
          </a:p>
        </p:txBody>
      </p:sp>
      <p:sp>
        <p:nvSpPr>
          <p:cNvPr id="12" name="Freeform: Shape 11">
            <a:extLst>
              <a:ext uri="{FF2B5EF4-FFF2-40B4-BE49-F238E27FC236}">
                <a16:creationId xmlns:a16="http://schemas.microsoft.com/office/drawing/2014/main" id="{23DC9A28-C422-478D-9F53-1725865756EA}"/>
              </a:ext>
            </a:extLst>
          </p:cNvPr>
          <p:cNvSpPr/>
          <p:nvPr/>
        </p:nvSpPr>
        <p:spPr>
          <a:xfrm>
            <a:off x="7457255" y="397707"/>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dirty="0"/>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100829" y="1828709"/>
            <a:ext cx="6138949" cy="2805300"/>
          </a:xfrm>
        </p:spPr>
        <p:txBody>
          <a:bodyPr anchor="ctr"/>
          <a:lstStyle>
            <a:lvl1pPr marL="0" indent="0">
              <a:buNone/>
              <a:defRPr sz="4200" b="1">
                <a:solidFill>
                  <a:schemeClr val="tx2"/>
                </a:solidFill>
              </a:defRPr>
            </a:lvl1pPr>
            <a:lvl2pPr marL="0" indent="0">
              <a:buNone/>
              <a:defRPr sz="3200">
                <a:solidFill>
                  <a:schemeClr val="tx2"/>
                </a:solidFill>
              </a:defRPr>
            </a:lvl2pPr>
          </a:lstStyle>
          <a:p>
            <a:pPr lvl="0"/>
            <a:r>
              <a:rPr lang="en-US" dirty="0"/>
              <a:t>Sign off</a:t>
            </a:r>
          </a:p>
          <a:p>
            <a:pPr lvl="1"/>
            <a:r>
              <a:rPr lang="en-US" dirty="0"/>
              <a:t>Subtitle</a:t>
            </a:r>
          </a:p>
        </p:txBody>
      </p:sp>
      <p:sp>
        <p:nvSpPr>
          <p:cNvPr id="14" name="Freeform: Shape 13">
            <a:extLst>
              <a:ext uri="{FF2B5EF4-FFF2-40B4-BE49-F238E27FC236}">
                <a16:creationId xmlns:a16="http://schemas.microsoft.com/office/drawing/2014/main" id="{AF65137E-2AD4-4AD6-80B7-7B83F0712694}"/>
              </a:ext>
            </a:extLst>
          </p:cNvPr>
          <p:cNvSpPr/>
          <p:nvPr userDrawn="1"/>
        </p:nvSpPr>
        <p:spPr>
          <a:xfrm>
            <a:off x="8597221" y="3968444"/>
            <a:ext cx="3630353" cy="2879334"/>
          </a:xfrm>
          <a:custGeom>
            <a:avLst/>
            <a:gdLst>
              <a:gd name="connsiteX0" fmla="*/ 3630353 w 3630353"/>
              <a:gd name="connsiteY0" fmla="*/ 0 h 2879334"/>
              <a:gd name="connsiteX1" fmla="*/ 3630353 w 3630353"/>
              <a:gd name="connsiteY1" fmla="*/ 2879334 h 2879334"/>
              <a:gd name="connsiteX2" fmla="*/ 0 w 3630353"/>
              <a:gd name="connsiteY2" fmla="*/ 2879334 h 2879334"/>
              <a:gd name="connsiteX3" fmla="*/ 0 w 3630353"/>
              <a:gd name="connsiteY3" fmla="*/ 1270045 h 2879334"/>
            </a:gdLst>
            <a:ahLst/>
            <a:cxnLst>
              <a:cxn ang="0">
                <a:pos x="connsiteX0" y="connsiteY0"/>
              </a:cxn>
              <a:cxn ang="0">
                <a:pos x="connsiteX1" y="connsiteY1"/>
              </a:cxn>
              <a:cxn ang="0">
                <a:pos x="connsiteX2" y="connsiteY2"/>
              </a:cxn>
              <a:cxn ang="0">
                <a:pos x="connsiteX3" y="connsiteY3"/>
              </a:cxn>
            </a:cxnLst>
            <a:rect l="l" t="t" r="r" b="b"/>
            <a:pathLst>
              <a:path w="3630353" h="2879334">
                <a:moveTo>
                  <a:pt x="3630353" y="0"/>
                </a:moveTo>
                <a:lnTo>
                  <a:pt x="3630353" y="2879334"/>
                </a:lnTo>
                <a:lnTo>
                  <a:pt x="0" y="2879334"/>
                </a:lnTo>
                <a:lnTo>
                  <a:pt x="0" y="1270045"/>
                </a:lnTo>
                <a:close/>
              </a:path>
            </a:pathLst>
          </a:custGeom>
          <a:solidFill>
            <a:schemeClr val="accent1"/>
          </a:solidFill>
          <a:ln w="6350" cap="flat">
            <a:noFill/>
            <a:prstDash val="solid"/>
            <a:miter/>
          </a:ln>
        </p:spPr>
        <p:txBody>
          <a:bodyPr wrap="square" rtlCol="0" anchor="ctr">
            <a:noAutofit/>
          </a:bodyPr>
          <a:lstStyle/>
          <a:p>
            <a:endParaRPr lang="en-GB" dirty="0"/>
          </a:p>
        </p:txBody>
      </p:sp>
      <p:sp>
        <p:nvSpPr>
          <p:cNvPr id="19" name="Freeform: Shape 18">
            <a:extLst>
              <a:ext uri="{FF2B5EF4-FFF2-40B4-BE49-F238E27FC236}">
                <a16:creationId xmlns:a16="http://schemas.microsoft.com/office/drawing/2014/main" id="{FD1B9D9C-8711-4EEC-9842-0D54A2447356}"/>
              </a:ext>
            </a:extLst>
          </p:cNvPr>
          <p:cNvSpPr/>
          <p:nvPr/>
        </p:nvSpPr>
        <p:spPr>
          <a:xfrm>
            <a:off x="10918825" y="2053535"/>
            <a:ext cx="1308747" cy="2225574"/>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dirty="0"/>
          </a:p>
        </p:txBody>
      </p:sp>
      <p:sp>
        <p:nvSpPr>
          <p:cNvPr id="16" name="Freeform: Shape 3">
            <a:extLst>
              <a:ext uri="{FF2B5EF4-FFF2-40B4-BE49-F238E27FC236}">
                <a16:creationId xmlns:a16="http://schemas.microsoft.com/office/drawing/2014/main" id="{0666C2D7-E9D9-D142-9316-E7B2AFACE33D}"/>
              </a:ext>
            </a:extLst>
          </p:cNvPr>
          <p:cNvSpPr/>
          <p:nvPr userDrawn="1"/>
        </p:nvSpPr>
        <p:spPr>
          <a:xfrm>
            <a:off x="0" y="4473488"/>
            <a:ext cx="4734746" cy="2384513"/>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lIns="576000" tIns="396000" rtlCol="0" anchor="ctr"/>
          <a:lstStyle/>
          <a:p>
            <a:pPr>
              <a:lnSpc>
                <a:spcPts val="1800"/>
              </a:lnSpc>
            </a:pPr>
            <a:r>
              <a:rPr lang="en-GB" sz="1800" b="1" dirty="0">
                <a:solidFill>
                  <a:schemeClr val="bg1"/>
                </a:solidFill>
              </a:rPr>
              <a:t>Together we can </a:t>
            </a:r>
            <a:br>
              <a:rPr lang="en-GB" sz="1800" b="1" dirty="0">
                <a:solidFill>
                  <a:schemeClr val="bg1"/>
                </a:solidFill>
              </a:rPr>
            </a:br>
            <a:r>
              <a:rPr lang="en-GB" sz="1800" b="1" dirty="0">
                <a:solidFill>
                  <a:schemeClr val="bg1"/>
                </a:solidFill>
              </a:rPr>
              <a:t>make a difference!</a:t>
            </a:r>
            <a:br>
              <a:rPr lang="en-GB" sz="1800" b="1" dirty="0">
                <a:solidFill>
                  <a:schemeClr val="bg1"/>
                </a:solidFill>
              </a:rPr>
            </a:br>
            <a:endParaRPr lang="en-GB" sz="1800" b="1" dirty="0">
              <a:solidFill>
                <a:schemeClr val="bg1"/>
              </a:solidFill>
            </a:endParaRPr>
          </a:p>
          <a:p>
            <a:pPr>
              <a:lnSpc>
                <a:spcPts val="1800"/>
              </a:lnSpc>
            </a:pPr>
            <a:r>
              <a:rPr lang="en-GB" sz="1800" b="1" dirty="0">
                <a:solidFill>
                  <a:schemeClr val="accent2"/>
                </a:solidFill>
                <a:hlinkClick r:id="rId2"/>
              </a:rPr>
              <a:t>stepintothenhs.nhs.uk/secondary</a:t>
            </a:r>
            <a:endParaRPr lang="en-US" dirty="0">
              <a:solidFill>
                <a:schemeClr val="accent2"/>
              </a:solidFill>
            </a:endParaRPr>
          </a:p>
        </p:txBody>
      </p:sp>
    </p:spTree>
    <p:extLst>
      <p:ext uri="{BB962C8B-B14F-4D97-AF65-F5344CB8AC3E}">
        <p14:creationId xmlns:p14="http://schemas.microsoft.com/office/powerpoint/2010/main" val="3376499365"/>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gn Off a;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20/09/2022</a:t>
            </a:fld>
            <a:endParaRPr lang="en-GB" dirty="0"/>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dirty="0"/>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dirty="0"/>
          </a:p>
        </p:txBody>
      </p:sp>
      <p:sp>
        <p:nvSpPr>
          <p:cNvPr id="11" name="Freeform: Shape 11">
            <a:extLst>
              <a:ext uri="{FF2B5EF4-FFF2-40B4-BE49-F238E27FC236}">
                <a16:creationId xmlns:a16="http://schemas.microsoft.com/office/drawing/2014/main" id="{16727372-C07E-3949-A010-6C3BF3F66550}"/>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dirty="0"/>
          </a:p>
        </p:txBody>
      </p:sp>
      <p:sp>
        <p:nvSpPr>
          <p:cNvPr id="12" name="Freeform: Shape 11">
            <a:extLst>
              <a:ext uri="{FF2B5EF4-FFF2-40B4-BE49-F238E27FC236}">
                <a16:creationId xmlns:a16="http://schemas.microsoft.com/office/drawing/2014/main" id="{23DC9A28-C422-478D-9F53-1725865756EA}"/>
              </a:ext>
            </a:extLst>
          </p:cNvPr>
          <p:cNvSpPr/>
          <p:nvPr/>
        </p:nvSpPr>
        <p:spPr>
          <a:xfrm>
            <a:off x="7457255" y="397707"/>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dirty="0"/>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100830" y="1828709"/>
            <a:ext cx="4868296" cy="2805300"/>
          </a:xfrm>
        </p:spPr>
        <p:txBody>
          <a:bodyPr anchor="ctr"/>
          <a:lstStyle>
            <a:lvl1pPr marL="0" indent="0">
              <a:buNone/>
              <a:defRPr sz="4200" b="1">
                <a:solidFill>
                  <a:schemeClr val="tx2"/>
                </a:solidFill>
              </a:defRPr>
            </a:lvl1pPr>
            <a:lvl2pPr marL="0" indent="0">
              <a:buNone/>
              <a:defRPr sz="3200">
                <a:solidFill>
                  <a:schemeClr val="tx2"/>
                </a:solidFill>
              </a:defRPr>
            </a:lvl2pPr>
          </a:lstStyle>
          <a:p>
            <a:pPr lvl="0"/>
            <a:r>
              <a:rPr lang="en-US" dirty="0"/>
              <a:t>Sign off</a:t>
            </a:r>
          </a:p>
          <a:p>
            <a:pPr lvl="1"/>
            <a:r>
              <a:rPr lang="en-US" dirty="0"/>
              <a:t>Subtitle</a:t>
            </a:r>
          </a:p>
        </p:txBody>
      </p:sp>
      <p:sp>
        <p:nvSpPr>
          <p:cNvPr id="13" name="Freeform: Shape 12">
            <a:extLst>
              <a:ext uri="{FF2B5EF4-FFF2-40B4-BE49-F238E27FC236}">
                <a16:creationId xmlns:a16="http://schemas.microsoft.com/office/drawing/2014/main" id="{1FD95094-4A5A-49BE-9FFE-65E17965B3C8}"/>
              </a:ext>
            </a:extLst>
          </p:cNvPr>
          <p:cNvSpPr/>
          <p:nvPr userDrawn="1"/>
        </p:nvSpPr>
        <p:spPr>
          <a:xfrm>
            <a:off x="8597221" y="3968444"/>
            <a:ext cx="3630353" cy="2879333"/>
          </a:xfrm>
          <a:custGeom>
            <a:avLst/>
            <a:gdLst>
              <a:gd name="connsiteX0" fmla="*/ 3630353 w 3630353"/>
              <a:gd name="connsiteY0" fmla="*/ 0 h 2879333"/>
              <a:gd name="connsiteX1" fmla="*/ 3630353 w 3630353"/>
              <a:gd name="connsiteY1" fmla="*/ 2879333 h 2879333"/>
              <a:gd name="connsiteX2" fmla="*/ 0 w 3630353"/>
              <a:gd name="connsiteY2" fmla="*/ 2879333 h 2879333"/>
              <a:gd name="connsiteX3" fmla="*/ 0 w 3630353"/>
              <a:gd name="connsiteY3" fmla="*/ 1270045 h 2879333"/>
            </a:gdLst>
            <a:ahLst/>
            <a:cxnLst>
              <a:cxn ang="0">
                <a:pos x="connsiteX0" y="connsiteY0"/>
              </a:cxn>
              <a:cxn ang="0">
                <a:pos x="connsiteX1" y="connsiteY1"/>
              </a:cxn>
              <a:cxn ang="0">
                <a:pos x="connsiteX2" y="connsiteY2"/>
              </a:cxn>
              <a:cxn ang="0">
                <a:pos x="connsiteX3" y="connsiteY3"/>
              </a:cxn>
            </a:cxnLst>
            <a:rect l="l" t="t" r="r" b="b"/>
            <a:pathLst>
              <a:path w="3630353" h="2879333">
                <a:moveTo>
                  <a:pt x="3630353" y="0"/>
                </a:moveTo>
                <a:lnTo>
                  <a:pt x="3630353" y="2879333"/>
                </a:lnTo>
                <a:lnTo>
                  <a:pt x="0" y="2879333"/>
                </a:lnTo>
                <a:lnTo>
                  <a:pt x="0" y="1270045"/>
                </a:lnTo>
                <a:close/>
              </a:path>
            </a:pathLst>
          </a:custGeom>
          <a:solidFill>
            <a:schemeClr val="accent1"/>
          </a:solidFill>
          <a:ln w="6350" cap="flat">
            <a:noFill/>
            <a:prstDash val="solid"/>
            <a:miter/>
          </a:ln>
        </p:spPr>
        <p:txBody>
          <a:bodyPr wrap="square" rtlCol="0" anchor="ctr">
            <a:noAutofit/>
          </a:bodyPr>
          <a:lstStyle/>
          <a:p>
            <a:endParaRPr lang="en-GB" dirty="0"/>
          </a:p>
        </p:txBody>
      </p:sp>
      <p:sp>
        <p:nvSpPr>
          <p:cNvPr id="19" name="Freeform: Shape 18">
            <a:extLst>
              <a:ext uri="{FF2B5EF4-FFF2-40B4-BE49-F238E27FC236}">
                <a16:creationId xmlns:a16="http://schemas.microsoft.com/office/drawing/2014/main" id="{FD1B9D9C-8711-4EEC-9842-0D54A2447356}"/>
              </a:ext>
            </a:extLst>
          </p:cNvPr>
          <p:cNvSpPr/>
          <p:nvPr/>
        </p:nvSpPr>
        <p:spPr>
          <a:xfrm>
            <a:off x="10918825" y="2053535"/>
            <a:ext cx="1308747" cy="2225574"/>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dirty="0"/>
          </a:p>
        </p:txBody>
      </p:sp>
      <p:sp>
        <p:nvSpPr>
          <p:cNvPr id="16" name="Freeform: Shape 3">
            <a:extLst>
              <a:ext uri="{FF2B5EF4-FFF2-40B4-BE49-F238E27FC236}">
                <a16:creationId xmlns:a16="http://schemas.microsoft.com/office/drawing/2014/main" id="{1317398B-5A88-5148-9C09-16D4340D9FE2}"/>
              </a:ext>
            </a:extLst>
          </p:cNvPr>
          <p:cNvSpPr/>
          <p:nvPr userDrawn="1"/>
        </p:nvSpPr>
        <p:spPr>
          <a:xfrm>
            <a:off x="0" y="4473488"/>
            <a:ext cx="4734746" cy="2384513"/>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lIns="576000" tIns="396000" rtlCol="0" anchor="ctr"/>
          <a:lstStyle/>
          <a:p>
            <a:pPr>
              <a:lnSpc>
                <a:spcPts val="1800"/>
              </a:lnSpc>
            </a:pPr>
            <a:endParaRPr lang="en-GB" sz="1800" b="1" dirty="0">
              <a:solidFill>
                <a:schemeClr val="bg1"/>
              </a:solidFill>
            </a:endParaRPr>
          </a:p>
          <a:p>
            <a:pPr>
              <a:lnSpc>
                <a:spcPts val="1800"/>
              </a:lnSpc>
            </a:pPr>
            <a:br>
              <a:rPr lang="en-GB" sz="1800" b="1" dirty="0">
                <a:solidFill>
                  <a:schemeClr val="bg1"/>
                </a:solidFill>
              </a:rPr>
            </a:br>
            <a:endParaRPr lang="en-GB" sz="1800" b="1" dirty="0">
              <a:solidFill>
                <a:schemeClr val="bg1"/>
              </a:solidFill>
            </a:endParaRPr>
          </a:p>
          <a:p>
            <a:pPr>
              <a:lnSpc>
                <a:spcPts val="1800"/>
              </a:lnSpc>
            </a:pPr>
            <a:r>
              <a:rPr lang="en-GB" sz="1800" b="1" dirty="0">
                <a:solidFill>
                  <a:schemeClr val="accent2"/>
                </a:solidFill>
                <a:hlinkClick r:id="rId2"/>
              </a:rPr>
              <a:t>stepintothenhs.nhs.uk/secondary</a:t>
            </a:r>
            <a:endParaRPr lang="en-US" dirty="0">
              <a:solidFill>
                <a:schemeClr val="accent2"/>
              </a:solidFill>
            </a:endParaRPr>
          </a:p>
        </p:txBody>
      </p:sp>
    </p:spTree>
    <p:extLst>
      <p:ext uri="{BB962C8B-B14F-4D97-AF65-F5344CB8AC3E}">
        <p14:creationId xmlns:p14="http://schemas.microsoft.com/office/powerpoint/2010/main" val="3245246099"/>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in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095C-5EE4-4C1C-8CD0-D515157EDC23}"/>
              </a:ext>
            </a:extLst>
          </p:cNvPr>
          <p:cNvSpPr>
            <a:spLocks noGrp="1"/>
          </p:cNvSpPr>
          <p:nvPr>
            <p:ph type="title"/>
          </p:nvPr>
        </p:nvSpPr>
        <p:spPr>
          <a:xfrm>
            <a:off x="3324225" y="1272809"/>
            <a:ext cx="6866963" cy="529859"/>
          </a:xfrm>
        </p:spPr>
        <p:txBody>
          <a:bodyPr/>
          <a:lstStyle>
            <a:lvl1pPr>
              <a:defRPr sz="3200"/>
            </a:lvl1pPr>
          </a:lstStyle>
          <a:p>
            <a:r>
              <a:rPr lang="en-GB" noProof="0" dirty="0"/>
              <a:t>Click to edit Master title style</a:t>
            </a:r>
          </a:p>
        </p:txBody>
      </p:sp>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368629"/>
            <a:ext cx="7442200" cy="3468330"/>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20/09/2022</a:t>
            </a:fld>
            <a:endParaRPr lang="en-GB" dirty="0"/>
          </a:p>
        </p:txBody>
      </p:sp>
      <p:sp>
        <p:nvSpPr>
          <p:cNvPr id="5" name="Footer Placeholder 4">
            <a:extLst>
              <a:ext uri="{FF2B5EF4-FFF2-40B4-BE49-F238E27FC236}">
                <a16:creationId xmlns:a16="http://schemas.microsoft.com/office/drawing/2014/main" id="{1649F2A0-1E22-4435-8981-B082B0A50E1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B52B444C-4E6D-4EDA-821B-0A1F0D135DDC}"/>
              </a:ext>
            </a:extLst>
          </p:cNvPr>
          <p:cNvSpPr>
            <a:spLocks noGrp="1"/>
          </p:cNvSpPr>
          <p:nvPr>
            <p:ph type="sldNum" sz="quarter" idx="12"/>
          </p:nvPr>
        </p:nvSpPr>
        <p:spPr/>
        <p:txBody>
          <a:bodyPr/>
          <a:lstStyle/>
          <a:p>
            <a:fld id="{6F7B71F2-0498-4E6A-8351-92D4AF98CDE6}" type="slidenum">
              <a:rPr lang="en-GB" smtClean="0"/>
              <a:t>‹#›</a:t>
            </a:fld>
            <a:endParaRPr lang="en-GB" dirty="0"/>
          </a:p>
        </p:txBody>
      </p:sp>
      <p:sp>
        <p:nvSpPr>
          <p:cNvPr id="40" name="Freeform: Shape 39">
            <a:extLst>
              <a:ext uri="{FF2B5EF4-FFF2-40B4-BE49-F238E27FC236}">
                <a16:creationId xmlns:a16="http://schemas.microsoft.com/office/drawing/2014/main" id="{DB0E58A2-13FC-4EC1-A026-B9A82E57B3BD}"/>
              </a:ext>
            </a:extLst>
          </p:cNvPr>
          <p:cNvSpPr/>
          <p:nvPr/>
        </p:nvSpPr>
        <p:spPr>
          <a:xfrm>
            <a:off x="878956" y="1317053"/>
            <a:ext cx="1866709" cy="3491293"/>
          </a:xfrm>
          <a:custGeom>
            <a:avLst/>
            <a:gdLst>
              <a:gd name="connsiteX0" fmla="*/ 0 w 1866709"/>
              <a:gd name="connsiteY0" fmla="*/ 2756916 h 3491293"/>
              <a:gd name="connsiteX1" fmla="*/ 1866710 w 1866709"/>
              <a:gd name="connsiteY1" fmla="*/ 3491293 h 3491293"/>
              <a:gd name="connsiteX2" fmla="*/ 1866710 w 1866709"/>
              <a:gd name="connsiteY2" fmla="*/ 0 h 3491293"/>
              <a:gd name="connsiteX3" fmla="*/ 0 w 1866709"/>
              <a:gd name="connsiteY3" fmla="*/ 730250 h 3491293"/>
              <a:gd name="connsiteX4" fmla="*/ 0 w 1866709"/>
              <a:gd name="connsiteY4" fmla="*/ 2756916 h 34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709" h="3491293">
                <a:moveTo>
                  <a:pt x="0" y="2756916"/>
                </a:moveTo>
                <a:lnTo>
                  <a:pt x="1866710" y="3491293"/>
                </a:lnTo>
                <a:lnTo>
                  <a:pt x="1866710" y="0"/>
                </a:lnTo>
                <a:lnTo>
                  <a:pt x="0" y="730250"/>
                </a:lnTo>
                <a:lnTo>
                  <a:pt x="0" y="2756916"/>
                </a:lnTo>
                <a:close/>
              </a:path>
            </a:pathLst>
          </a:custGeom>
          <a:solidFill>
            <a:schemeClr val="accent6"/>
          </a:solidFill>
          <a:ln w="6350" cap="flat">
            <a:noFill/>
            <a:prstDash val="solid"/>
            <a:miter/>
          </a:ln>
        </p:spPr>
        <p:txBody>
          <a:bodyPr rtlCol="0" anchor="ctr"/>
          <a:lstStyle/>
          <a:p>
            <a:endParaRPr lang="en-GB" dirty="0"/>
          </a:p>
        </p:txBody>
      </p:sp>
      <p:sp>
        <p:nvSpPr>
          <p:cNvPr id="25" name="Freeform: Shape 24">
            <a:extLst>
              <a:ext uri="{FF2B5EF4-FFF2-40B4-BE49-F238E27FC236}">
                <a16:creationId xmlns:a16="http://schemas.microsoft.com/office/drawing/2014/main" id="{8AD778C1-67E5-40CA-984E-1A37DEBC25DF}"/>
              </a:ext>
            </a:extLst>
          </p:cNvPr>
          <p:cNvSpPr/>
          <p:nvPr/>
        </p:nvSpPr>
        <p:spPr>
          <a:xfrm>
            <a:off x="0" y="2852075"/>
            <a:ext cx="2745666" cy="4005925"/>
          </a:xfrm>
          <a:custGeom>
            <a:avLst/>
            <a:gdLst>
              <a:gd name="connsiteX0" fmla="*/ 2745666 w 2745666"/>
              <a:gd name="connsiteY0" fmla="*/ 0 h 4005925"/>
              <a:gd name="connsiteX1" fmla="*/ 2745666 w 2745666"/>
              <a:gd name="connsiteY1" fmla="*/ 2108200 h 4005925"/>
              <a:gd name="connsiteX2" fmla="*/ 2741803 w 2745666"/>
              <a:gd name="connsiteY2" fmla="*/ 2108200 h 4005925"/>
              <a:gd name="connsiteX3" fmla="*/ 2741803 w 2745666"/>
              <a:gd name="connsiteY3" fmla="*/ 4005925 h 4005925"/>
              <a:gd name="connsiteX4" fmla="*/ 0 w 2745666"/>
              <a:gd name="connsiteY4" fmla="*/ 4005925 h 4005925"/>
              <a:gd name="connsiteX5" fmla="*/ 0 w 2745666"/>
              <a:gd name="connsiteY5" fmla="*/ 1685336 h 4005925"/>
              <a:gd name="connsiteX6" fmla="*/ 3863 w 2745666"/>
              <a:gd name="connsiteY6" fmla="*/ 1685336 h 4005925"/>
              <a:gd name="connsiteX7" fmla="*/ 3863 w 2745666"/>
              <a:gd name="connsiteY7" fmla="*/ 1031811 h 400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5666" h="4005925">
                <a:moveTo>
                  <a:pt x="2745666" y="0"/>
                </a:moveTo>
                <a:lnTo>
                  <a:pt x="2745666" y="2108200"/>
                </a:lnTo>
                <a:lnTo>
                  <a:pt x="2741803" y="2108200"/>
                </a:lnTo>
                <a:lnTo>
                  <a:pt x="2741803" y="4005925"/>
                </a:lnTo>
                <a:lnTo>
                  <a:pt x="0" y="4005925"/>
                </a:lnTo>
                <a:lnTo>
                  <a:pt x="0" y="1685336"/>
                </a:lnTo>
                <a:lnTo>
                  <a:pt x="3863" y="1685336"/>
                </a:lnTo>
                <a:lnTo>
                  <a:pt x="3863" y="1031811"/>
                </a:lnTo>
                <a:close/>
              </a:path>
            </a:pathLst>
          </a:custGeom>
          <a:solidFill>
            <a:schemeClr val="accent1"/>
          </a:solidFill>
          <a:ln w="6350" cap="flat">
            <a:noFill/>
            <a:prstDash val="solid"/>
            <a:miter/>
          </a:ln>
        </p:spPr>
        <p:txBody>
          <a:bodyPr wrap="square" rtlCol="0" anchor="ctr">
            <a:noAutofit/>
          </a:bodyPr>
          <a:lstStyle/>
          <a:p>
            <a:endParaRPr lang="en-GB" dirty="0"/>
          </a:p>
        </p:txBody>
      </p:sp>
      <p:sp>
        <p:nvSpPr>
          <p:cNvPr id="24" name="Freeform: Shape 23">
            <a:extLst>
              <a:ext uri="{FF2B5EF4-FFF2-40B4-BE49-F238E27FC236}">
                <a16:creationId xmlns:a16="http://schemas.microsoft.com/office/drawing/2014/main" id="{D8260BFC-CA2E-4152-8AE3-AED1EC339933}"/>
              </a:ext>
            </a:extLst>
          </p:cNvPr>
          <p:cNvSpPr/>
          <p:nvPr userDrawn="1"/>
        </p:nvSpPr>
        <p:spPr>
          <a:xfrm>
            <a:off x="9975542" y="6219977"/>
            <a:ext cx="2216458" cy="638023"/>
          </a:xfrm>
          <a:custGeom>
            <a:avLst/>
            <a:gdLst>
              <a:gd name="connsiteX0" fmla="*/ 2216458 w 2216458"/>
              <a:gd name="connsiteY0" fmla="*/ 0 h 638023"/>
              <a:gd name="connsiteX1" fmla="*/ 2216458 w 2216458"/>
              <a:gd name="connsiteY1" fmla="*/ 638023 h 638023"/>
              <a:gd name="connsiteX2" fmla="*/ 0 w 2216458"/>
              <a:gd name="connsiteY2" fmla="*/ 638023 h 638023"/>
            </a:gdLst>
            <a:ahLst/>
            <a:cxnLst>
              <a:cxn ang="0">
                <a:pos x="connsiteX0" y="connsiteY0"/>
              </a:cxn>
              <a:cxn ang="0">
                <a:pos x="connsiteX1" y="connsiteY1"/>
              </a:cxn>
              <a:cxn ang="0">
                <a:pos x="connsiteX2" y="connsiteY2"/>
              </a:cxn>
            </a:cxnLst>
            <a:rect l="l" t="t" r="r" b="b"/>
            <a:pathLst>
              <a:path w="2216458" h="638023">
                <a:moveTo>
                  <a:pt x="2216458" y="0"/>
                </a:moveTo>
                <a:lnTo>
                  <a:pt x="2216458" y="638023"/>
                </a:lnTo>
                <a:lnTo>
                  <a:pt x="0" y="638023"/>
                </a:lnTo>
                <a:close/>
              </a:path>
            </a:pathLst>
          </a:custGeom>
          <a:solidFill>
            <a:schemeClr val="accent5"/>
          </a:solidFill>
          <a:ln w="6350" cap="flat">
            <a:noFill/>
            <a:prstDash val="solid"/>
            <a:miter/>
          </a:ln>
        </p:spPr>
        <p:txBody>
          <a:bodyPr wrap="square" rtlCol="0" anchor="ctr">
            <a:noAutofit/>
          </a:bodyPr>
          <a:lstStyle/>
          <a:p>
            <a:endParaRPr lang="en-GB" dirty="0"/>
          </a:p>
        </p:txBody>
      </p:sp>
      <p:sp>
        <p:nvSpPr>
          <p:cNvPr id="52" name="Freeform: Shape 51">
            <a:extLst>
              <a:ext uri="{FF2B5EF4-FFF2-40B4-BE49-F238E27FC236}">
                <a16:creationId xmlns:a16="http://schemas.microsoft.com/office/drawing/2014/main" id="{99811062-3B9A-43E0-ABE2-656F0364CBED}"/>
              </a:ext>
            </a:extLst>
          </p:cNvPr>
          <p:cNvSpPr/>
          <p:nvPr userDrawn="1"/>
        </p:nvSpPr>
        <p:spPr>
          <a:xfrm>
            <a:off x="2741981" y="5797231"/>
            <a:ext cx="2327763" cy="1060768"/>
          </a:xfrm>
          <a:custGeom>
            <a:avLst/>
            <a:gdLst>
              <a:gd name="connsiteX0" fmla="*/ 0 w 2351278"/>
              <a:gd name="connsiteY0" fmla="*/ 1079500 h 1079500"/>
              <a:gd name="connsiteX1" fmla="*/ 2351278 w 2351278"/>
              <a:gd name="connsiteY1" fmla="*/ 1079500 h 1079500"/>
              <a:gd name="connsiteX2" fmla="*/ 2351278 w 2351278"/>
              <a:gd name="connsiteY2" fmla="*/ 803275 h 1079500"/>
              <a:gd name="connsiteX3" fmla="*/ 0 w 2351278"/>
              <a:gd name="connsiteY3" fmla="*/ 0 h 1079500"/>
              <a:gd name="connsiteX4" fmla="*/ 0 w 2351278"/>
              <a:gd name="connsiteY4" fmla="*/ 1079500 h 107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1278" h="1079500">
                <a:moveTo>
                  <a:pt x="0" y="1079500"/>
                </a:moveTo>
                <a:lnTo>
                  <a:pt x="2351278" y="1079500"/>
                </a:lnTo>
                <a:lnTo>
                  <a:pt x="2351278" y="803275"/>
                </a:lnTo>
                <a:lnTo>
                  <a:pt x="0" y="0"/>
                </a:lnTo>
                <a:lnTo>
                  <a:pt x="0" y="1079500"/>
                </a:lnTo>
                <a:close/>
              </a:path>
            </a:pathLst>
          </a:custGeom>
          <a:solidFill>
            <a:schemeClr val="accent2"/>
          </a:solidFill>
          <a:ln w="6350" cap="flat">
            <a:noFill/>
            <a:prstDash val="solid"/>
            <a:miter/>
          </a:ln>
        </p:spPr>
        <p:txBody>
          <a:bodyPr rtlCol="0" anchor="ctr"/>
          <a:lstStyle/>
          <a:p>
            <a:endParaRPr lang="en-GB" dirty="0"/>
          </a:p>
        </p:txBody>
      </p:sp>
      <p:sp>
        <p:nvSpPr>
          <p:cNvPr id="53" name="Freeform: Shape 52">
            <a:extLst>
              <a:ext uri="{FF2B5EF4-FFF2-40B4-BE49-F238E27FC236}">
                <a16:creationId xmlns:a16="http://schemas.microsoft.com/office/drawing/2014/main" id="{40CE6525-5AC2-420D-9E01-081AEEBCFCE5}"/>
              </a:ext>
            </a:extLst>
          </p:cNvPr>
          <p:cNvSpPr/>
          <p:nvPr userDrawn="1"/>
        </p:nvSpPr>
        <p:spPr>
          <a:xfrm>
            <a:off x="4038876" y="6585585"/>
            <a:ext cx="1033016" cy="272414"/>
          </a:xfrm>
          <a:custGeom>
            <a:avLst/>
            <a:gdLst>
              <a:gd name="connsiteX0" fmla="*/ 0 w 1033017"/>
              <a:gd name="connsiteY0" fmla="*/ 280480 h 280479"/>
              <a:gd name="connsiteX1" fmla="*/ 1033018 w 1033017"/>
              <a:gd name="connsiteY1" fmla="*/ 280480 h 280479"/>
              <a:gd name="connsiteX2" fmla="*/ 1033018 w 1033017"/>
              <a:gd name="connsiteY2" fmla="*/ 0 h 280479"/>
              <a:gd name="connsiteX3" fmla="*/ 0 w 1033017"/>
              <a:gd name="connsiteY3" fmla="*/ 280480 h 280479"/>
            </a:gdLst>
            <a:ahLst/>
            <a:cxnLst>
              <a:cxn ang="0">
                <a:pos x="connsiteX0" y="connsiteY0"/>
              </a:cxn>
              <a:cxn ang="0">
                <a:pos x="connsiteX1" y="connsiteY1"/>
              </a:cxn>
              <a:cxn ang="0">
                <a:pos x="connsiteX2" y="connsiteY2"/>
              </a:cxn>
              <a:cxn ang="0">
                <a:pos x="connsiteX3" y="connsiteY3"/>
              </a:cxn>
            </a:cxnLst>
            <a:rect l="l" t="t" r="r" b="b"/>
            <a:pathLst>
              <a:path w="1033017" h="280479">
                <a:moveTo>
                  <a:pt x="0" y="280480"/>
                </a:moveTo>
                <a:lnTo>
                  <a:pt x="1033018" y="280480"/>
                </a:lnTo>
                <a:lnTo>
                  <a:pt x="1033018" y="0"/>
                </a:lnTo>
                <a:lnTo>
                  <a:pt x="0" y="280480"/>
                </a:lnTo>
                <a:close/>
              </a:path>
            </a:pathLst>
          </a:custGeom>
          <a:solidFill>
            <a:schemeClr val="accent1"/>
          </a:solidFill>
          <a:ln w="6350" cap="flat">
            <a:noFill/>
            <a:prstDash val="solid"/>
            <a:miter/>
          </a:ln>
        </p:spPr>
        <p:txBody>
          <a:bodyPr rtlCol="0" anchor="ctr"/>
          <a:lstStyle/>
          <a:p>
            <a:endParaRPr lang="en-GB" dirty="0"/>
          </a:p>
        </p:txBody>
      </p:sp>
      <p:sp>
        <p:nvSpPr>
          <p:cNvPr id="77" name="Picture Placeholder 76">
            <a:extLst>
              <a:ext uri="{FF2B5EF4-FFF2-40B4-BE49-F238E27FC236}">
                <a16:creationId xmlns:a16="http://schemas.microsoft.com/office/drawing/2014/main" id="{F6EC187D-3DEE-406F-ABC1-8BB8EA19F0D6}"/>
              </a:ext>
            </a:extLst>
          </p:cNvPr>
          <p:cNvSpPr>
            <a:spLocks noGrp="1"/>
          </p:cNvSpPr>
          <p:nvPr userDrawn="1">
            <p:ph type="pic" sz="quarter" idx="13"/>
          </p:nvPr>
        </p:nvSpPr>
        <p:spPr>
          <a:xfrm>
            <a:off x="-3882" y="1308735"/>
            <a:ext cx="2748987" cy="4670742"/>
          </a:xfrm>
          <a:custGeom>
            <a:avLst/>
            <a:gdLst>
              <a:gd name="connsiteX0" fmla="*/ 0 w 2739898"/>
              <a:gd name="connsiteY0" fmla="*/ 0 h 4662424"/>
              <a:gd name="connsiteX1" fmla="*/ 2739898 w 2739898"/>
              <a:gd name="connsiteY1" fmla="*/ 1071922 h 4662424"/>
              <a:gd name="connsiteX2" fmla="*/ 2739898 w 2739898"/>
              <a:gd name="connsiteY2" fmla="*/ 3584537 h 4662424"/>
              <a:gd name="connsiteX3" fmla="*/ 0 w 2739898"/>
              <a:gd name="connsiteY3" fmla="*/ 4662424 h 4662424"/>
            </a:gdLst>
            <a:ahLst/>
            <a:cxnLst>
              <a:cxn ang="0">
                <a:pos x="connsiteX0" y="connsiteY0"/>
              </a:cxn>
              <a:cxn ang="0">
                <a:pos x="connsiteX1" y="connsiteY1"/>
              </a:cxn>
              <a:cxn ang="0">
                <a:pos x="connsiteX2" y="connsiteY2"/>
              </a:cxn>
              <a:cxn ang="0">
                <a:pos x="connsiteX3" y="connsiteY3"/>
              </a:cxn>
            </a:cxnLst>
            <a:rect l="l" t="t" r="r" b="b"/>
            <a:pathLst>
              <a:path w="2739898" h="4662424">
                <a:moveTo>
                  <a:pt x="0" y="0"/>
                </a:moveTo>
                <a:lnTo>
                  <a:pt x="2739898" y="1071922"/>
                </a:lnTo>
                <a:lnTo>
                  <a:pt x="2739898" y="3584537"/>
                </a:lnTo>
                <a:lnTo>
                  <a:pt x="0" y="4662424"/>
                </a:lnTo>
                <a:close/>
              </a:path>
            </a:pathLst>
          </a:custGeom>
          <a:solidFill>
            <a:schemeClr val="bg2">
              <a:lumMod val="95000"/>
            </a:schemeClr>
          </a:solidFill>
        </p:spPr>
        <p:txBody>
          <a:bodyPr wrap="square" anchor="ctr" anchorCtr="0">
            <a:noAutofit/>
          </a:bodyPr>
          <a:lstStyle>
            <a:lvl1pPr algn="ctr">
              <a:defRPr/>
            </a:lvl1pPr>
          </a:lstStyle>
          <a:p>
            <a:endParaRPr lang="en-GB" dirty="0"/>
          </a:p>
        </p:txBody>
      </p:sp>
    </p:spTree>
    <p:extLst>
      <p:ext uri="{BB962C8B-B14F-4D97-AF65-F5344CB8AC3E}">
        <p14:creationId xmlns:p14="http://schemas.microsoft.com/office/powerpoint/2010/main" val="2369547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Main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095C-5EE4-4C1C-8CD0-D515157EDC23}"/>
              </a:ext>
            </a:extLst>
          </p:cNvPr>
          <p:cNvSpPr>
            <a:spLocks noGrp="1"/>
          </p:cNvSpPr>
          <p:nvPr>
            <p:ph type="title"/>
          </p:nvPr>
        </p:nvSpPr>
        <p:spPr>
          <a:xfrm>
            <a:off x="3324225" y="1272809"/>
            <a:ext cx="6866963" cy="529859"/>
          </a:xfrm>
        </p:spPr>
        <p:txBody>
          <a:bodyPr/>
          <a:lstStyle>
            <a:lvl1pPr>
              <a:defRPr sz="3200"/>
            </a:lvl1pPr>
          </a:lstStyle>
          <a:p>
            <a:r>
              <a:rPr lang="en-GB" noProof="0" dirty="0"/>
              <a:t>Click to edit Master title style</a:t>
            </a:r>
          </a:p>
        </p:txBody>
      </p:sp>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368629"/>
            <a:ext cx="7442200" cy="3468330"/>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0" name="Freeform: Shape 39">
            <a:extLst>
              <a:ext uri="{FF2B5EF4-FFF2-40B4-BE49-F238E27FC236}">
                <a16:creationId xmlns:a16="http://schemas.microsoft.com/office/drawing/2014/main" id="{DB0E58A2-13FC-4EC1-A026-B9A82E57B3BD}"/>
              </a:ext>
            </a:extLst>
          </p:cNvPr>
          <p:cNvSpPr/>
          <p:nvPr/>
        </p:nvSpPr>
        <p:spPr>
          <a:xfrm>
            <a:off x="878956" y="1317053"/>
            <a:ext cx="1866709" cy="3491293"/>
          </a:xfrm>
          <a:custGeom>
            <a:avLst/>
            <a:gdLst>
              <a:gd name="connsiteX0" fmla="*/ 0 w 1866709"/>
              <a:gd name="connsiteY0" fmla="*/ 2756916 h 3491293"/>
              <a:gd name="connsiteX1" fmla="*/ 1866710 w 1866709"/>
              <a:gd name="connsiteY1" fmla="*/ 3491293 h 3491293"/>
              <a:gd name="connsiteX2" fmla="*/ 1866710 w 1866709"/>
              <a:gd name="connsiteY2" fmla="*/ 0 h 3491293"/>
              <a:gd name="connsiteX3" fmla="*/ 0 w 1866709"/>
              <a:gd name="connsiteY3" fmla="*/ 730250 h 3491293"/>
              <a:gd name="connsiteX4" fmla="*/ 0 w 1866709"/>
              <a:gd name="connsiteY4" fmla="*/ 2756916 h 34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709" h="3491293">
                <a:moveTo>
                  <a:pt x="0" y="2756916"/>
                </a:moveTo>
                <a:lnTo>
                  <a:pt x="1866710" y="3491293"/>
                </a:lnTo>
                <a:lnTo>
                  <a:pt x="1866710" y="0"/>
                </a:lnTo>
                <a:lnTo>
                  <a:pt x="0" y="730250"/>
                </a:lnTo>
                <a:lnTo>
                  <a:pt x="0" y="2756916"/>
                </a:lnTo>
                <a:close/>
              </a:path>
            </a:pathLst>
          </a:custGeom>
          <a:solidFill>
            <a:schemeClr val="accent6"/>
          </a:solidFill>
          <a:ln w="6350" cap="flat">
            <a:noFill/>
            <a:prstDash val="solid"/>
            <a:miter/>
          </a:ln>
        </p:spPr>
        <p:txBody>
          <a:bodyPr rtlCol="0" anchor="ctr"/>
          <a:lstStyle/>
          <a:p>
            <a:endParaRPr lang="en-GB" dirty="0"/>
          </a:p>
        </p:txBody>
      </p:sp>
      <p:sp>
        <p:nvSpPr>
          <p:cNvPr id="25" name="Freeform: Shape 24">
            <a:extLst>
              <a:ext uri="{FF2B5EF4-FFF2-40B4-BE49-F238E27FC236}">
                <a16:creationId xmlns:a16="http://schemas.microsoft.com/office/drawing/2014/main" id="{8AD778C1-67E5-40CA-984E-1A37DEBC25DF}"/>
              </a:ext>
            </a:extLst>
          </p:cNvPr>
          <p:cNvSpPr/>
          <p:nvPr/>
        </p:nvSpPr>
        <p:spPr>
          <a:xfrm>
            <a:off x="0" y="2852075"/>
            <a:ext cx="2745666" cy="4005925"/>
          </a:xfrm>
          <a:custGeom>
            <a:avLst/>
            <a:gdLst>
              <a:gd name="connsiteX0" fmla="*/ 2745666 w 2745666"/>
              <a:gd name="connsiteY0" fmla="*/ 0 h 4005925"/>
              <a:gd name="connsiteX1" fmla="*/ 2745666 w 2745666"/>
              <a:gd name="connsiteY1" fmla="*/ 2108200 h 4005925"/>
              <a:gd name="connsiteX2" fmla="*/ 2741803 w 2745666"/>
              <a:gd name="connsiteY2" fmla="*/ 2108200 h 4005925"/>
              <a:gd name="connsiteX3" fmla="*/ 2741803 w 2745666"/>
              <a:gd name="connsiteY3" fmla="*/ 4005925 h 4005925"/>
              <a:gd name="connsiteX4" fmla="*/ 0 w 2745666"/>
              <a:gd name="connsiteY4" fmla="*/ 4005925 h 4005925"/>
              <a:gd name="connsiteX5" fmla="*/ 0 w 2745666"/>
              <a:gd name="connsiteY5" fmla="*/ 1685336 h 4005925"/>
              <a:gd name="connsiteX6" fmla="*/ 3863 w 2745666"/>
              <a:gd name="connsiteY6" fmla="*/ 1685336 h 4005925"/>
              <a:gd name="connsiteX7" fmla="*/ 3863 w 2745666"/>
              <a:gd name="connsiteY7" fmla="*/ 1031811 h 400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5666" h="4005925">
                <a:moveTo>
                  <a:pt x="2745666" y="0"/>
                </a:moveTo>
                <a:lnTo>
                  <a:pt x="2745666" y="2108200"/>
                </a:lnTo>
                <a:lnTo>
                  <a:pt x="2741803" y="2108200"/>
                </a:lnTo>
                <a:lnTo>
                  <a:pt x="2741803" y="4005925"/>
                </a:lnTo>
                <a:lnTo>
                  <a:pt x="0" y="4005925"/>
                </a:lnTo>
                <a:lnTo>
                  <a:pt x="0" y="1685336"/>
                </a:lnTo>
                <a:lnTo>
                  <a:pt x="3863" y="1685336"/>
                </a:lnTo>
                <a:lnTo>
                  <a:pt x="3863" y="1031811"/>
                </a:lnTo>
                <a:close/>
              </a:path>
            </a:pathLst>
          </a:custGeom>
          <a:solidFill>
            <a:schemeClr val="accent1"/>
          </a:solidFill>
          <a:ln w="6350" cap="flat">
            <a:noFill/>
            <a:prstDash val="solid"/>
            <a:miter/>
          </a:ln>
        </p:spPr>
        <p:txBody>
          <a:bodyPr wrap="square" rtlCol="0" anchor="ctr">
            <a:noAutofit/>
          </a:bodyPr>
          <a:lstStyle/>
          <a:p>
            <a:endParaRPr lang="en-GB" dirty="0"/>
          </a:p>
        </p:txBody>
      </p:sp>
      <p:sp>
        <p:nvSpPr>
          <p:cNvPr id="77" name="Picture Placeholder 76">
            <a:extLst>
              <a:ext uri="{FF2B5EF4-FFF2-40B4-BE49-F238E27FC236}">
                <a16:creationId xmlns:a16="http://schemas.microsoft.com/office/drawing/2014/main" id="{F6EC187D-3DEE-406F-ABC1-8BB8EA19F0D6}"/>
              </a:ext>
            </a:extLst>
          </p:cNvPr>
          <p:cNvSpPr>
            <a:spLocks noGrp="1"/>
          </p:cNvSpPr>
          <p:nvPr userDrawn="1">
            <p:ph type="pic" sz="quarter" idx="13"/>
          </p:nvPr>
        </p:nvSpPr>
        <p:spPr>
          <a:xfrm>
            <a:off x="-3882" y="1308735"/>
            <a:ext cx="2748987" cy="4670742"/>
          </a:xfrm>
          <a:custGeom>
            <a:avLst/>
            <a:gdLst>
              <a:gd name="connsiteX0" fmla="*/ 0 w 2739898"/>
              <a:gd name="connsiteY0" fmla="*/ 0 h 4662424"/>
              <a:gd name="connsiteX1" fmla="*/ 2739898 w 2739898"/>
              <a:gd name="connsiteY1" fmla="*/ 1071922 h 4662424"/>
              <a:gd name="connsiteX2" fmla="*/ 2739898 w 2739898"/>
              <a:gd name="connsiteY2" fmla="*/ 3584537 h 4662424"/>
              <a:gd name="connsiteX3" fmla="*/ 0 w 2739898"/>
              <a:gd name="connsiteY3" fmla="*/ 4662424 h 4662424"/>
            </a:gdLst>
            <a:ahLst/>
            <a:cxnLst>
              <a:cxn ang="0">
                <a:pos x="connsiteX0" y="connsiteY0"/>
              </a:cxn>
              <a:cxn ang="0">
                <a:pos x="connsiteX1" y="connsiteY1"/>
              </a:cxn>
              <a:cxn ang="0">
                <a:pos x="connsiteX2" y="connsiteY2"/>
              </a:cxn>
              <a:cxn ang="0">
                <a:pos x="connsiteX3" y="connsiteY3"/>
              </a:cxn>
            </a:cxnLst>
            <a:rect l="l" t="t" r="r" b="b"/>
            <a:pathLst>
              <a:path w="2739898" h="4662424">
                <a:moveTo>
                  <a:pt x="0" y="0"/>
                </a:moveTo>
                <a:lnTo>
                  <a:pt x="2739898" y="1071922"/>
                </a:lnTo>
                <a:lnTo>
                  <a:pt x="2739898" y="3584537"/>
                </a:lnTo>
                <a:lnTo>
                  <a:pt x="0" y="4662424"/>
                </a:lnTo>
                <a:close/>
              </a:path>
            </a:pathLst>
          </a:custGeom>
          <a:solidFill>
            <a:schemeClr val="bg2">
              <a:lumMod val="95000"/>
            </a:schemeClr>
          </a:solidFill>
        </p:spPr>
        <p:txBody>
          <a:bodyPr wrap="square" anchor="ctr" anchorCtr="0">
            <a:noAutofit/>
          </a:bodyPr>
          <a:lstStyle>
            <a:lvl1pPr algn="ctr">
              <a:defRPr/>
            </a:lvl1pPr>
          </a:lstStyle>
          <a:p>
            <a:endParaRPr lang="en-GB" dirty="0"/>
          </a:p>
        </p:txBody>
      </p:sp>
      <p:sp>
        <p:nvSpPr>
          <p:cNvPr id="15" name="Footer Placeholder 4">
            <a:extLst>
              <a:ext uri="{FF2B5EF4-FFF2-40B4-BE49-F238E27FC236}">
                <a16:creationId xmlns:a16="http://schemas.microsoft.com/office/drawing/2014/main" id="{3C4E704E-E0B2-456F-9841-394B2E26D84E}"/>
              </a:ext>
            </a:extLst>
          </p:cNvPr>
          <p:cNvSpPr>
            <a:spLocks noGrp="1"/>
          </p:cNvSpPr>
          <p:nvPr>
            <p:ph type="ftr" sz="quarter" idx="11"/>
          </p:nvPr>
        </p:nvSpPr>
        <p:spPr>
          <a:xfrm>
            <a:off x="3324224" y="6381751"/>
            <a:ext cx="6492875" cy="175804"/>
          </a:xfrm>
        </p:spPr>
        <p:txBody>
          <a:bodyPr/>
          <a:lstStyle/>
          <a:p>
            <a:endParaRPr lang="en-GB" dirty="0"/>
          </a:p>
        </p:txBody>
      </p:sp>
      <p:sp>
        <p:nvSpPr>
          <p:cNvPr id="16" name="Slide Number Placeholder 5">
            <a:extLst>
              <a:ext uri="{FF2B5EF4-FFF2-40B4-BE49-F238E27FC236}">
                <a16:creationId xmlns:a16="http://schemas.microsoft.com/office/drawing/2014/main" id="{1B1672EE-D7D5-44C9-8DAE-6E512B0AF2B1}"/>
              </a:ext>
            </a:extLst>
          </p:cNvPr>
          <p:cNvSpPr>
            <a:spLocks noGrp="1"/>
          </p:cNvSpPr>
          <p:nvPr>
            <p:ph type="sldNum" sz="quarter" idx="12"/>
          </p:nvPr>
        </p:nvSpPr>
        <p:spPr>
          <a:xfrm>
            <a:off x="10918825" y="6381751"/>
            <a:ext cx="803847" cy="175804"/>
          </a:xfrm>
        </p:spPr>
        <p:txBody>
          <a:bodyPr/>
          <a:lstStyle/>
          <a:p>
            <a:fld id="{6F7B71F2-0498-4E6A-8351-92D4AF98CDE6}" type="slidenum">
              <a:rPr lang="en-GB" smtClean="0"/>
              <a:t>‹#›</a:t>
            </a:fld>
            <a:endParaRPr lang="en-GB" dirty="0"/>
          </a:p>
        </p:txBody>
      </p:sp>
      <p:sp>
        <p:nvSpPr>
          <p:cNvPr id="17" name="Freeform: Shape 16">
            <a:extLst>
              <a:ext uri="{FF2B5EF4-FFF2-40B4-BE49-F238E27FC236}">
                <a16:creationId xmlns:a16="http://schemas.microsoft.com/office/drawing/2014/main" id="{3BDFE496-7644-4BF4-A95E-3699E2ADBCBD}"/>
              </a:ext>
            </a:extLst>
          </p:cNvPr>
          <p:cNvSpPr/>
          <p:nvPr userDrawn="1"/>
        </p:nvSpPr>
        <p:spPr>
          <a:xfrm>
            <a:off x="5180266" y="5815012"/>
            <a:ext cx="1132141" cy="884428"/>
          </a:xfrm>
          <a:custGeom>
            <a:avLst/>
            <a:gdLst>
              <a:gd name="connsiteX0" fmla="*/ 0 w 1132141"/>
              <a:gd name="connsiteY0" fmla="*/ 623888 h 884428"/>
              <a:gd name="connsiteX1" fmla="*/ 1132142 w 1132141"/>
              <a:gd name="connsiteY1" fmla="*/ 884428 h 884428"/>
              <a:gd name="connsiteX2" fmla="*/ 1132142 w 1132141"/>
              <a:gd name="connsiteY2" fmla="*/ 0 h 884428"/>
              <a:gd name="connsiteX3" fmla="*/ 0 w 1132141"/>
              <a:gd name="connsiteY3" fmla="*/ 260541 h 884428"/>
              <a:gd name="connsiteX4" fmla="*/ 0 w 1132141"/>
              <a:gd name="connsiteY4" fmla="*/ 623888 h 884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141" h="884428">
                <a:moveTo>
                  <a:pt x="0" y="623888"/>
                </a:moveTo>
                <a:lnTo>
                  <a:pt x="1132142" y="884428"/>
                </a:lnTo>
                <a:lnTo>
                  <a:pt x="1132142" y="0"/>
                </a:lnTo>
                <a:lnTo>
                  <a:pt x="0" y="260541"/>
                </a:lnTo>
                <a:lnTo>
                  <a:pt x="0" y="623888"/>
                </a:lnTo>
                <a:close/>
              </a:path>
            </a:pathLst>
          </a:custGeom>
          <a:solidFill>
            <a:schemeClr val="accent4"/>
          </a:solidFill>
          <a:ln w="6350" cap="flat">
            <a:noFill/>
            <a:prstDash val="solid"/>
            <a:miter/>
          </a:ln>
        </p:spPr>
        <p:txBody>
          <a:bodyPr rtlCol="0" anchor="ctr"/>
          <a:lstStyle/>
          <a:p>
            <a:endParaRPr lang="en-GB" dirty="0"/>
          </a:p>
        </p:txBody>
      </p:sp>
      <p:sp>
        <p:nvSpPr>
          <p:cNvPr id="18" name="Freeform: Shape 17">
            <a:extLst>
              <a:ext uri="{FF2B5EF4-FFF2-40B4-BE49-F238E27FC236}">
                <a16:creationId xmlns:a16="http://schemas.microsoft.com/office/drawing/2014/main" id="{557F6D2A-5804-483F-814D-819742C03ED2}"/>
              </a:ext>
            </a:extLst>
          </p:cNvPr>
          <p:cNvSpPr/>
          <p:nvPr userDrawn="1"/>
        </p:nvSpPr>
        <p:spPr>
          <a:xfrm>
            <a:off x="2742374" y="5797232"/>
            <a:ext cx="3570033" cy="1060767"/>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rtlCol="0" anchor="ctr"/>
          <a:lstStyle/>
          <a:p>
            <a:endParaRPr lang="en-GB" dirty="0"/>
          </a:p>
        </p:txBody>
      </p:sp>
      <p:sp>
        <p:nvSpPr>
          <p:cNvPr id="19" name="Freeform: Shape 18">
            <a:extLst>
              <a:ext uri="{FF2B5EF4-FFF2-40B4-BE49-F238E27FC236}">
                <a16:creationId xmlns:a16="http://schemas.microsoft.com/office/drawing/2014/main" id="{F9AC021A-91C8-4FC9-83B5-16D70B4185A5}"/>
              </a:ext>
            </a:extLst>
          </p:cNvPr>
          <p:cNvSpPr/>
          <p:nvPr userDrawn="1"/>
        </p:nvSpPr>
        <p:spPr>
          <a:xfrm>
            <a:off x="9951148" y="5957760"/>
            <a:ext cx="2240851" cy="900239"/>
          </a:xfrm>
          <a:custGeom>
            <a:avLst/>
            <a:gdLst>
              <a:gd name="connsiteX0" fmla="*/ 0 w 2240851"/>
              <a:gd name="connsiteY0" fmla="*/ 639763 h 900239"/>
              <a:gd name="connsiteX1" fmla="*/ 0 w 2240851"/>
              <a:gd name="connsiteY1" fmla="*/ 900240 h 900239"/>
              <a:gd name="connsiteX2" fmla="*/ 2240852 w 2240851"/>
              <a:gd name="connsiteY2" fmla="*/ 900240 h 900239"/>
              <a:gd name="connsiteX3" fmla="*/ 2240852 w 2240851"/>
              <a:gd name="connsiteY3" fmla="*/ 0 h 900239"/>
              <a:gd name="connsiteX4" fmla="*/ 0 w 2240851"/>
              <a:gd name="connsiteY4" fmla="*/ 639763 h 900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851" h="900239">
                <a:moveTo>
                  <a:pt x="0" y="639763"/>
                </a:moveTo>
                <a:lnTo>
                  <a:pt x="0" y="900240"/>
                </a:lnTo>
                <a:lnTo>
                  <a:pt x="2240852" y="900240"/>
                </a:lnTo>
                <a:lnTo>
                  <a:pt x="2240852" y="0"/>
                </a:lnTo>
                <a:lnTo>
                  <a:pt x="0" y="639763"/>
                </a:lnTo>
                <a:close/>
              </a:path>
            </a:pathLst>
          </a:custGeom>
          <a:solidFill>
            <a:schemeClr val="accent5"/>
          </a:solidFill>
          <a:ln w="6350" cap="flat">
            <a:noFill/>
            <a:prstDash val="solid"/>
            <a:miter/>
          </a:ln>
        </p:spPr>
        <p:txBody>
          <a:bodyPr rtlCol="0" anchor="ctr"/>
          <a:lstStyle/>
          <a:p>
            <a:endParaRPr lang="en-GB" dirty="0"/>
          </a:p>
        </p:txBody>
      </p:sp>
      <p:sp>
        <p:nvSpPr>
          <p:cNvPr id="20" name="Freeform: Shape 19">
            <a:extLst>
              <a:ext uri="{FF2B5EF4-FFF2-40B4-BE49-F238E27FC236}">
                <a16:creationId xmlns:a16="http://schemas.microsoft.com/office/drawing/2014/main" id="{263A6C84-0B7F-45BB-BA6B-BD097EE0630B}"/>
              </a:ext>
            </a:extLst>
          </p:cNvPr>
          <p:cNvSpPr/>
          <p:nvPr userDrawn="1"/>
        </p:nvSpPr>
        <p:spPr>
          <a:xfrm>
            <a:off x="6312408" y="5815139"/>
            <a:ext cx="1611947" cy="1042860"/>
          </a:xfrm>
          <a:custGeom>
            <a:avLst/>
            <a:gdLst>
              <a:gd name="connsiteX0" fmla="*/ 0 w 1611947"/>
              <a:gd name="connsiteY0" fmla="*/ 1042860 h 1042860"/>
              <a:gd name="connsiteX1" fmla="*/ 1611948 w 1611947"/>
              <a:gd name="connsiteY1" fmla="*/ 1042860 h 1042860"/>
              <a:gd name="connsiteX2" fmla="*/ 1611948 w 1611947"/>
              <a:gd name="connsiteY2" fmla="*/ 395732 h 1042860"/>
              <a:gd name="connsiteX3" fmla="*/ 0 w 1611947"/>
              <a:gd name="connsiteY3" fmla="*/ 0 h 1042860"/>
              <a:gd name="connsiteX4" fmla="*/ 0 w 1611947"/>
              <a:gd name="connsiteY4" fmla="*/ 1042860 h 1042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1947" h="1042860">
                <a:moveTo>
                  <a:pt x="0" y="1042860"/>
                </a:moveTo>
                <a:lnTo>
                  <a:pt x="1611948" y="1042860"/>
                </a:lnTo>
                <a:lnTo>
                  <a:pt x="1611948" y="395732"/>
                </a:lnTo>
                <a:lnTo>
                  <a:pt x="0" y="0"/>
                </a:lnTo>
                <a:lnTo>
                  <a:pt x="0" y="1042860"/>
                </a:lnTo>
                <a:close/>
              </a:path>
            </a:pathLst>
          </a:custGeom>
          <a:solidFill>
            <a:schemeClr val="accent5"/>
          </a:solidFill>
          <a:ln w="6350" cap="flat">
            <a:no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AF684326-C7D7-4BA1-86EE-18F654EA7384}"/>
              </a:ext>
            </a:extLst>
          </p:cNvPr>
          <p:cNvSpPr/>
          <p:nvPr userDrawn="1"/>
        </p:nvSpPr>
        <p:spPr>
          <a:xfrm>
            <a:off x="10329735" y="5856922"/>
            <a:ext cx="1862264" cy="1001077"/>
          </a:xfrm>
          <a:custGeom>
            <a:avLst/>
            <a:gdLst>
              <a:gd name="connsiteX0" fmla="*/ 0 w 1862264"/>
              <a:gd name="connsiteY0" fmla="*/ 1001078 h 1001077"/>
              <a:gd name="connsiteX1" fmla="*/ 1862265 w 1862264"/>
              <a:gd name="connsiteY1" fmla="*/ 1001078 h 1001077"/>
              <a:gd name="connsiteX2" fmla="*/ 1862265 w 1862264"/>
              <a:gd name="connsiteY2" fmla="*/ 816166 h 1001077"/>
              <a:gd name="connsiteX3" fmla="*/ 0 w 1862264"/>
              <a:gd name="connsiteY3" fmla="*/ 0 h 1001077"/>
              <a:gd name="connsiteX4" fmla="*/ 0 w 1862264"/>
              <a:gd name="connsiteY4" fmla="*/ 1001078 h 1001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2264" h="1001077">
                <a:moveTo>
                  <a:pt x="0" y="1001078"/>
                </a:moveTo>
                <a:lnTo>
                  <a:pt x="1862265" y="1001078"/>
                </a:lnTo>
                <a:lnTo>
                  <a:pt x="1862265" y="816166"/>
                </a:lnTo>
                <a:lnTo>
                  <a:pt x="0" y="0"/>
                </a:lnTo>
                <a:lnTo>
                  <a:pt x="0" y="1001078"/>
                </a:lnTo>
                <a:close/>
              </a:path>
            </a:pathLst>
          </a:custGeom>
          <a:solidFill>
            <a:schemeClr val="accent4"/>
          </a:solidFill>
          <a:ln w="6350" cap="flat">
            <a:noFill/>
            <a:prstDash val="solid"/>
            <a:miter/>
          </a:ln>
        </p:spPr>
        <p:txBody>
          <a:bodyPr rtlCol="0" anchor="ctr"/>
          <a:lstStyle/>
          <a:p>
            <a:endParaRPr lang="en-GB" dirty="0"/>
          </a:p>
        </p:txBody>
      </p:sp>
      <p:sp>
        <p:nvSpPr>
          <p:cNvPr id="22" name="Freeform: Shape 21">
            <a:extLst>
              <a:ext uri="{FF2B5EF4-FFF2-40B4-BE49-F238E27FC236}">
                <a16:creationId xmlns:a16="http://schemas.microsoft.com/office/drawing/2014/main" id="{8791E10A-BCA6-4389-9C2D-CE7E1AE434E0}"/>
              </a:ext>
            </a:extLst>
          </p:cNvPr>
          <p:cNvSpPr/>
          <p:nvPr userDrawn="1"/>
        </p:nvSpPr>
        <p:spPr>
          <a:xfrm>
            <a:off x="7923465" y="6203315"/>
            <a:ext cx="1163447" cy="654684"/>
          </a:xfrm>
          <a:custGeom>
            <a:avLst/>
            <a:gdLst>
              <a:gd name="connsiteX0" fmla="*/ 0 w 1163447"/>
              <a:gd name="connsiteY0" fmla="*/ 310197 h 654684"/>
              <a:gd name="connsiteX1" fmla="*/ 0 w 1163447"/>
              <a:gd name="connsiteY1" fmla="*/ 654685 h 654684"/>
              <a:gd name="connsiteX2" fmla="*/ 1163448 w 1163447"/>
              <a:gd name="connsiteY2" fmla="*/ 654685 h 654684"/>
              <a:gd name="connsiteX3" fmla="*/ 1163448 w 1163447"/>
              <a:gd name="connsiteY3" fmla="*/ 0 h 654684"/>
              <a:gd name="connsiteX4" fmla="*/ 0 w 1163447"/>
              <a:gd name="connsiteY4" fmla="*/ 310197 h 654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47" h="654684">
                <a:moveTo>
                  <a:pt x="0" y="310197"/>
                </a:moveTo>
                <a:lnTo>
                  <a:pt x="0" y="654685"/>
                </a:lnTo>
                <a:lnTo>
                  <a:pt x="1163448" y="654685"/>
                </a:lnTo>
                <a:lnTo>
                  <a:pt x="1163448" y="0"/>
                </a:lnTo>
                <a:lnTo>
                  <a:pt x="0" y="310197"/>
                </a:lnTo>
                <a:close/>
              </a:path>
            </a:pathLst>
          </a:custGeom>
          <a:solidFill>
            <a:schemeClr val="tx2"/>
          </a:solidFill>
          <a:ln w="6350" cap="flat">
            <a:noFill/>
            <a:prstDash val="solid"/>
            <a:miter/>
          </a:ln>
        </p:spPr>
        <p:txBody>
          <a:bodyPr rtlCol="0" anchor="ctr"/>
          <a:lstStyle/>
          <a:p>
            <a:endParaRPr lang="en-GB" dirty="0"/>
          </a:p>
        </p:txBody>
      </p:sp>
      <p:grpSp>
        <p:nvGrpSpPr>
          <p:cNvPr id="23" name="Group 22">
            <a:extLst>
              <a:ext uri="{FF2B5EF4-FFF2-40B4-BE49-F238E27FC236}">
                <a16:creationId xmlns:a16="http://schemas.microsoft.com/office/drawing/2014/main" id="{2504B04A-442F-4628-85C8-2F3A4D58FAC5}"/>
              </a:ext>
            </a:extLst>
          </p:cNvPr>
          <p:cNvGrpSpPr/>
          <p:nvPr userDrawn="1"/>
        </p:nvGrpSpPr>
        <p:grpSpPr>
          <a:xfrm>
            <a:off x="6627114" y="6214300"/>
            <a:ext cx="1297241" cy="643699"/>
            <a:chOff x="6575837" y="6214300"/>
            <a:chExt cx="1297241" cy="643699"/>
          </a:xfrm>
          <a:solidFill>
            <a:schemeClr val="accent3"/>
          </a:solidFill>
        </p:grpSpPr>
        <p:sp>
          <p:nvSpPr>
            <p:cNvPr id="24" name="Freeform: Shape 23">
              <a:extLst>
                <a:ext uri="{FF2B5EF4-FFF2-40B4-BE49-F238E27FC236}">
                  <a16:creationId xmlns:a16="http://schemas.microsoft.com/office/drawing/2014/main" id="{8B8796EF-EDC3-4233-8DEA-EFE6A9440742}"/>
                </a:ext>
              </a:extLst>
            </p:cNvPr>
            <p:cNvSpPr/>
            <p:nvPr/>
          </p:nvSpPr>
          <p:spPr>
            <a:xfrm>
              <a:off x="6575837" y="6214300"/>
              <a:ext cx="1297241" cy="643699"/>
            </a:xfrm>
            <a:custGeom>
              <a:avLst/>
              <a:gdLst>
                <a:gd name="connsiteX0" fmla="*/ 0 w 1297241"/>
                <a:gd name="connsiteY0" fmla="*/ 284544 h 643699"/>
                <a:gd name="connsiteX1" fmla="*/ 0 w 1297241"/>
                <a:gd name="connsiteY1" fmla="*/ 643700 h 643699"/>
                <a:gd name="connsiteX2" fmla="*/ 1297242 w 1297241"/>
                <a:gd name="connsiteY2" fmla="*/ 643700 h 643699"/>
                <a:gd name="connsiteX3" fmla="*/ 1297242 w 1297241"/>
                <a:gd name="connsiteY3" fmla="*/ 0 h 643699"/>
                <a:gd name="connsiteX4" fmla="*/ 0 w 1297241"/>
                <a:gd name="connsiteY4" fmla="*/ 284544 h 643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241" h="643699">
                  <a:moveTo>
                    <a:pt x="0" y="284544"/>
                  </a:moveTo>
                  <a:lnTo>
                    <a:pt x="0" y="643700"/>
                  </a:lnTo>
                  <a:lnTo>
                    <a:pt x="1297242" y="643700"/>
                  </a:lnTo>
                  <a:lnTo>
                    <a:pt x="1297242" y="0"/>
                  </a:lnTo>
                  <a:lnTo>
                    <a:pt x="0" y="284544"/>
                  </a:lnTo>
                  <a:close/>
                </a:path>
              </a:pathLst>
            </a:custGeom>
            <a:grpFill/>
            <a:ln w="6350" cap="flat">
              <a:noFill/>
              <a:prstDash val="solid"/>
              <a:miter/>
            </a:ln>
          </p:spPr>
          <p:txBody>
            <a:bodyPr rtlCol="0" anchor="ctr"/>
            <a:lstStyle/>
            <a:p>
              <a:endParaRPr lang="en-GB" dirty="0"/>
            </a:p>
          </p:txBody>
        </p:sp>
        <p:sp>
          <p:nvSpPr>
            <p:cNvPr id="26" name="Freeform: Shape 25">
              <a:extLst>
                <a:ext uri="{FF2B5EF4-FFF2-40B4-BE49-F238E27FC236}">
                  <a16:creationId xmlns:a16="http://schemas.microsoft.com/office/drawing/2014/main" id="{C1114E29-1F93-4534-8590-DDA53ECD75E3}"/>
                </a:ext>
              </a:extLst>
            </p:cNvPr>
            <p:cNvSpPr/>
            <p:nvPr/>
          </p:nvSpPr>
          <p:spPr>
            <a:xfrm>
              <a:off x="6575837" y="6501638"/>
              <a:ext cx="1248346" cy="356361"/>
            </a:xfrm>
            <a:custGeom>
              <a:avLst/>
              <a:gdLst>
                <a:gd name="connsiteX0" fmla="*/ 0 w 1248346"/>
                <a:gd name="connsiteY0" fmla="*/ 356362 h 356361"/>
                <a:gd name="connsiteX1" fmla="*/ 1248346 w 1248346"/>
                <a:gd name="connsiteY1" fmla="*/ 356362 h 356361"/>
                <a:gd name="connsiteX2" fmla="*/ 0 w 1248346"/>
                <a:gd name="connsiteY2" fmla="*/ 0 h 356361"/>
                <a:gd name="connsiteX3" fmla="*/ 0 w 1248346"/>
                <a:gd name="connsiteY3" fmla="*/ 356362 h 356361"/>
              </a:gdLst>
              <a:ahLst/>
              <a:cxnLst>
                <a:cxn ang="0">
                  <a:pos x="connsiteX0" y="connsiteY0"/>
                </a:cxn>
                <a:cxn ang="0">
                  <a:pos x="connsiteX1" y="connsiteY1"/>
                </a:cxn>
                <a:cxn ang="0">
                  <a:pos x="connsiteX2" y="connsiteY2"/>
                </a:cxn>
                <a:cxn ang="0">
                  <a:pos x="connsiteX3" y="connsiteY3"/>
                </a:cxn>
              </a:cxnLst>
              <a:rect l="l" t="t" r="r" b="b"/>
              <a:pathLst>
                <a:path w="1248346" h="356361">
                  <a:moveTo>
                    <a:pt x="0" y="356362"/>
                  </a:moveTo>
                  <a:lnTo>
                    <a:pt x="1248346" y="356362"/>
                  </a:lnTo>
                  <a:lnTo>
                    <a:pt x="0" y="0"/>
                  </a:lnTo>
                  <a:lnTo>
                    <a:pt x="0" y="356362"/>
                  </a:lnTo>
                  <a:close/>
                </a:path>
              </a:pathLst>
            </a:custGeom>
            <a:solidFill>
              <a:schemeClr val="accent4"/>
            </a:solidFill>
            <a:ln w="6350" cap="flat">
              <a:noFill/>
              <a:prstDash val="solid"/>
              <a:miter/>
            </a:ln>
          </p:spPr>
          <p:txBody>
            <a:bodyPr rtlCol="0" anchor="ctr"/>
            <a:lstStyle/>
            <a:p>
              <a:endParaRPr lang="en-GB" dirty="0"/>
            </a:p>
          </p:txBody>
        </p:sp>
      </p:grpSp>
      <p:sp>
        <p:nvSpPr>
          <p:cNvPr id="27" name="Freeform: Shape 26">
            <a:extLst>
              <a:ext uri="{FF2B5EF4-FFF2-40B4-BE49-F238E27FC236}">
                <a16:creationId xmlns:a16="http://schemas.microsoft.com/office/drawing/2014/main" id="{6A6DEBCE-59C0-46C4-B056-7AB38C480A77}"/>
              </a:ext>
            </a:extLst>
          </p:cNvPr>
          <p:cNvSpPr/>
          <p:nvPr userDrawn="1"/>
        </p:nvSpPr>
        <p:spPr>
          <a:xfrm>
            <a:off x="9746932" y="5613400"/>
            <a:ext cx="583248" cy="707072"/>
          </a:xfrm>
          <a:custGeom>
            <a:avLst/>
            <a:gdLst>
              <a:gd name="connsiteX0" fmla="*/ 583248 w 583248"/>
              <a:gd name="connsiteY0" fmla="*/ 242760 h 707072"/>
              <a:gd name="connsiteX1" fmla="*/ 0 w 583248"/>
              <a:gd name="connsiteY1" fmla="*/ 0 h 707072"/>
              <a:gd name="connsiteX2" fmla="*/ 0 w 583248"/>
              <a:gd name="connsiteY2" fmla="*/ 707072 h 707072"/>
              <a:gd name="connsiteX3" fmla="*/ 583248 w 583248"/>
              <a:gd name="connsiteY3" fmla="*/ 508317 h 707072"/>
              <a:gd name="connsiteX4" fmla="*/ 583248 w 583248"/>
              <a:gd name="connsiteY4" fmla="*/ 242760 h 70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248" h="707072">
                <a:moveTo>
                  <a:pt x="583248" y="242760"/>
                </a:moveTo>
                <a:lnTo>
                  <a:pt x="0" y="0"/>
                </a:lnTo>
                <a:lnTo>
                  <a:pt x="0" y="707072"/>
                </a:lnTo>
                <a:lnTo>
                  <a:pt x="583248" y="508317"/>
                </a:lnTo>
                <a:lnTo>
                  <a:pt x="583248" y="242760"/>
                </a:lnTo>
                <a:close/>
              </a:path>
            </a:pathLst>
          </a:custGeom>
          <a:solidFill>
            <a:schemeClr val="accent2"/>
          </a:solidFill>
          <a:ln w="6350" cap="flat">
            <a:noFill/>
            <a:prstDash val="solid"/>
            <a:miter/>
          </a:ln>
        </p:spPr>
        <p:txBody>
          <a:bodyPr rtlCol="0" anchor="ctr"/>
          <a:lstStyle/>
          <a:p>
            <a:endParaRPr lang="en-GB" dirty="0"/>
          </a:p>
        </p:txBody>
      </p:sp>
      <p:sp>
        <p:nvSpPr>
          <p:cNvPr id="28" name="Freeform: Shape 27">
            <a:extLst>
              <a:ext uri="{FF2B5EF4-FFF2-40B4-BE49-F238E27FC236}">
                <a16:creationId xmlns:a16="http://schemas.microsoft.com/office/drawing/2014/main" id="{CE52C699-21C2-4CE3-8FA1-9AE991460D13}"/>
              </a:ext>
            </a:extLst>
          </p:cNvPr>
          <p:cNvSpPr/>
          <p:nvPr userDrawn="1"/>
        </p:nvSpPr>
        <p:spPr>
          <a:xfrm>
            <a:off x="8512278" y="5860034"/>
            <a:ext cx="1824545" cy="997965"/>
          </a:xfrm>
          <a:custGeom>
            <a:avLst/>
            <a:gdLst>
              <a:gd name="connsiteX0" fmla="*/ 0 w 1824545"/>
              <a:gd name="connsiteY0" fmla="*/ 495427 h 997965"/>
              <a:gd name="connsiteX1" fmla="*/ 0 w 1824545"/>
              <a:gd name="connsiteY1" fmla="*/ 997966 h 997965"/>
              <a:gd name="connsiteX2" fmla="*/ 1824545 w 1824545"/>
              <a:gd name="connsiteY2" fmla="*/ 997966 h 997965"/>
              <a:gd name="connsiteX3" fmla="*/ 1824545 w 1824545"/>
              <a:gd name="connsiteY3" fmla="*/ 0 h 997965"/>
              <a:gd name="connsiteX4" fmla="*/ 0 w 1824545"/>
              <a:gd name="connsiteY4" fmla="*/ 495427 h 997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4545" h="997965">
                <a:moveTo>
                  <a:pt x="0" y="495427"/>
                </a:moveTo>
                <a:lnTo>
                  <a:pt x="0" y="997966"/>
                </a:lnTo>
                <a:lnTo>
                  <a:pt x="1824545" y="997966"/>
                </a:lnTo>
                <a:lnTo>
                  <a:pt x="1824545" y="0"/>
                </a:lnTo>
                <a:lnTo>
                  <a:pt x="0" y="495427"/>
                </a:lnTo>
                <a:close/>
              </a:path>
            </a:pathLst>
          </a:custGeom>
          <a:solidFill>
            <a:schemeClr val="accent1"/>
          </a:solidFill>
          <a:ln w="6350" cap="flat">
            <a:noFill/>
            <a:prstDash val="solid"/>
            <a:miter/>
          </a:ln>
        </p:spPr>
        <p:txBody>
          <a:bodyPr rtlCol="0" anchor="ctr"/>
          <a:lstStyle/>
          <a:p>
            <a:endParaRPr lang="en-GB" dirty="0"/>
          </a:p>
        </p:txBody>
      </p:sp>
      <p:sp>
        <p:nvSpPr>
          <p:cNvPr id="29" name="Freeform: Shape 28">
            <a:extLst>
              <a:ext uri="{FF2B5EF4-FFF2-40B4-BE49-F238E27FC236}">
                <a16:creationId xmlns:a16="http://schemas.microsoft.com/office/drawing/2014/main" id="{00897C91-57F5-4BDD-8D27-29E32CD8854C}"/>
              </a:ext>
            </a:extLst>
          </p:cNvPr>
          <p:cNvSpPr/>
          <p:nvPr userDrawn="1"/>
        </p:nvSpPr>
        <p:spPr>
          <a:xfrm>
            <a:off x="2741981" y="5797231"/>
            <a:ext cx="2327763" cy="1060768"/>
          </a:xfrm>
          <a:custGeom>
            <a:avLst/>
            <a:gdLst>
              <a:gd name="connsiteX0" fmla="*/ 0 w 2351278"/>
              <a:gd name="connsiteY0" fmla="*/ 1079500 h 1079500"/>
              <a:gd name="connsiteX1" fmla="*/ 2351278 w 2351278"/>
              <a:gd name="connsiteY1" fmla="*/ 1079500 h 1079500"/>
              <a:gd name="connsiteX2" fmla="*/ 2351278 w 2351278"/>
              <a:gd name="connsiteY2" fmla="*/ 803275 h 1079500"/>
              <a:gd name="connsiteX3" fmla="*/ 0 w 2351278"/>
              <a:gd name="connsiteY3" fmla="*/ 0 h 1079500"/>
              <a:gd name="connsiteX4" fmla="*/ 0 w 2351278"/>
              <a:gd name="connsiteY4" fmla="*/ 1079500 h 107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1278" h="1079500">
                <a:moveTo>
                  <a:pt x="0" y="1079500"/>
                </a:moveTo>
                <a:lnTo>
                  <a:pt x="2351278" y="1079500"/>
                </a:lnTo>
                <a:lnTo>
                  <a:pt x="2351278" y="803275"/>
                </a:lnTo>
                <a:lnTo>
                  <a:pt x="0" y="0"/>
                </a:lnTo>
                <a:lnTo>
                  <a:pt x="0" y="1079500"/>
                </a:lnTo>
                <a:close/>
              </a:path>
            </a:pathLst>
          </a:custGeom>
          <a:solidFill>
            <a:schemeClr val="accent2"/>
          </a:solidFill>
          <a:ln w="6350" cap="flat">
            <a:noFill/>
            <a:prstDash val="solid"/>
            <a:miter/>
          </a:ln>
        </p:spPr>
        <p:txBody>
          <a:bodyPr rtlCol="0" anchor="ctr"/>
          <a:lstStyle/>
          <a:p>
            <a:endParaRPr lang="en-GB" dirty="0"/>
          </a:p>
        </p:txBody>
      </p:sp>
      <p:sp>
        <p:nvSpPr>
          <p:cNvPr id="30" name="Freeform: Shape 29">
            <a:extLst>
              <a:ext uri="{FF2B5EF4-FFF2-40B4-BE49-F238E27FC236}">
                <a16:creationId xmlns:a16="http://schemas.microsoft.com/office/drawing/2014/main" id="{36E058FA-50EE-4F3E-9B59-A0E8054BD1EC}"/>
              </a:ext>
            </a:extLst>
          </p:cNvPr>
          <p:cNvSpPr/>
          <p:nvPr userDrawn="1"/>
        </p:nvSpPr>
        <p:spPr>
          <a:xfrm>
            <a:off x="4038876" y="6585585"/>
            <a:ext cx="1033016" cy="272414"/>
          </a:xfrm>
          <a:custGeom>
            <a:avLst/>
            <a:gdLst>
              <a:gd name="connsiteX0" fmla="*/ 0 w 1033017"/>
              <a:gd name="connsiteY0" fmla="*/ 280480 h 280479"/>
              <a:gd name="connsiteX1" fmla="*/ 1033018 w 1033017"/>
              <a:gd name="connsiteY1" fmla="*/ 280480 h 280479"/>
              <a:gd name="connsiteX2" fmla="*/ 1033018 w 1033017"/>
              <a:gd name="connsiteY2" fmla="*/ 0 h 280479"/>
              <a:gd name="connsiteX3" fmla="*/ 0 w 1033017"/>
              <a:gd name="connsiteY3" fmla="*/ 280480 h 280479"/>
            </a:gdLst>
            <a:ahLst/>
            <a:cxnLst>
              <a:cxn ang="0">
                <a:pos x="connsiteX0" y="connsiteY0"/>
              </a:cxn>
              <a:cxn ang="0">
                <a:pos x="connsiteX1" y="connsiteY1"/>
              </a:cxn>
              <a:cxn ang="0">
                <a:pos x="connsiteX2" y="connsiteY2"/>
              </a:cxn>
              <a:cxn ang="0">
                <a:pos x="connsiteX3" y="connsiteY3"/>
              </a:cxn>
            </a:cxnLst>
            <a:rect l="l" t="t" r="r" b="b"/>
            <a:pathLst>
              <a:path w="1033017" h="280479">
                <a:moveTo>
                  <a:pt x="0" y="280480"/>
                </a:moveTo>
                <a:lnTo>
                  <a:pt x="1033018" y="280480"/>
                </a:lnTo>
                <a:lnTo>
                  <a:pt x="1033018" y="0"/>
                </a:lnTo>
                <a:lnTo>
                  <a:pt x="0" y="280480"/>
                </a:lnTo>
                <a:close/>
              </a:path>
            </a:pathLst>
          </a:custGeom>
          <a:solidFill>
            <a:schemeClr val="accent1"/>
          </a:solidFill>
          <a:ln w="6350" cap="flat">
            <a:noFill/>
            <a:prstDash val="solid"/>
            <a:miter/>
          </a:ln>
        </p:spPr>
        <p:txBody>
          <a:bodyPr rtlCol="0" anchor="ctr"/>
          <a:lstStyle/>
          <a:p>
            <a:endParaRPr lang="en-GB" dirty="0"/>
          </a:p>
        </p:txBody>
      </p:sp>
    </p:spTree>
    <p:extLst>
      <p:ext uri="{BB962C8B-B14F-4D97-AF65-F5344CB8AC3E}">
        <p14:creationId xmlns:p14="http://schemas.microsoft.com/office/powerpoint/2010/main" val="38920401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ain title and content bulle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095C-5EE4-4C1C-8CD0-D515157EDC23}"/>
              </a:ext>
            </a:extLst>
          </p:cNvPr>
          <p:cNvSpPr>
            <a:spLocks noGrp="1"/>
          </p:cNvSpPr>
          <p:nvPr>
            <p:ph type="title"/>
          </p:nvPr>
        </p:nvSpPr>
        <p:spPr>
          <a:xfrm>
            <a:off x="3324225" y="1272809"/>
            <a:ext cx="6866963" cy="529859"/>
          </a:xfrm>
        </p:spPr>
        <p:txBody>
          <a:bodyPr/>
          <a:lstStyle>
            <a:lvl1pPr>
              <a:defRPr sz="3200"/>
            </a:lvl1pPr>
          </a:lstStyle>
          <a:p>
            <a:r>
              <a:rPr lang="en-GB" noProof="0" dirty="0"/>
              <a:t>Click to edit Master title style</a:t>
            </a:r>
          </a:p>
        </p:txBody>
      </p:sp>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368629"/>
            <a:ext cx="7442200" cy="3468330"/>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20/09/2022</a:t>
            </a:fld>
            <a:endParaRPr lang="en-GB" dirty="0"/>
          </a:p>
        </p:txBody>
      </p:sp>
      <p:sp>
        <p:nvSpPr>
          <p:cNvPr id="5" name="Footer Placeholder 4">
            <a:extLst>
              <a:ext uri="{FF2B5EF4-FFF2-40B4-BE49-F238E27FC236}">
                <a16:creationId xmlns:a16="http://schemas.microsoft.com/office/drawing/2014/main" id="{1649F2A0-1E22-4435-8981-B082B0A50E1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B52B444C-4E6D-4EDA-821B-0A1F0D135DDC}"/>
              </a:ext>
            </a:extLst>
          </p:cNvPr>
          <p:cNvSpPr>
            <a:spLocks noGrp="1"/>
          </p:cNvSpPr>
          <p:nvPr>
            <p:ph type="sldNum" sz="quarter" idx="12"/>
          </p:nvPr>
        </p:nvSpPr>
        <p:spPr/>
        <p:txBody>
          <a:bodyPr/>
          <a:lstStyle/>
          <a:p>
            <a:fld id="{6F7B71F2-0498-4E6A-8351-92D4AF98CDE6}" type="slidenum">
              <a:rPr lang="en-GB" smtClean="0"/>
              <a:t>‹#›</a:t>
            </a:fld>
            <a:endParaRPr lang="en-GB" dirty="0"/>
          </a:p>
        </p:txBody>
      </p:sp>
      <p:sp>
        <p:nvSpPr>
          <p:cNvPr id="40" name="Freeform: Shape 39">
            <a:extLst>
              <a:ext uri="{FF2B5EF4-FFF2-40B4-BE49-F238E27FC236}">
                <a16:creationId xmlns:a16="http://schemas.microsoft.com/office/drawing/2014/main" id="{DB0E58A2-13FC-4EC1-A026-B9A82E57B3BD}"/>
              </a:ext>
            </a:extLst>
          </p:cNvPr>
          <p:cNvSpPr/>
          <p:nvPr/>
        </p:nvSpPr>
        <p:spPr>
          <a:xfrm>
            <a:off x="878956" y="1317053"/>
            <a:ext cx="1866709" cy="3491293"/>
          </a:xfrm>
          <a:custGeom>
            <a:avLst/>
            <a:gdLst>
              <a:gd name="connsiteX0" fmla="*/ 0 w 1866709"/>
              <a:gd name="connsiteY0" fmla="*/ 2756916 h 3491293"/>
              <a:gd name="connsiteX1" fmla="*/ 1866710 w 1866709"/>
              <a:gd name="connsiteY1" fmla="*/ 3491293 h 3491293"/>
              <a:gd name="connsiteX2" fmla="*/ 1866710 w 1866709"/>
              <a:gd name="connsiteY2" fmla="*/ 0 h 3491293"/>
              <a:gd name="connsiteX3" fmla="*/ 0 w 1866709"/>
              <a:gd name="connsiteY3" fmla="*/ 730250 h 3491293"/>
              <a:gd name="connsiteX4" fmla="*/ 0 w 1866709"/>
              <a:gd name="connsiteY4" fmla="*/ 2756916 h 34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709" h="3491293">
                <a:moveTo>
                  <a:pt x="0" y="2756916"/>
                </a:moveTo>
                <a:lnTo>
                  <a:pt x="1866710" y="3491293"/>
                </a:lnTo>
                <a:lnTo>
                  <a:pt x="1866710" y="0"/>
                </a:lnTo>
                <a:lnTo>
                  <a:pt x="0" y="730250"/>
                </a:lnTo>
                <a:lnTo>
                  <a:pt x="0" y="2756916"/>
                </a:lnTo>
                <a:close/>
              </a:path>
            </a:pathLst>
          </a:custGeom>
          <a:solidFill>
            <a:schemeClr val="accent6"/>
          </a:solidFill>
          <a:ln w="6350" cap="flat">
            <a:noFill/>
            <a:prstDash val="solid"/>
            <a:miter/>
          </a:ln>
        </p:spPr>
        <p:txBody>
          <a:bodyPr rtlCol="0" anchor="ctr"/>
          <a:lstStyle/>
          <a:p>
            <a:endParaRPr lang="en-GB" dirty="0"/>
          </a:p>
        </p:txBody>
      </p:sp>
      <p:sp>
        <p:nvSpPr>
          <p:cNvPr id="25" name="Freeform: Shape 24">
            <a:extLst>
              <a:ext uri="{FF2B5EF4-FFF2-40B4-BE49-F238E27FC236}">
                <a16:creationId xmlns:a16="http://schemas.microsoft.com/office/drawing/2014/main" id="{8AD778C1-67E5-40CA-984E-1A37DEBC25DF}"/>
              </a:ext>
            </a:extLst>
          </p:cNvPr>
          <p:cNvSpPr/>
          <p:nvPr/>
        </p:nvSpPr>
        <p:spPr>
          <a:xfrm>
            <a:off x="0" y="2852075"/>
            <a:ext cx="2745666" cy="4005925"/>
          </a:xfrm>
          <a:custGeom>
            <a:avLst/>
            <a:gdLst>
              <a:gd name="connsiteX0" fmla="*/ 2745666 w 2745666"/>
              <a:gd name="connsiteY0" fmla="*/ 0 h 4005925"/>
              <a:gd name="connsiteX1" fmla="*/ 2745666 w 2745666"/>
              <a:gd name="connsiteY1" fmla="*/ 2108200 h 4005925"/>
              <a:gd name="connsiteX2" fmla="*/ 2741803 w 2745666"/>
              <a:gd name="connsiteY2" fmla="*/ 2108200 h 4005925"/>
              <a:gd name="connsiteX3" fmla="*/ 2741803 w 2745666"/>
              <a:gd name="connsiteY3" fmla="*/ 4005925 h 4005925"/>
              <a:gd name="connsiteX4" fmla="*/ 0 w 2745666"/>
              <a:gd name="connsiteY4" fmla="*/ 4005925 h 4005925"/>
              <a:gd name="connsiteX5" fmla="*/ 0 w 2745666"/>
              <a:gd name="connsiteY5" fmla="*/ 1685336 h 4005925"/>
              <a:gd name="connsiteX6" fmla="*/ 3863 w 2745666"/>
              <a:gd name="connsiteY6" fmla="*/ 1685336 h 4005925"/>
              <a:gd name="connsiteX7" fmla="*/ 3863 w 2745666"/>
              <a:gd name="connsiteY7" fmla="*/ 1031811 h 400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5666" h="4005925">
                <a:moveTo>
                  <a:pt x="2745666" y="0"/>
                </a:moveTo>
                <a:lnTo>
                  <a:pt x="2745666" y="2108200"/>
                </a:lnTo>
                <a:lnTo>
                  <a:pt x="2741803" y="2108200"/>
                </a:lnTo>
                <a:lnTo>
                  <a:pt x="2741803" y="4005925"/>
                </a:lnTo>
                <a:lnTo>
                  <a:pt x="0" y="4005925"/>
                </a:lnTo>
                <a:lnTo>
                  <a:pt x="0" y="1685336"/>
                </a:lnTo>
                <a:lnTo>
                  <a:pt x="3863" y="1685336"/>
                </a:lnTo>
                <a:lnTo>
                  <a:pt x="3863" y="1031811"/>
                </a:lnTo>
                <a:close/>
              </a:path>
            </a:pathLst>
          </a:custGeom>
          <a:solidFill>
            <a:schemeClr val="accent1"/>
          </a:solidFill>
          <a:ln w="6350" cap="flat">
            <a:noFill/>
            <a:prstDash val="solid"/>
            <a:miter/>
          </a:ln>
        </p:spPr>
        <p:txBody>
          <a:bodyPr wrap="square" rtlCol="0" anchor="ctr">
            <a:noAutofit/>
          </a:bodyPr>
          <a:lstStyle/>
          <a:p>
            <a:endParaRPr lang="en-GB" dirty="0"/>
          </a:p>
        </p:txBody>
      </p:sp>
      <p:sp>
        <p:nvSpPr>
          <p:cNvPr id="42" name="Freeform: Shape 41">
            <a:extLst>
              <a:ext uri="{FF2B5EF4-FFF2-40B4-BE49-F238E27FC236}">
                <a16:creationId xmlns:a16="http://schemas.microsoft.com/office/drawing/2014/main" id="{8630FE2A-C0AE-437F-AE18-C9D779E71E17}"/>
              </a:ext>
            </a:extLst>
          </p:cNvPr>
          <p:cNvSpPr/>
          <p:nvPr userDrawn="1"/>
        </p:nvSpPr>
        <p:spPr>
          <a:xfrm>
            <a:off x="5180266" y="5815012"/>
            <a:ext cx="1132141" cy="884428"/>
          </a:xfrm>
          <a:custGeom>
            <a:avLst/>
            <a:gdLst>
              <a:gd name="connsiteX0" fmla="*/ 0 w 1132141"/>
              <a:gd name="connsiteY0" fmla="*/ 623888 h 884428"/>
              <a:gd name="connsiteX1" fmla="*/ 1132142 w 1132141"/>
              <a:gd name="connsiteY1" fmla="*/ 884428 h 884428"/>
              <a:gd name="connsiteX2" fmla="*/ 1132142 w 1132141"/>
              <a:gd name="connsiteY2" fmla="*/ 0 h 884428"/>
              <a:gd name="connsiteX3" fmla="*/ 0 w 1132141"/>
              <a:gd name="connsiteY3" fmla="*/ 260541 h 884428"/>
              <a:gd name="connsiteX4" fmla="*/ 0 w 1132141"/>
              <a:gd name="connsiteY4" fmla="*/ 623888 h 884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141" h="884428">
                <a:moveTo>
                  <a:pt x="0" y="623888"/>
                </a:moveTo>
                <a:lnTo>
                  <a:pt x="1132142" y="884428"/>
                </a:lnTo>
                <a:lnTo>
                  <a:pt x="1132142" y="0"/>
                </a:lnTo>
                <a:lnTo>
                  <a:pt x="0" y="260541"/>
                </a:lnTo>
                <a:lnTo>
                  <a:pt x="0" y="623888"/>
                </a:lnTo>
                <a:close/>
              </a:path>
            </a:pathLst>
          </a:custGeom>
          <a:solidFill>
            <a:schemeClr val="accent4"/>
          </a:solidFill>
          <a:ln w="6350" cap="flat">
            <a:noFill/>
            <a:prstDash val="solid"/>
            <a:miter/>
          </a:ln>
        </p:spPr>
        <p:txBody>
          <a:bodyPr rtlCol="0" anchor="ctr"/>
          <a:lstStyle/>
          <a:p>
            <a:endParaRPr lang="en-GB" dirty="0"/>
          </a:p>
        </p:txBody>
      </p:sp>
      <p:sp>
        <p:nvSpPr>
          <p:cNvPr id="43" name="Freeform: Shape 42">
            <a:extLst>
              <a:ext uri="{FF2B5EF4-FFF2-40B4-BE49-F238E27FC236}">
                <a16:creationId xmlns:a16="http://schemas.microsoft.com/office/drawing/2014/main" id="{D8A42097-BD13-4854-92BD-573B8B6D3557}"/>
              </a:ext>
            </a:extLst>
          </p:cNvPr>
          <p:cNvSpPr/>
          <p:nvPr userDrawn="1"/>
        </p:nvSpPr>
        <p:spPr>
          <a:xfrm>
            <a:off x="2742374" y="5797232"/>
            <a:ext cx="3570033" cy="1060767"/>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rtlCol="0" anchor="ctr"/>
          <a:lstStyle/>
          <a:p>
            <a:endParaRPr lang="en-GB" dirty="0"/>
          </a:p>
        </p:txBody>
      </p:sp>
      <p:sp>
        <p:nvSpPr>
          <p:cNvPr id="44" name="Freeform: Shape 43">
            <a:extLst>
              <a:ext uri="{FF2B5EF4-FFF2-40B4-BE49-F238E27FC236}">
                <a16:creationId xmlns:a16="http://schemas.microsoft.com/office/drawing/2014/main" id="{1FBC3019-2D11-4ABB-9463-94EFA3EFC69A}"/>
              </a:ext>
            </a:extLst>
          </p:cNvPr>
          <p:cNvSpPr/>
          <p:nvPr userDrawn="1"/>
        </p:nvSpPr>
        <p:spPr>
          <a:xfrm>
            <a:off x="9951148" y="5957760"/>
            <a:ext cx="2240851" cy="900239"/>
          </a:xfrm>
          <a:custGeom>
            <a:avLst/>
            <a:gdLst>
              <a:gd name="connsiteX0" fmla="*/ 0 w 2240851"/>
              <a:gd name="connsiteY0" fmla="*/ 639763 h 900239"/>
              <a:gd name="connsiteX1" fmla="*/ 0 w 2240851"/>
              <a:gd name="connsiteY1" fmla="*/ 900240 h 900239"/>
              <a:gd name="connsiteX2" fmla="*/ 2240852 w 2240851"/>
              <a:gd name="connsiteY2" fmla="*/ 900240 h 900239"/>
              <a:gd name="connsiteX3" fmla="*/ 2240852 w 2240851"/>
              <a:gd name="connsiteY3" fmla="*/ 0 h 900239"/>
              <a:gd name="connsiteX4" fmla="*/ 0 w 2240851"/>
              <a:gd name="connsiteY4" fmla="*/ 639763 h 900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851" h="900239">
                <a:moveTo>
                  <a:pt x="0" y="639763"/>
                </a:moveTo>
                <a:lnTo>
                  <a:pt x="0" y="900240"/>
                </a:lnTo>
                <a:lnTo>
                  <a:pt x="2240852" y="900240"/>
                </a:lnTo>
                <a:lnTo>
                  <a:pt x="2240852" y="0"/>
                </a:lnTo>
                <a:lnTo>
                  <a:pt x="0" y="639763"/>
                </a:lnTo>
                <a:close/>
              </a:path>
            </a:pathLst>
          </a:custGeom>
          <a:solidFill>
            <a:schemeClr val="accent5"/>
          </a:solidFill>
          <a:ln w="6350" cap="flat">
            <a:noFill/>
            <a:prstDash val="solid"/>
            <a:miter/>
          </a:ln>
        </p:spPr>
        <p:txBody>
          <a:bodyPr rtlCol="0" anchor="ctr"/>
          <a:lstStyle/>
          <a:p>
            <a:endParaRPr lang="en-GB" dirty="0"/>
          </a:p>
        </p:txBody>
      </p:sp>
      <p:sp>
        <p:nvSpPr>
          <p:cNvPr id="45" name="Freeform: Shape 44">
            <a:extLst>
              <a:ext uri="{FF2B5EF4-FFF2-40B4-BE49-F238E27FC236}">
                <a16:creationId xmlns:a16="http://schemas.microsoft.com/office/drawing/2014/main" id="{C765C6C8-0BFF-4EFC-A3C7-6E4BAF997468}"/>
              </a:ext>
            </a:extLst>
          </p:cNvPr>
          <p:cNvSpPr/>
          <p:nvPr userDrawn="1"/>
        </p:nvSpPr>
        <p:spPr>
          <a:xfrm>
            <a:off x="6312408" y="5815139"/>
            <a:ext cx="1611947" cy="1042860"/>
          </a:xfrm>
          <a:custGeom>
            <a:avLst/>
            <a:gdLst>
              <a:gd name="connsiteX0" fmla="*/ 0 w 1611947"/>
              <a:gd name="connsiteY0" fmla="*/ 1042860 h 1042860"/>
              <a:gd name="connsiteX1" fmla="*/ 1611948 w 1611947"/>
              <a:gd name="connsiteY1" fmla="*/ 1042860 h 1042860"/>
              <a:gd name="connsiteX2" fmla="*/ 1611948 w 1611947"/>
              <a:gd name="connsiteY2" fmla="*/ 395732 h 1042860"/>
              <a:gd name="connsiteX3" fmla="*/ 0 w 1611947"/>
              <a:gd name="connsiteY3" fmla="*/ 0 h 1042860"/>
              <a:gd name="connsiteX4" fmla="*/ 0 w 1611947"/>
              <a:gd name="connsiteY4" fmla="*/ 1042860 h 1042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1947" h="1042860">
                <a:moveTo>
                  <a:pt x="0" y="1042860"/>
                </a:moveTo>
                <a:lnTo>
                  <a:pt x="1611948" y="1042860"/>
                </a:lnTo>
                <a:lnTo>
                  <a:pt x="1611948" y="395732"/>
                </a:lnTo>
                <a:lnTo>
                  <a:pt x="0" y="0"/>
                </a:lnTo>
                <a:lnTo>
                  <a:pt x="0" y="1042860"/>
                </a:lnTo>
                <a:close/>
              </a:path>
            </a:pathLst>
          </a:custGeom>
          <a:solidFill>
            <a:schemeClr val="accent5"/>
          </a:solidFill>
          <a:ln w="6350" cap="flat">
            <a:noFill/>
            <a:prstDash val="solid"/>
            <a:miter/>
          </a:ln>
        </p:spPr>
        <p:txBody>
          <a:bodyPr rtlCol="0" anchor="ctr"/>
          <a:lstStyle/>
          <a:p>
            <a:endParaRPr lang="en-GB" dirty="0"/>
          </a:p>
        </p:txBody>
      </p:sp>
      <p:sp>
        <p:nvSpPr>
          <p:cNvPr id="46" name="Freeform: Shape 45">
            <a:extLst>
              <a:ext uri="{FF2B5EF4-FFF2-40B4-BE49-F238E27FC236}">
                <a16:creationId xmlns:a16="http://schemas.microsoft.com/office/drawing/2014/main" id="{A85C57C0-3663-4B1E-AAB1-2C8AFB6A2CEA}"/>
              </a:ext>
            </a:extLst>
          </p:cNvPr>
          <p:cNvSpPr/>
          <p:nvPr userDrawn="1"/>
        </p:nvSpPr>
        <p:spPr>
          <a:xfrm>
            <a:off x="10329735" y="5856922"/>
            <a:ext cx="1862264" cy="1001077"/>
          </a:xfrm>
          <a:custGeom>
            <a:avLst/>
            <a:gdLst>
              <a:gd name="connsiteX0" fmla="*/ 0 w 1862264"/>
              <a:gd name="connsiteY0" fmla="*/ 1001078 h 1001077"/>
              <a:gd name="connsiteX1" fmla="*/ 1862265 w 1862264"/>
              <a:gd name="connsiteY1" fmla="*/ 1001078 h 1001077"/>
              <a:gd name="connsiteX2" fmla="*/ 1862265 w 1862264"/>
              <a:gd name="connsiteY2" fmla="*/ 816166 h 1001077"/>
              <a:gd name="connsiteX3" fmla="*/ 0 w 1862264"/>
              <a:gd name="connsiteY3" fmla="*/ 0 h 1001077"/>
              <a:gd name="connsiteX4" fmla="*/ 0 w 1862264"/>
              <a:gd name="connsiteY4" fmla="*/ 1001078 h 1001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2264" h="1001077">
                <a:moveTo>
                  <a:pt x="0" y="1001078"/>
                </a:moveTo>
                <a:lnTo>
                  <a:pt x="1862265" y="1001078"/>
                </a:lnTo>
                <a:lnTo>
                  <a:pt x="1862265" y="816166"/>
                </a:lnTo>
                <a:lnTo>
                  <a:pt x="0" y="0"/>
                </a:lnTo>
                <a:lnTo>
                  <a:pt x="0" y="1001078"/>
                </a:lnTo>
                <a:close/>
              </a:path>
            </a:pathLst>
          </a:custGeom>
          <a:solidFill>
            <a:schemeClr val="accent4"/>
          </a:solidFill>
          <a:ln w="6350" cap="flat">
            <a:noFill/>
            <a:prstDash val="solid"/>
            <a:miter/>
          </a:ln>
        </p:spPr>
        <p:txBody>
          <a:bodyPr rtlCol="0" anchor="ctr"/>
          <a:lstStyle/>
          <a:p>
            <a:endParaRPr lang="en-GB" dirty="0"/>
          </a:p>
        </p:txBody>
      </p:sp>
      <p:sp>
        <p:nvSpPr>
          <p:cNvPr id="48" name="Freeform: Shape 47">
            <a:extLst>
              <a:ext uri="{FF2B5EF4-FFF2-40B4-BE49-F238E27FC236}">
                <a16:creationId xmlns:a16="http://schemas.microsoft.com/office/drawing/2014/main" id="{19F96B54-B21A-4C35-B4F4-89D7431ED2AB}"/>
              </a:ext>
            </a:extLst>
          </p:cNvPr>
          <p:cNvSpPr/>
          <p:nvPr userDrawn="1"/>
        </p:nvSpPr>
        <p:spPr>
          <a:xfrm>
            <a:off x="7923465" y="6203315"/>
            <a:ext cx="1163447" cy="654684"/>
          </a:xfrm>
          <a:custGeom>
            <a:avLst/>
            <a:gdLst>
              <a:gd name="connsiteX0" fmla="*/ 0 w 1163447"/>
              <a:gd name="connsiteY0" fmla="*/ 310197 h 654684"/>
              <a:gd name="connsiteX1" fmla="*/ 0 w 1163447"/>
              <a:gd name="connsiteY1" fmla="*/ 654685 h 654684"/>
              <a:gd name="connsiteX2" fmla="*/ 1163448 w 1163447"/>
              <a:gd name="connsiteY2" fmla="*/ 654685 h 654684"/>
              <a:gd name="connsiteX3" fmla="*/ 1163448 w 1163447"/>
              <a:gd name="connsiteY3" fmla="*/ 0 h 654684"/>
              <a:gd name="connsiteX4" fmla="*/ 0 w 1163447"/>
              <a:gd name="connsiteY4" fmla="*/ 310197 h 654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47" h="654684">
                <a:moveTo>
                  <a:pt x="0" y="310197"/>
                </a:moveTo>
                <a:lnTo>
                  <a:pt x="0" y="654685"/>
                </a:lnTo>
                <a:lnTo>
                  <a:pt x="1163448" y="654685"/>
                </a:lnTo>
                <a:lnTo>
                  <a:pt x="1163448" y="0"/>
                </a:lnTo>
                <a:lnTo>
                  <a:pt x="0" y="310197"/>
                </a:lnTo>
                <a:close/>
              </a:path>
            </a:pathLst>
          </a:custGeom>
          <a:solidFill>
            <a:schemeClr val="tx2"/>
          </a:solidFill>
          <a:ln w="6350" cap="flat">
            <a:noFill/>
            <a:prstDash val="solid"/>
            <a:miter/>
          </a:ln>
        </p:spPr>
        <p:txBody>
          <a:bodyPr rtlCol="0" anchor="ctr"/>
          <a:lstStyle/>
          <a:p>
            <a:endParaRPr lang="en-GB" dirty="0"/>
          </a:p>
        </p:txBody>
      </p:sp>
      <p:grpSp>
        <p:nvGrpSpPr>
          <p:cNvPr id="7" name="Group 6">
            <a:extLst>
              <a:ext uri="{FF2B5EF4-FFF2-40B4-BE49-F238E27FC236}">
                <a16:creationId xmlns:a16="http://schemas.microsoft.com/office/drawing/2014/main" id="{D5E372CE-33A8-4E56-9F44-9CD9FD75A787}"/>
              </a:ext>
            </a:extLst>
          </p:cNvPr>
          <p:cNvGrpSpPr/>
          <p:nvPr userDrawn="1"/>
        </p:nvGrpSpPr>
        <p:grpSpPr>
          <a:xfrm>
            <a:off x="6627114" y="6214300"/>
            <a:ext cx="1297241" cy="643699"/>
            <a:chOff x="6575837" y="6214300"/>
            <a:chExt cx="1297241" cy="643699"/>
          </a:xfrm>
          <a:solidFill>
            <a:schemeClr val="accent3"/>
          </a:solidFill>
        </p:grpSpPr>
        <p:sp>
          <p:nvSpPr>
            <p:cNvPr id="47" name="Freeform: Shape 46">
              <a:extLst>
                <a:ext uri="{FF2B5EF4-FFF2-40B4-BE49-F238E27FC236}">
                  <a16:creationId xmlns:a16="http://schemas.microsoft.com/office/drawing/2014/main" id="{57796ADF-69BF-4248-8EB9-36E807244115}"/>
                </a:ext>
              </a:extLst>
            </p:cNvPr>
            <p:cNvSpPr/>
            <p:nvPr/>
          </p:nvSpPr>
          <p:spPr>
            <a:xfrm>
              <a:off x="6575837" y="6214300"/>
              <a:ext cx="1297241" cy="643699"/>
            </a:xfrm>
            <a:custGeom>
              <a:avLst/>
              <a:gdLst>
                <a:gd name="connsiteX0" fmla="*/ 0 w 1297241"/>
                <a:gd name="connsiteY0" fmla="*/ 284544 h 643699"/>
                <a:gd name="connsiteX1" fmla="*/ 0 w 1297241"/>
                <a:gd name="connsiteY1" fmla="*/ 643700 h 643699"/>
                <a:gd name="connsiteX2" fmla="*/ 1297242 w 1297241"/>
                <a:gd name="connsiteY2" fmla="*/ 643700 h 643699"/>
                <a:gd name="connsiteX3" fmla="*/ 1297242 w 1297241"/>
                <a:gd name="connsiteY3" fmla="*/ 0 h 643699"/>
                <a:gd name="connsiteX4" fmla="*/ 0 w 1297241"/>
                <a:gd name="connsiteY4" fmla="*/ 284544 h 643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241" h="643699">
                  <a:moveTo>
                    <a:pt x="0" y="284544"/>
                  </a:moveTo>
                  <a:lnTo>
                    <a:pt x="0" y="643700"/>
                  </a:lnTo>
                  <a:lnTo>
                    <a:pt x="1297242" y="643700"/>
                  </a:lnTo>
                  <a:lnTo>
                    <a:pt x="1297242" y="0"/>
                  </a:lnTo>
                  <a:lnTo>
                    <a:pt x="0" y="284544"/>
                  </a:lnTo>
                  <a:close/>
                </a:path>
              </a:pathLst>
            </a:custGeom>
            <a:grpFill/>
            <a:ln w="6350" cap="flat">
              <a:noFill/>
              <a:prstDash val="solid"/>
              <a:miter/>
            </a:ln>
          </p:spPr>
          <p:txBody>
            <a:bodyPr rtlCol="0" anchor="ctr"/>
            <a:lstStyle/>
            <a:p>
              <a:endParaRPr lang="en-GB" dirty="0"/>
            </a:p>
          </p:txBody>
        </p:sp>
        <p:sp>
          <p:nvSpPr>
            <p:cNvPr id="49" name="Freeform: Shape 48">
              <a:extLst>
                <a:ext uri="{FF2B5EF4-FFF2-40B4-BE49-F238E27FC236}">
                  <a16:creationId xmlns:a16="http://schemas.microsoft.com/office/drawing/2014/main" id="{14A09B42-B70A-4C85-B752-940ED49EEB92}"/>
                </a:ext>
              </a:extLst>
            </p:cNvPr>
            <p:cNvSpPr/>
            <p:nvPr/>
          </p:nvSpPr>
          <p:spPr>
            <a:xfrm>
              <a:off x="6575837" y="6501638"/>
              <a:ext cx="1248346" cy="356361"/>
            </a:xfrm>
            <a:custGeom>
              <a:avLst/>
              <a:gdLst>
                <a:gd name="connsiteX0" fmla="*/ 0 w 1248346"/>
                <a:gd name="connsiteY0" fmla="*/ 356362 h 356361"/>
                <a:gd name="connsiteX1" fmla="*/ 1248346 w 1248346"/>
                <a:gd name="connsiteY1" fmla="*/ 356362 h 356361"/>
                <a:gd name="connsiteX2" fmla="*/ 0 w 1248346"/>
                <a:gd name="connsiteY2" fmla="*/ 0 h 356361"/>
                <a:gd name="connsiteX3" fmla="*/ 0 w 1248346"/>
                <a:gd name="connsiteY3" fmla="*/ 356362 h 356361"/>
              </a:gdLst>
              <a:ahLst/>
              <a:cxnLst>
                <a:cxn ang="0">
                  <a:pos x="connsiteX0" y="connsiteY0"/>
                </a:cxn>
                <a:cxn ang="0">
                  <a:pos x="connsiteX1" y="connsiteY1"/>
                </a:cxn>
                <a:cxn ang="0">
                  <a:pos x="connsiteX2" y="connsiteY2"/>
                </a:cxn>
                <a:cxn ang="0">
                  <a:pos x="connsiteX3" y="connsiteY3"/>
                </a:cxn>
              </a:cxnLst>
              <a:rect l="l" t="t" r="r" b="b"/>
              <a:pathLst>
                <a:path w="1248346" h="356361">
                  <a:moveTo>
                    <a:pt x="0" y="356362"/>
                  </a:moveTo>
                  <a:lnTo>
                    <a:pt x="1248346" y="356362"/>
                  </a:lnTo>
                  <a:lnTo>
                    <a:pt x="0" y="0"/>
                  </a:lnTo>
                  <a:lnTo>
                    <a:pt x="0" y="356362"/>
                  </a:lnTo>
                  <a:close/>
                </a:path>
              </a:pathLst>
            </a:custGeom>
            <a:solidFill>
              <a:schemeClr val="accent4"/>
            </a:solidFill>
            <a:ln w="6350" cap="flat">
              <a:noFill/>
              <a:prstDash val="solid"/>
              <a:miter/>
            </a:ln>
          </p:spPr>
          <p:txBody>
            <a:bodyPr rtlCol="0" anchor="ctr"/>
            <a:lstStyle/>
            <a:p>
              <a:endParaRPr lang="en-GB" dirty="0"/>
            </a:p>
          </p:txBody>
        </p:sp>
      </p:grpSp>
      <p:sp>
        <p:nvSpPr>
          <p:cNvPr id="50" name="Freeform: Shape 49">
            <a:extLst>
              <a:ext uri="{FF2B5EF4-FFF2-40B4-BE49-F238E27FC236}">
                <a16:creationId xmlns:a16="http://schemas.microsoft.com/office/drawing/2014/main" id="{355F5E56-ABFF-4353-806A-FADF96A43500}"/>
              </a:ext>
            </a:extLst>
          </p:cNvPr>
          <p:cNvSpPr/>
          <p:nvPr userDrawn="1"/>
        </p:nvSpPr>
        <p:spPr>
          <a:xfrm>
            <a:off x="9746932" y="5613400"/>
            <a:ext cx="583248" cy="707072"/>
          </a:xfrm>
          <a:custGeom>
            <a:avLst/>
            <a:gdLst>
              <a:gd name="connsiteX0" fmla="*/ 583248 w 583248"/>
              <a:gd name="connsiteY0" fmla="*/ 242760 h 707072"/>
              <a:gd name="connsiteX1" fmla="*/ 0 w 583248"/>
              <a:gd name="connsiteY1" fmla="*/ 0 h 707072"/>
              <a:gd name="connsiteX2" fmla="*/ 0 w 583248"/>
              <a:gd name="connsiteY2" fmla="*/ 707072 h 707072"/>
              <a:gd name="connsiteX3" fmla="*/ 583248 w 583248"/>
              <a:gd name="connsiteY3" fmla="*/ 508317 h 707072"/>
              <a:gd name="connsiteX4" fmla="*/ 583248 w 583248"/>
              <a:gd name="connsiteY4" fmla="*/ 242760 h 70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248" h="707072">
                <a:moveTo>
                  <a:pt x="583248" y="242760"/>
                </a:moveTo>
                <a:lnTo>
                  <a:pt x="0" y="0"/>
                </a:lnTo>
                <a:lnTo>
                  <a:pt x="0" y="707072"/>
                </a:lnTo>
                <a:lnTo>
                  <a:pt x="583248" y="508317"/>
                </a:lnTo>
                <a:lnTo>
                  <a:pt x="583248" y="242760"/>
                </a:lnTo>
                <a:close/>
              </a:path>
            </a:pathLst>
          </a:custGeom>
          <a:solidFill>
            <a:schemeClr val="accent2"/>
          </a:solidFill>
          <a:ln w="6350" cap="flat">
            <a:noFill/>
            <a:prstDash val="solid"/>
            <a:miter/>
          </a:ln>
        </p:spPr>
        <p:txBody>
          <a:bodyPr rtlCol="0" anchor="ctr"/>
          <a:lstStyle/>
          <a:p>
            <a:endParaRPr lang="en-GB" dirty="0"/>
          </a:p>
        </p:txBody>
      </p:sp>
      <p:sp>
        <p:nvSpPr>
          <p:cNvPr id="51" name="Freeform: Shape 50">
            <a:extLst>
              <a:ext uri="{FF2B5EF4-FFF2-40B4-BE49-F238E27FC236}">
                <a16:creationId xmlns:a16="http://schemas.microsoft.com/office/drawing/2014/main" id="{91F3CB94-2FD1-4DA6-9115-9202435F2F2B}"/>
              </a:ext>
            </a:extLst>
          </p:cNvPr>
          <p:cNvSpPr/>
          <p:nvPr userDrawn="1"/>
        </p:nvSpPr>
        <p:spPr>
          <a:xfrm>
            <a:off x="8512278" y="5860034"/>
            <a:ext cx="1824545" cy="997965"/>
          </a:xfrm>
          <a:custGeom>
            <a:avLst/>
            <a:gdLst>
              <a:gd name="connsiteX0" fmla="*/ 0 w 1824545"/>
              <a:gd name="connsiteY0" fmla="*/ 495427 h 997965"/>
              <a:gd name="connsiteX1" fmla="*/ 0 w 1824545"/>
              <a:gd name="connsiteY1" fmla="*/ 997966 h 997965"/>
              <a:gd name="connsiteX2" fmla="*/ 1824545 w 1824545"/>
              <a:gd name="connsiteY2" fmla="*/ 997966 h 997965"/>
              <a:gd name="connsiteX3" fmla="*/ 1824545 w 1824545"/>
              <a:gd name="connsiteY3" fmla="*/ 0 h 997965"/>
              <a:gd name="connsiteX4" fmla="*/ 0 w 1824545"/>
              <a:gd name="connsiteY4" fmla="*/ 495427 h 997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4545" h="997965">
                <a:moveTo>
                  <a:pt x="0" y="495427"/>
                </a:moveTo>
                <a:lnTo>
                  <a:pt x="0" y="997966"/>
                </a:lnTo>
                <a:lnTo>
                  <a:pt x="1824545" y="997966"/>
                </a:lnTo>
                <a:lnTo>
                  <a:pt x="1824545" y="0"/>
                </a:lnTo>
                <a:lnTo>
                  <a:pt x="0" y="495427"/>
                </a:lnTo>
                <a:close/>
              </a:path>
            </a:pathLst>
          </a:custGeom>
          <a:solidFill>
            <a:schemeClr val="accent1"/>
          </a:solidFill>
          <a:ln w="6350" cap="flat">
            <a:noFill/>
            <a:prstDash val="solid"/>
            <a:miter/>
          </a:ln>
        </p:spPr>
        <p:txBody>
          <a:bodyPr rtlCol="0" anchor="ctr"/>
          <a:lstStyle/>
          <a:p>
            <a:endParaRPr lang="en-GB" dirty="0"/>
          </a:p>
        </p:txBody>
      </p:sp>
      <p:sp>
        <p:nvSpPr>
          <p:cNvPr id="52" name="Freeform: Shape 51">
            <a:extLst>
              <a:ext uri="{FF2B5EF4-FFF2-40B4-BE49-F238E27FC236}">
                <a16:creationId xmlns:a16="http://schemas.microsoft.com/office/drawing/2014/main" id="{99811062-3B9A-43E0-ABE2-656F0364CBED}"/>
              </a:ext>
            </a:extLst>
          </p:cNvPr>
          <p:cNvSpPr/>
          <p:nvPr userDrawn="1"/>
        </p:nvSpPr>
        <p:spPr>
          <a:xfrm>
            <a:off x="2741981" y="5797231"/>
            <a:ext cx="2327763" cy="1060768"/>
          </a:xfrm>
          <a:custGeom>
            <a:avLst/>
            <a:gdLst>
              <a:gd name="connsiteX0" fmla="*/ 0 w 2351278"/>
              <a:gd name="connsiteY0" fmla="*/ 1079500 h 1079500"/>
              <a:gd name="connsiteX1" fmla="*/ 2351278 w 2351278"/>
              <a:gd name="connsiteY1" fmla="*/ 1079500 h 1079500"/>
              <a:gd name="connsiteX2" fmla="*/ 2351278 w 2351278"/>
              <a:gd name="connsiteY2" fmla="*/ 803275 h 1079500"/>
              <a:gd name="connsiteX3" fmla="*/ 0 w 2351278"/>
              <a:gd name="connsiteY3" fmla="*/ 0 h 1079500"/>
              <a:gd name="connsiteX4" fmla="*/ 0 w 2351278"/>
              <a:gd name="connsiteY4" fmla="*/ 1079500 h 107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1278" h="1079500">
                <a:moveTo>
                  <a:pt x="0" y="1079500"/>
                </a:moveTo>
                <a:lnTo>
                  <a:pt x="2351278" y="1079500"/>
                </a:lnTo>
                <a:lnTo>
                  <a:pt x="2351278" y="803275"/>
                </a:lnTo>
                <a:lnTo>
                  <a:pt x="0" y="0"/>
                </a:lnTo>
                <a:lnTo>
                  <a:pt x="0" y="1079500"/>
                </a:lnTo>
                <a:close/>
              </a:path>
            </a:pathLst>
          </a:custGeom>
          <a:solidFill>
            <a:schemeClr val="accent2"/>
          </a:solidFill>
          <a:ln w="6350" cap="flat">
            <a:noFill/>
            <a:prstDash val="solid"/>
            <a:miter/>
          </a:ln>
        </p:spPr>
        <p:txBody>
          <a:bodyPr rtlCol="0" anchor="ctr"/>
          <a:lstStyle/>
          <a:p>
            <a:endParaRPr lang="en-GB" dirty="0"/>
          </a:p>
        </p:txBody>
      </p:sp>
      <p:sp>
        <p:nvSpPr>
          <p:cNvPr id="53" name="Freeform: Shape 52">
            <a:extLst>
              <a:ext uri="{FF2B5EF4-FFF2-40B4-BE49-F238E27FC236}">
                <a16:creationId xmlns:a16="http://schemas.microsoft.com/office/drawing/2014/main" id="{40CE6525-5AC2-420D-9E01-081AEEBCFCE5}"/>
              </a:ext>
            </a:extLst>
          </p:cNvPr>
          <p:cNvSpPr/>
          <p:nvPr userDrawn="1"/>
        </p:nvSpPr>
        <p:spPr>
          <a:xfrm>
            <a:off x="4038876" y="6585585"/>
            <a:ext cx="1033016" cy="272414"/>
          </a:xfrm>
          <a:custGeom>
            <a:avLst/>
            <a:gdLst>
              <a:gd name="connsiteX0" fmla="*/ 0 w 1033017"/>
              <a:gd name="connsiteY0" fmla="*/ 280480 h 280479"/>
              <a:gd name="connsiteX1" fmla="*/ 1033018 w 1033017"/>
              <a:gd name="connsiteY1" fmla="*/ 280480 h 280479"/>
              <a:gd name="connsiteX2" fmla="*/ 1033018 w 1033017"/>
              <a:gd name="connsiteY2" fmla="*/ 0 h 280479"/>
              <a:gd name="connsiteX3" fmla="*/ 0 w 1033017"/>
              <a:gd name="connsiteY3" fmla="*/ 280480 h 280479"/>
            </a:gdLst>
            <a:ahLst/>
            <a:cxnLst>
              <a:cxn ang="0">
                <a:pos x="connsiteX0" y="connsiteY0"/>
              </a:cxn>
              <a:cxn ang="0">
                <a:pos x="connsiteX1" y="connsiteY1"/>
              </a:cxn>
              <a:cxn ang="0">
                <a:pos x="connsiteX2" y="connsiteY2"/>
              </a:cxn>
              <a:cxn ang="0">
                <a:pos x="connsiteX3" y="connsiteY3"/>
              </a:cxn>
            </a:cxnLst>
            <a:rect l="l" t="t" r="r" b="b"/>
            <a:pathLst>
              <a:path w="1033017" h="280479">
                <a:moveTo>
                  <a:pt x="0" y="280480"/>
                </a:moveTo>
                <a:lnTo>
                  <a:pt x="1033018" y="280480"/>
                </a:lnTo>
                <a:lnTo>
                  <a:pt x="1033018" y="0"/>
                </a:lnTo>
                <a:lnTo>
                  <a:pt x="0" y="280480"/>
                </a:lnTo>
                <a:close/>
              </a:path>
            </a:pathLst>
          </a:custGeom>
          <a:solidFill>
            <a:schemeClr val="accent1"/>
          </a:solidFill>
          <a:ln w="6350" cap="flat">
            <a:noFill/>
            <a:prstDash val="solid"/>
            <a:miter/>
          </a:ln>
        </p:spPr>
        <p:txBody>
          <a:bodyPr rtlCol="0" anchor="ctr"/>
          <a:lstStyle/>
          <a:p>
            <a:endParaRPr lang="en-GB" dirty="0"/>
          </a:p>
        </p:txBody>
      </p:sp>
      <p:sp>
        <p:nvSpPr>
          <p:cNvPr id="77" name="Picture Placeholder 76">
            <a:extLst>
              <a:ext uri="{FF2B5EF4-FFF2-40B4-BE49-F238E27FC236}">
                <a16:creationId xmlns:a16="http://schemas.microsoft.com/office/drawing/2014/main" id="{F6EC187D-3DEE-406F-ABC1-8BB8EA19F0D6}"/>
              </a:ext>
            </a:extLst>
          </p:cNvPr>
          <p:cNvSpPr>
            <a:spLocks noGrp="1"/>
          </p:cNvSpPr>
          <p:nvPr userDrawn="1">
            <p:ph type="pic" sz="quarter" idx="13"/>
          </p:nvPr>
        </p:nvSpPr>
        <p:spPr>
          <a:xfrm>
            <a:off x="-3882" y="1308735"/>
            <a:ext cx="2748987" cy="4670742"/>
          </a:xfrm>
          <a:custGeom>
            <a:avLst/>
            <a:gdLst>
              <a:gd name="connsiteX0" fmla="*/ 0 w 2739898"/>
              <a:gd name="connsiteY0" fmla="*/ 0 h 4662424"/>
              <a:gd name="connsiteX1" fmla="*/ 2739898 w 2739898"/>
              <a:gd name="connsiteY1" fmla="*/ 1071922 h 4662424"/>
              <a:gd name="connsiteX2" fmla="*/ 2739898 w 2739898"/>
              <a:gd name="connsiteY2" fmla="*/ 3584537 h 4662424"/>
              <a:gd name="connsiteX3" fmla="*/ 0 w 2739898"/>
              <a:gd name="connsiteY3" fmla="*/ 4662424 h 4662424"/>
            </a:gdLst>
            <a:ahLst/>
            <a:cxnLst>
              <a:cxn ang="0">
                <a:pos x="connsiteX0" y="connsiteY0"/>
              </a:cxn>
              <a:cxn ang="0">
                <a:pos x="connsiteX1" y="connsiteY1"/>
              </a:cxn>
              <a:cxn ang="0">
                <a:pos x="connsiteX2" y="connsiteY2"/>
              </a:cxn>
              <a:cxn ang="0">
                <a:pos x="connsiteX3" y="connsiteY3"/>
              </a:cxn>
            </a:cxnLst>
            <a:rect l="l" t="t" r="r" b="b"/>
            <a:pathLst>
              <a:path w="2739898" h="4662424">
                <a:moveTo>
                  <a:pt x="0" y="0"/>
                </a:moveTo>
                <a:lnTo>
                  <a:pt x="2739898" y="1071922"/>
                </a:lnTo>
                <a:lnTo>
                  <a:pt x="2739898" y="3584537"/>
                </a:lnTo>
                <a:lnTo>
                  <a:pt x="0" y="4662424"/>
                </a:lnTo>
                <a:close/>
              </a:path>
            </a:pathLst>
          </a:custGeom>
          <a:solidFill>
            <a:schemeClr val="bg2">
              <a:lumMod val="95000"/>
            </a:schemeClr>
          </a:solidFill>
        </p:spPr>
        <p:txBody>
          <a:bodyPr wrap="square" anchor="ctr" anchorCtr="0">
            <a:noAutofit/>
          </a:bodyPr>
          <a:lstStyle>
            <a:lvl1pPr algn="ctr">
              <a:defRPr/>
            </a:lvl1pPr>
          </a:lstStyle>
          <a:p>
            <a:endParaRPr lang="en-GB" dirty="0"/>
          </a:p>
        </p:txBody>
      </p:sp>
    </p:spTree>
    <p:extLst>
      <p:ext uri="{BB962C8B-B14F-4D97-AF65-F5344CB8AC3E}">
        <p14:creationId xmlns:p14="http://schemas.microsoft.com/office/powerpoint/2010/main" val="3666554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Al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087295"/>
            <a:ext cx="7442200" cy="3623689"/>
          </a:xfrm>
        </p:spPr>
        <p:txBody>
          <a:bodyPr anchor="t" anchorCtr="0"/>
          <a:lstStyle>
            <a:lvl1pPr marL="0" indent="0">
              <a:buNone/>
              <a:defRPr b="1"/>
            </a:lvl1pPr>
            <a:lvl2pPr marL="0" indent="0">
              <a:buNone/>
              <a:defRPr sz="2800"/>
            </a:lvl2pPr>
            <a:lvl3pPr marL="0" indent="0">
              <a:buNone/>
              <a:defRPr sz="2400"/>
            </a:lvl3pPr>
            <a:lvl4pPr marL="0" indent="0">
              <a:buNone/>
              <a:defRPr/>
            </a:lvl4pPr>
            <a:lvl5pPr marL="0" indent="0">
              <a:buNone/>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20/09/2022</a:t>
            </a:fld>
            <a:endParaRPr lang="en-GB" dirty="0"/>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dirty="0"/>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dirty="0"/>
          </a:p>
        </p:txBody>
      </p:sp>
      <p:sp>
        <p:nvSpPr>
          <p:cNvPr id="12" name="Freeform: Shape 11">
            <a:extLst>
              <a:ext uri="{FF2B5EF4-FFF2-40B4-BE49-F238E27FC236}">
                <a16:creationId xmlns:a16="http://schemas.microsoft.com/office/drawing/2014/main" id="{23DC9A28-C422-478D-9F53-1725865756EA}"/>
              </a:ext>
            </a:extLst>
          </p:cNvPr>
          <p:cNvSpPr/>
          <p:nvPr/>
        </p:nvSpPr>
        <p:spPr>
          <a:xfrm>
            <a:off x="1130935" y="1392174"/>
            <a:ext cx="1642427" cy="3436492"/>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dirty="0"/>
          </a:p>
        </p:txBody>
      </p:sp>
      <p:sp>
        <p:nvSpPr>
          <p:cNvPr id="13" name="Freeform: Shape 12">
            <a:extLst>
              <a:ext uri="{FF2B5EF4-FFF2-40B4-BE49-F238E27FC236}">
                <a16:creationId xmlns:a16="http://schemas.microsoft.com/office/drawing/2014/main" id="{DAE9DE58-26DA-4BC1-BB78-8D442F58F50B}"/>
              </a:ext>
            </a:extLst>
          </p:cNvPr>
          <p:cNvSpPr/>
          <p:nvPr/>
        </p:nvSpPr>
        <p:spPr>
          <a:xfrm>
            <a:off x="0" y="3071241"/>
            <a:ext cx="1667446" cy="3468179"/>
          </a:xfrm>
          <a:custGeom>
            <a:avLst/>
            <a:gdLst>
              <a:gd name="connsiteX0" fmla="*/ 0 w 1667446"/>
              <a:gd name="connsiteY0" fmla="*/ 621030 h 3468179"/>
              <a:gd name="connsiteX1" fmla="*/ 0 w 1667446"/>
              <a:gd name="connsiteY1" fmla="*/ 2847213 h 3468179"/>
              <a:gd name="connsiteX2" fmla="*/ 1667447 w 1667446"/>
              <a:gd name="connsiteY2" fmla="*/ 3468179 h 3468179"/>
              <a:gd name="connsiteX3" fmla="*/ 1667447 w 1667446"/>
              <a:gd name="connsiteY3" fmla="*/ 0 h 3468179"/>
              <a:gd name="connsiteX4" fmla="*/ 0 w 1667446"/>
              <a:gd name="connsiteY4" fmla="*/ 621030 h 346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7446" h="3468179">
                <a:moveTo>
                  <a:pt x="0" y="621030"/>
                </a:moveTo>
                <a:lnTo>
                  <a:pt x="0" y="2847213"/>
                </a:lnTo>
                <a:lnTo>
                  <a:pt x="1667447" y="3468179"/>
                </a:lnTo>
                <a:lnTo>
                  <a:pt x="1667447" y="0"/>
                </a:lnTo>
                <a:lnTo>
                  <a:pt x="0" y="621030"/>
                </a:lnTo>
                <a:close/>
              </a:path>
            </a:pathLst>
          </a:custGeom>
          <a:solidFill>
            <a:schemeClr val="accent2"/>
          </a:solidFill>
          <a:ln w="6350" cap="flat">
            <a:noFill/>
            <a:prstDash val="solid"/>
            <a:miter/>
          </a:ln>
        </p:spPr>
        <p:txBody>
          <a:bodyPr rtlCol="0" anchor="ctr"/>
          <a:lstStyle/>
          <a:p>
            <a:endParaRPr lang="en-GB" dirty="0"/>
          </a:p>
        </p:txBody>
      </p:sp>
      <p:sp>
        <p:nvSpPr>
          <p:cNvPr id="14" name="Freeform: Shape 13">
            <a:extLst>
              <a:ext uri="{FF2B5EF4-FFF2-40B4-BE49-F238E27FC236}">
                <a16:creationId xmlns:a16="http://schemas.microsoft.com/office/drawing/2014/main" id="{A9D23654-E37C-4EC1-87D1-6B6A725C4067}"/>
              </a:ext>
            </a:extLst>
          </p:cNvPr>
          <p:cNvSpPr/>
          <p:nvPr/>
        </p:nvSpPr>
        <p:spPr>
          <a:xfrm>
            <a:off x="11387772" y="1917700"/>
            <a:ext cx="804227" cy="1307782"/>
          </a:xfrm>
          <a:custGeom>
            <a:avLst/>
            <a:gdLst>
              <a:gd name="connsiteX0" fmla="*/ 0 w 804227"/>
              <a:gd name="connsiteY0" fmla="*/ 1307783 h 1307782"/>
              <a:gd name="connsiteX1" fmla="*/ 804228 w 804227"/>
              <a:gd name="connsiteY1" fmla="*/ 992314 h 1307782"/>
              <a:gd name="connsiteX2" fmla="*/ 804228 w 804227"/>
              <a:gd name="connsiteY2" fmla="*/ 315468 h 1307782"/>
              <a:gd name="connsiteX3" fmla="*/ 0 w 804227"/>
              <a:gd name="connsiteY3" fmla="*/ 0 h 1307782"/>
              <a:gd name="connsiteX4" fmla="*/ 0 w 804227"/>
              <a:gd name="connsiteY4" fmla="*/ 1307783 h 1307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227" h="1307782">
                <a:moveTo>
                  <a:pt x="0" y="1307783"/>
                </a:moveTo>
                <a:lnTo>
                  <a:pt x="804228" y="992314"/>
                </a:lnTo>
                <a:lnTo>
                  <a:pt x="804228" y="315468"/>
                </a:lnTo>
                <a:lnTo>
                  <a:pt x="0" y="0"/>
                </a:lnTo>
                <a:lnTo>
                  <a:pt x="0" y="1307783"/>
                </a:lnTo>
                <a:close/>
              </a:path>
            </a:pathLst>
          </a:custGeom>
          <a:solidFill>
            <a:schemeClr val="accent4"/>
          </a:solidFill>
          <a:ln w="6350" cap="flat">
            <a:noFill/>
            <a:prstDash val="solid"/>
            <a:miter/>
          </a:ln>
        </p:spPr>
        <p:txBody>
          <a:bodyPr rtlCol="0" anchor="ctr"/>
          <a:lstStyle/>
          <a:p>
            <a:endParaRPr lang="en-GB" dirty="0"/>
          </a:p>
        </p:txBody>
      </p:sp>
      <p:sp>
        <p:nvSpPr>
          <p:cNvPr id="15" name="Freeform: Shape 14">
            <a:extLst>
              <a:ext uri="{FF2B5EF4-FFF2-40B4-BE49-F238E27FC236}">
                <a16:creationId xmlns:a16="http://schemas.microsoft.com/office/drawing/2014/main" id="{B92461BF-80C5-49DE-AE15-E21D3EF49C9C}"/>
              </a:ext>
            </a:extLst>
          </p:cNvPr>
          <p:cNvSpPr/>
          <p:nvPr/>
        </p:nvSpPr>
        <p:spPr>
          <a:xfrm>
            <a:off x="11555412" y="4674044"/>
            <a:ext cx="636587" cy="1358455"/>
          </a:xfrm>
          <a:custGeom>
            <a:avLst/>
            <a:gdLst>
              <a:gd name="connsiteX0" fmla="*/ 0 w 636587"/>
              <a:gd name="connsiteY0" fmla="*/ 1358456 h 1358455"/>
              <a:gd name="connsiteX1" fmla="*/ 636588 w 636587"/>
              <a:gd name="connsiteY1" fmla="*/ 1099185 h 1358455"/>
              <a:gd name="connsiteX2" fmla="*/ 636588 w 636587"/>
              <a:gd name="connsiteY2" fmla="*/ 259271 h 1358455"/>
              <a:gd name="connsiteX3" fmla="*/ 0 w 636587"/>
              <a:gd name="connsiteY3" fmla="*/ 0 h 1358455"/>
              <a:gd name="connsiteX4" fmla="*/ 0 w 636587"/>
              <a:gd name="connsiteY4" fmla="*/ 1358456 h 1358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587" h="1358455">
                <a:moveTo>
                  <a:pt x="0" y="1358456"/>
                </a:moveTo>
                <a:lnTo>
                  <a:pt x="636588" y="1099185"/>
                </a:lnTo>
                <a:lnTo>
                  <a:pt x="636588" y="259271"/>
                </a:lnTo>
                <a:lnTo>
                  <a:pt x="0" y="0"/>
                </a:lnTo>
                <a:lnTo>
                  <a:pt x="0" y="1358456"/>
                </a:lnTo>
                <a:close/>
              </a:path>
            </a:pathLst>
          </a:custGeom>
          <a:solidFill>
            <a:schemeClr val="accent2"/>
          </a:solidFill>
          <a:ln w="6350" cap="flat">
            <a:noFill/>
            <a:prstDash val="solid"/>
            <a:miter/>
          </a:ln>
        </p:spPr>
        <p:txBody>
          <a:bodyPr rtlCol="0" anchor="ctr"/>
          <a:lstStyle/>
          <a:p>
            <a:endParaRPr lang="en-GB" dirty="0"/>
          </a:p>
        </p:txBody>
      </p:sp>
      <p:sp>
        <p:nvSpPr>
          <p:cNvPr id="16" name="Freeform: Shape 15">
            <a:extLst>
              <a:ext uri="{FF2B5EF4-FFF2-40B4-BE49-F238E27FC236}">
                <a16:creationId xmlns:a16="http://schemas.microsoft.com/office/drawing/2014/main" id="{40913C1B-D3E7-4873-812C-A0FB18C40EB4}"/>
              </a:ext>
            </a:extLst>
          </p:cNvPr>
          <p:cNvSpPr/>
          <p:nvPr/>
        </p:nvSpPr>
        <p:spPr>
          <a:xfrm>
            <a:off x="0" y="1041400"/>
            <a:ext cx="2773362" cy="4866385"/>
          </a:xfrm>
          <a:custGeom>
            <a:avLst/>
            <a:gdLst>
              <a:gd name="connsiteX0" fmla="*/ 0 w 2773362"/>
              <a:gd name="connsiteY0" fmla="*/ 4866386 h 4866385"/>
              <a:gd name="connsiteX1" fmla="*/ 2773363 w 2773362"/>
              <a:gd name="connsiteY1" fmla="*/ 3833559 h 4866385"/>
              <a:gd name="connsiteX2" fmla="*/ 2773363 w 2773362"/>
              <a:gd name="connsiteY2" fmla="*/ 1032891 h 4866385"/>
              <a:gd name="connsiteX3" fmla="*/ 0 w 2773362"/>
              <a:gd name="connsiteY3" fmla="*/ 0 h 4866385"/>
              <a:gd name="connsiteX4" fmla="*/ 0 w 2773362"/>
              <a:gd name="connsiteY4" fmla="*/ 4866386 h 4866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3362" h="4866385">
                <a:moveTo>
                  <a:pt x="0" y="4866386"/>
                </a:moveTo>
                <a:lnTo>
                  <a:pt x="2773363" y="3833559"/>
                </a:lnTo>
                <a:lnTo>
                  <a:pt x="2773363" y="1032891"/>
                </a:lnTo>
                <a:lnTo>
                  <a:pt x="0" y="0"/>
                </a:lnTo>
                <a:lnTo>
                  <a:pt x="0" y="4866386"/>
                </a:lnTo>
                <a:close/>
              </a:path>
            </a:pathLst>
          </a:custGeom>
          <a:solidFill>
            <a:schemeClr val="tx2"/>
          </a:solidFill>
          <a:ln w="6350" cap="flat">
            <a:noFill/>
            <a:prstDash val="solid"/>
            <a:miter/>
          </a:ln>
        </p:spPr>
        <p:txBody>
          <a:bodyPr rtlCol="0" anchor="ctr"/>
          <a:lstStyle/>
          <a:p>
            <a:endParaRPr lang="en-GB" dirty="0"/>
          </a:p>
        </p:txBody>
      </p:sp>
      <p:sp>
        <p:nvSpPr>
          <p:cNvPr id="17" name="Freeform: Shape 16">
            <a:extLst>
              <a:ext uri="{FF2B5EF4-FFF2-40B4-BE49-F238E27FC236}">
                <a16:creationId xmlns:a16="http://schemas.microsoft.com/office/drawing/2014/main" id="{4868CF03-B2C8-4FC7-8E39-C090B601E096}"/>
              </a:ext>
            </a:extLst>
          </p:cNvPr>
          <p:cNvSpPr/>
          <p:nvPr/>
        </p:nvSpPr>
        <p:spPr>
          <a:xfrm>
            <a:off x="10918825" y="3543744"/>
            <a:ext cx="866838" cy="1474089"/>
          </a:xfrm>
          <a:custGeom>
            <a:avLst/>
            <a:gdLst>
              <a:gd name="connsiteX0" fmla="*/ 866839 w 866838"/>
              <a:gd name="connsiteY0" fmla="*/ 355600 h 1474089"/>
              <a:gd name="connsiteX1" fmla="*/ 0 w 866838"/>
              <a:gd name="connsiteY1" fmla="*/ 0 h 1474089"/>
              <a:gd name="connsiteX2" fmla="*/ 0 w 866838"/>
              <a:gd name="connsiteY2" fmla="*/ 1474089 h 1474089"/>
              <a:gd name="connsiteX3" fmla="*/ 866839 w 866838"/>
              <a:gd name="connsiteY3" fmla="*/ 1118489 h 1474089"/>
              <a:gd name="connsiteX4" fmla="*/ 866839 w 866838"/>
              <a:gd name="connsiteY4" fmla="*/ 355600 h 1474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38" h="1474089">
                <a:moveTo>
                  <a:pt x="866839" y="355600"/>
                </a:moveTo>
                <a:lnTo>
                  <a:pt x="0" y="0"/>
                </a:lnTo>
                <a:lnTo>
                  <a:pt x="0" y="1474089"/>
                </a:lnTo>
                <a:lnTo>
                  <a:pt x="866839" y="1118489"/>
                </a:lnTo>
                <a:lnTo>
                  <a:pt x="866839" y="355600"/>
                </a:lnTo>
                <a:close/>
              </a:path>
            </a:pathLst>
          </a:custGeom>
          <a:solidFill>
            <a:schemeClr val="accent3"/>
          </a:solidFill>
          <a:ln w="6350" cap="flat">
            <a:noFill/>
            <a:prstDash val="solid"/>
            <a:miter/>
          </a:ln>
        </p:spPr>
        <p:txBody>
          <a:bodyPr rtlCol="0" anchor="ctr"/>
          <a:lstStyle/>
          <a:p>
            <a:endParaRPr lang="en-GB" dirty="0"/>
          </a:p>
        </p:txBody>
      </p:sp>
      <p:sp>
        <p:nvSpPr>
          <p:cNvPr id="18" name="Freeform: Shape 17">
            <a:extLst>
              <a:ext uri="{FF2B5EF4-FFF2-40B4-BE49-F238E27FC236}">
                <a16:creationId xmlns:a16="http://schemas.microsoft.com/office/drawing/2014/main" id="{0D079F03-015D-49D2-881B-C4564F55EFAC}"/>
              </a:ext>
            </a:extLst>
          </p:cNvPr>
          <p:cNvSpPr/>
          <p:nvPr/>
        </p:nvSpPr>
        <p:spPr>
          <a:xfrm>
            <a:off x="10918825" y="3594671"/>
            <a:ext cx="1273175" cy="2165095"/>
          </a:xfrm>
          <a:custGeom>
            <a:avLst/>
            <a:gdLst>
              <a:gd name="connsiteX0" fmla="*/ 0 w 1273175"/>
              <a:gd name="connsiteY0" fmla="*/ 522288 h 2165095"/>
              <a:gd name="connsiteX1" fmla="*/ 0 w 1273175"/>
              <a:gd name="connsiteY1" fmla="*/ 1642808 h 2165095"/>
              <a:gd name="connsiteX2" fmla="*/ 1273175 w 1273175"/>
              <a:gd name="connsiteY2" fmla="*/ 2165096 h 2165095"/>
              <a:gd name="connsiteX3" fmla="*/ 1273175 w 1273175"/>
              <a:gd name="connsiteY3" fmla="*/ 0 h 2165095"/>
              <a:gd name="connsiteX4" fmla="*/ 0 w 1273175"/>
              <a:gd name="connsiteY4" fmla="*/ 522288 h 2165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175" h="2165095">
                <a:moveTo>
                  <a:pt x="0" y="522288"/>
                </a:moveTo>
                <a:lnTo>
                  <a:pt x="0" y="1642808"/>
                </a:lnTo>
                <a:lnTo>
                  <a:pt x="1273175" y="2165096"/>
                </a:lnTo>
                <a:lnTo>
                  <a:pt x="1273175" y="0"/>
                </a:lnTo>
                <a:lnTo>
                  <a:pt x="0" y="522288"/>
                </a:lnTo>
                <a:close/>
              </a:path>
            </a:pathLst>
          </a:custGeom>
          <a:solidFill>
            <a:schemeClr val="accent1"/>
          </a:solidFill>
          <a:ln w="6350" cap="flat">
            <a:noFill/>
            <a:prstDash val="solid"/>
            <a:miter/>
          </a:ln>
        </p:spPr>
        <p:txBody>
          <a:bodyPr rtlCol="0" anchor="ctr"/>
          <a:lstStyle/>
          <a:p>
            <a:endParaRPr lang="en-GB" dirty="0"/>
          </a:p>
        </p:txBody>
      </p:sp>
      <p:sp>
        <p:nvSpPr>
          <p:cNvPr id="19" name="Freeform: Shape 18">
            <a:extLst>
              <a:ext uri="{FF2B5EF4-FFF2-40B4-BE49-F238E27FC236}">
                <a16:creationId xmlns:a16="http://schemas.microsoft.com/office/drawing/2014/main" id="{FD1B9D9C-8711-4EEC-9842-0D54A2447356}"/>
              </a:ext>
            </a:extLst>
          </p:cNvPr>
          <p:cNvSpPr/>
          <p:nvPr/>
        </p:nvSpPr>
        <p:spPr>
          <a:xfrm>
            <a:off x="11069446" y="2535110"/>
            <a:ext cx="565531" cy="961707"/>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dirty="0"/>
          </a:p>
        </p:txBody>
      </p:sp>
      <p:sp>
        <p:nvSpPr>
          <p:cNvPr id="2" name="Title 1">
            <a:extLst>
              <a:ext uri="{FF2B5EF4-FFF2-40B4-BE49-F238E27FC236}">
                <a16:creationId xmlns:a16="http://schemas.microsoft.com/office/drawing/2014/main" id="{BB2A73A9-BFF7-4C96-B99D-AF3B26D3830C}"/>
              </a:ext>
            </a:extLst>
          </p:cNvPr>
          <p:cNvSpPr>
            <a:spLocks noGrp="1"/>
          </p:cNvSpPr>
          <p:nvPr>
            <p:ph type="title"/>
          </p:nvPr>
        </p:nvSpPr>
        <p:spPr>
          <a:xfrm>
            <a:off x="3324225" y="1317053"/>
            <a:ext cx="7442200" cy="547492"/>
          </a:xfrm>
        </p:spPr>
        <p:txBody>
          <a:bodyPr/>
          <a:lstStyle/>
          <a:p>
            <a:r>
              <a:rPr lang="en-US" dirty="0"/>
              <a:t>Click to edit Master title style</a:t>
            </a:r>
            <a:endParaRPr lang="en-GB" dirty="0"/>
          </a:p>
        </p:txBody>
      </p:sp>
    </p:spTree>
    <p:extLst>
      <p:ext uri="{BB962C8B-B14F-4D97-AF65-F5344CB8AC3E}">
        <p14:creationId xmlns:p14="http://schemas.microsoft.com/office/powerpoint/2010/main" val="885867509"/>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Alt 2">
    <p:spTree>
      <p:nvGrpSpPr>
        <p:cNvPr id="1" name=""/>
        <p:cNvGrpSpPr/>
        <p:nvPr/>
      </p:nvGrpSpPr>
      <p:grpSpPr>
        <a:xfrm>
          <a:off x="0" y="0"/>
          <a:ext cx="0" cy="0"/>
          <a:chOff x="0" y="0"/>
          <a:chExt cx="0" cy="0"/>
        </a:xfrm>
      </p:grpSpPr>
      <p:sp>
        <p:nvSpPr>
          <p:cNvPr id="37" name="Freeform: Shape 36">
            <a:extLst>
              <a:ext uri="{FF2B5EF4-FFF2-40B4-BE49-F238E27FC236}">
                <a16:creationId xmlns:a16="http://schemas.microsoft.com/office/drawing/2014/main" id="{74464F42-9FE2-4309-A1EB-E190A66BEEF6}"/>
              </a:ext>
            </a:extLst>
          </p:cNvPr>
          <p:cNvSpPr/>
          <p:nvPr/>
        </p:nvSpPr>
        <p:spPr>
          <a:xfrm>
            <a:off x="4038409" y="5661723"/>
            <a:ext cx="1199451" cy="1108646"/>
          </a:xfrm>
          <a:custGeom>
            <a:avLst/>
            <a:gdLst>
              <a:gd name="connsiteX0" fmla="*/ 0 w 1199451"/>
              <a:gd name="connsiteY0" fmla="*/ 782066 h 1108646"/>
              <a:gd name="connsiteX1" fmla="*/ 1199452 w 1199451"/>
              <a:gd name="connsiteY1" fmla="*/ 1108646 h 1108646"/>
              <a:gd name="connsiteX2" fmla="*/ 1199452 w 1199451"/>
              <a:gd name="connsiteY2" fmla="*/ 0 h 1108646"/>
              <a:gd name="connsiteX3" fmla="*/ 0 w 1199451"/>
              <a:gd name="connsiteY3" fmla="*/ 326580 h 1108646"/>
              <a:gd name="connsiteX4" fmla="*/ 0 w 1199451"/>
              <a:gd name="connsiteY4" fmla="*/ 782066 h 1108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1108646">
                <a:moveTo>
                  <a:pt x="0" y="782066"/>
                </a:moveTo>
                <a:lnTo>
                  <a:pt x="1199452" y="1108646"/>
                </a:lnTo>
                <a:lnTo>
                  <a:pt x="1199452" y="0"/>
                </a:lnTo>
                <a:lnTo>
                  <a:pt x="0" y="326580"/>
                </a:lnTo>
                <a:lnTo>
                  <a:pt x="0" y="782066"/>
                </a:lnTo>
                <a:close/>
              </a:path>
            </a:pathLst>
          </a:custGeom>
          <a:solidFill>
            <a:schemeClr val="accent5"/>
          </a:solidFill>
          <a:ln w="6350" cap="flat">
            <a:noFill/>
            <a:prstDash val="solid"/>
            <a:miter/>
          </a:ln>
        </p:spPr>
        <p:txBody>
          <a:bodyPr rtlCol="0" anchor="ctr"/>
          <a:lstStyle/>
          <a:p>
            <a:endParaRPr lang="en-GB" dirty="0"/>
          </a:p>
        </p:txBody>
      </p:sp>
      <p:sp>
        <p:nvSpPr>
          <p:cNvPr id="57" name="Freeform: Shape 56">
            <a:extLst>
              <a:ext uri="{FF2B5EF4-FFF2-40B4-BE49-F238E27FC236}">
                <a16:creationId xmlns:a16="http://schemas.microsoft.com/office/drawing/2014/main" id="{71974971-F7E4-4CDA-9D00-2063E37342DE}"/>
              </a:ext>
            </a:extLst>
          </p:cNvPr>
          <p:cNvSpPr/>
          <p:nvPr userDrawn="1"/>
        </p:nvSpPr>
        <p:spPr>
          <a:xfrm>
            <a:off x="0" y="3084957"/>
            <a:ext cx="2645600" cy="3546601"/>
          </a:xfrm>
          <a:custGeom>
            <a:avLst/>
            <a:gdLst>
              <a:gd name="connsiteX0" fmla="*/ 0 w 2645600"/>
              <a:gd name="connsiteY0" fmla="*/ 3546602 h 3546601"/>
              <a:gd name="connsiteX1" fmla="*/ 2645601 w 2645600"/>
              <a:gd name="connsiteY1" fmla="*/ 2561336 h 3546601"/>
              <a:gd name="connsiteX2" fmla="*/ 2645601 w 2645600"/>
              <a:gd name="connsiteY2" fmla="*/ 985266 h 3546601"/>
              <a:gd name="connsiteX3" fmla="*/ 0 w 2645600"/>
              <a:gd name="connsiteY3" fmla="*/ 0 h 3546601"/>
              <a:gd name="connsiteX4" fmla="*/ 0 w 2645600"/>
              <a:gd name="connsiteY4" fmla="*/ 3546602 h 3546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5600" h="3546601">
                <a:moveTo>
                  <a:pt x="0" y="3546602"/>
                </a:moveTo>
                <a:lnTo>
                  <a:pt x="2645601" y="2561336"/>
                </a:lnTo>
                <a:lnTo>
                  <a:pt x="2645601" y="985266"/>
                </a:lnTo>
                <a:lnTo>
                  <a:pt x="0" y="0"/>
                </a:lnTo>
                <a:lnTo>
                  <a:pt x="0" y="3546602"/>
                </a:lnTo>
                <a:close/>
              </a:path>
            </a:pathLst>
          </a:custGeom>
          <a:solidFill>
            <a:schemeClr val="accent1"/>
          </a:solidFill>
          <a:ln w="6350" cap="flat">
            <a:noFill/>
            <a:prstDash val="solid"/>
            <a:miter/>
          </a:ln>
        </p:spPr>
        <p:txBody>
          <a:bodyPr rtlCol="0" anchor="ctr"/>
          <a:lstStyle/>
          <a:p>
            <a:endParaRPr lang="en-GB" dirty="0"/>
          </a:p>
        </p:txBody>
      </p:sp>
      <p:sp>
        <p:nvSpPr>
          <p:cNvPr id="38" name="Freeform: Shape 37">
            <a:extLst>
              <a:ext uri="{FF2B5EF4-FFF2-40B4-BE49-F238E27FC236}">
                <a16:creationId xmlns:a16="http://schemas.microsoft.com/office/drawing/2014/main" id="{CCEB0B0E-4A11-4034-9788-40BFC5561856}"/>
              </a:ext>
            </a:extLst>
          </p:cNvPr>
          <p:cNvSpPr/>
          <p:nvPr/>
        </p:nvSpPr>
        <p:spPr>
          <a:xfrm>
            <a:off x="2793554" y="5697156"/>
            <a:ext cx="2444306" cy="1160843"/>
          </a:xfrm>
          <a:custGeom>
            <a:avLst/>
            <a:gdLst>
              <a:gd name="connsiteX0" fmla="*/ 0 w 2148966"/>
              <a:gd name="connsiteY0" fmla="*/ 1160844 h 1160843"/>
              <a:gd name="connsiteX1" fmla="*/ 2148967 w 2148966"/>
              <a:gd name="connsiteY1" fmla="*/ 1160844 h 1160843"/>
              <a:gd name="connsiteX2" fmla="*/ 2148967 w 2148966"/>
              <a:gd name="connsiteY2" fmla="*/ 458279 h 1160843"/>
              <a:gd name="connsiteX3" fmla="*/ 0 w 2148966"/>
              <a:gd name="connsiteY3" fmla="*/ 0 h 1160843"/>
              <a:gd name="connsiteX4" fmla="*/ 0 w 2148966"/>
              <a:gd name="connsiteY4" fmla="*/ 1160844 h 1160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6" h="1160843">
                <a:moveTo>
                  <a:pt x="0" y="1160844"/>
                </a:moveTo>
                <a:lnTo>
                  <a:pt x="2148967" y="1160844"/>
                </a:lnTo>
                <a:lnTo>
                  <a:pt x="2148967" y="458279"/>
                </a:lnTo>
                <a:lnTo>
                  <a:pt x="0" y="0"/>
                </a:lnTo>
                <a:lnTo>
                  <a:pt x="0" y="1160844"/>
                </a:lnTo>
                <a:close/>
              </a:path>
            </a:pathLst>
          </a:custGeom>
          <a:solidFill>
            <a:schemeClr val="accent3"/>
          </a:solidFill>
          <a:ln w="6350" cap="flat">
            <a:noFill/>
            <a:prstDash val="solid"/>
            <a:miter/>
          </a:ln>
        </p:spPr>
        <p:txBody>
          <a:bodyPr rtlCol="0" anchor="ctr"/>
          <a:lstStyle/>
          <a:p>
            <a:endParaRPr lang="en-GB" dirty="0"/>
          </a:p>
        </p:txBody>
      </p:sp>
      <p:sp>
        <p:nvSpPr>
          <p:cNvPr id="20" name="Freeform: Shape 19">
            <a:extLst>
              <a:ext uri="{FF2B5EF4-FFF2-40B4-BE49-F238E27FC236}">
                <a16:creationId xmlns:a16="http://schemas.microsoft.com/office/drawing/2014/main" id="{AD3051F9-4AFC-4C18-97C8-9D1D9552DCC2}"/>
              </a:ext>
            </a:extLst>
          </p:cNvPr>
          <p:cNvSpPr/>
          <p:nvPr userDrawn="1"/>
        </p:nvSpPr>
        <p:spPr>
          <a:xfrm>
            <a:off x="7296340" y="5678995"/>
            <a:ext cx="955865" cy="901191"/>
          </a:xfrm>
          <a:custGeom>
            <a:avLst/>
            <a:gdLst>
              <a:gd name="connsiteX0" fmla="*/ 0 w 955865"/>
              <a:gd name="connsiteY0" fmla="*/ 635698 h 901191"/>
              <a:gd name="connsiteX1" fmla="*/ 955866 w 955865"/>
              <a:gd name="connsiteY1" fmla="*/ 901192 h 901191"/>
              <a:gd name="connsiteX2" fmla="*/ 955866 w 955865"/>
              <a:gd name="connsiteY2" fmla="*/ 0 h 901191"/>
              <a:gd name="connsiteX3" fmla="*/ 0 w 955865"/>
              <a:gd name="connsiteY3" fmla="*/ 265430 h 901191"/>
              <a:gd name="connsiteX4" fmla="*/ 0 w 955865"/>
              <a:gd name="connsiteY4" fmla="*/ 635698 h 901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901191">
                <a:moveTo>
                  <a:pt x="0" y="635698"/>
                </a:moveTo>
                <a:lnTo>
                  <a:pt x="955866" y="901192"/>
                </a:lnTo>
                <a:lnTo>
                  <a:pt x="955866" y="0"/>
                </a:lnTo>
                <a:lnTo>
                  <a:pt x="0" y="265430"/>
                </a:lnTo>
                <a:lnTo>
                  <a:pt x="0" y="635698"/>
                </a:lnTo>
                <a:close/>
              </a:path>
            </a:pathLst>
          </a:custGeom>
          <a:solidFill>
            <a:schemeClr val="accent4"/>
          </a:solidFill>
          <a:ln w="6350" cap="flat">
            <a:no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51A9FEBC-5263-4298-9C1D-15AEFBE661B5}"/>
              </a:ext>
            </a:extLst>
          </p:cNvPr>
          <p:cNvSpPr/>
          <p:nvPr userDrawn="1"/>
        </p:nvSpPr>
        <p:spPr>
          <a:xfrm>
            <a:off x="5237860" y="5660834"/>
            <a:ext cx="3014345" cy="1197165"/>
          </a:xfrm>
          <a:custGeom>
            <a:avLst/>
            <a:gdLst>
              <a:gd name="connsiteX0" fmla="*/ 0 w 3014345"/>
              <a:gd name="connsiteY0" fmla="*/ 1197166 h 1197165"/>
              <a:gd name="connsiteX1" fmla="*/ 3014346 w 3014345"/>
              <a:gd name="connsiteY1" fmla="*/ 1197166 h 1197165"/>
              <a:gd name="connsiteX2" fmla="*/ 3014346 w 3014345"/>
              <a:gd name="connsiteY2" fmla="*/ 413068 h 1197165"/>
              <a:gd name="connsiteX3" fmla="*/ 0 w 3014345"/>
              <a:gd name="connsiteY3" fmla="*/ 0 h 1197165"/>
              <a:gd name="connsiteX4" fmla="*/ 0 w 3014345"/>
              <a:gd name="connsiteY4" fmla="*/ 1197166 h 1197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1197165">
                <a:moveTo>
                  <a:pt x="0" y="1197166"/>
                </a:moveTo>
                <a:lnTo>
                  <a:pt x="3014346" y="1197166"/>
                </a:lnTo>
                <a:lnTo>
                  <a:pt x="3014346" y="413068"/>
                </a:lnTo>
                <a:lnTo>
                  <a:pt x="0" y="0"/>
                </a:lnTo>
                <a:lnTo>
                  <a:pt x="0" y="1197166"/>
                </a:lnTo>
                <a:close/>
              </a:path>
            </a:pathLst>
          </a:custGeom>
          <a:solidFill>
            <a:schemeClr val="tx2"/>
          </a:solidFill>
          <a:ln w="6350" cap="flat">
            <a:noFill/>
            <a:prstDash val="solid"/>
            <a:miter/>
          </a:ln>
        </p:spPr>
        <p:txBody>
          <a:bodyPr rtlCol="0" anchor="ctr"/>
          <a:lstStyle/>
          <a:p>
            <a:endParaRPr lang="en-GB" dirty="0"/>
          </a:p>
        </p:txBody>
      </p:sp>
      <p:sp>
        <p:nvSpPr>
          <p:cNvPr id="23" name="Freeform: Shape 22">
            <a:extLst>
              <a:ext uri="{FF2B5EF4-FFF2-40B4-BE49-F238E27FC236}">
                <a16:creationId xmlns:a16="http://schemas.microsoft.com/office/drawing/2014/main" id="{3EEACC13-FF35-4029-8D72-7392D9F67B45}"/>
              </a:ext>
            </a:extLst>
          </p:cNvPr>
          <p:cNvSpPr/>
          <p:nvPr userDrawn="1"/>
        </p:nvSpPr>
        <p:spPr>
          <a:xfrm>
            <a:off x="11324590" y="6177470"/>
            <a:ext cx="867409" cy="680529"/>
          </a:xfrm>
          <a:custGeom>
            <a:avLst/>
            <a:gdLst>
              <a:gd name="connsiteX0" fmla="*/ 0 w 867409"/>
              <a:gd name="connsiteY0" fmla="*/ 298831 h 680529"/>
              <a:gd name="connsiteX1" fmla="*/ 0 w 867409"/>
              <a:gd name="connsiteY1" fmla="*/ 680529 h 680529"/>
              <a:gd name="connsiteX2" fmla="*/ 867410 w 867409"/>
              <a:gd name="connsiteY2" fmla="*/ 680529 h 680529"/>
              <a:gd name="connsiteX3" fmla="*/ 867410 w 867409"/>
              <a:gd name="connsiteY3" fmla="*/ 0 h 680529"/>
              <a:gd name="connsiteX4" fmla="*/ 0 w 867409"/>
              <a:gd name="connsiteY4" fmla="*/ 298831 h 680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09" h="680529">
                <a:moveTo>
                  <a:pt x="0" y="298831"/>
                </a:moveTo>
                <a:lnTo>
                  <a:pt x="0" y="680529"/>
                </a:lnTo>
                <a:lnTo>
                  <a:pt x="867410" y="680529"/>
                </a:lnTo>
                <a:lnTo>
                  <a:pt x="867410" y="0"/>
                </a:lnTo>
                <a:lnTo>
                  <a:pt x="0" y="298831"/>
                </a:lnTo>
                <a:close/>
              </a:path>
            </a:pathLst>
          </a:custGeom>
          <a:solidFill>
            <a:srgbClr val="78BE20"/>
          </a:solidFill>
          <a:ln w="6350" cap="flat">
            <a:noFill/>
            <a:prstDash val="solid"/>
            <a:miter/>
          </a:ln>
        </p:spPr>
        <p:txBody>
          <a:bodyPr rtlCol="0" anchor="ctr"/>
          <a:lstStyle/>
          <a:p>
            <a:endParaRPr lang="en-GB" dirty="0"/>
          </a:p>
        </p:txBody>
      </p:sp>
      <p:sp>
        <p:nvSpPr>
          <p:cNvPr id="24" name="Freeform: Shape 23">
            <a:extLst>
              <a:ext uri="{FF2B5EF4-FFF2-40B4-BE49-F238E27FC236}">
                <a16:creationId xmlns:a16="http://schemas.microsoft.com/office/drawing/2014/main" id="{671A0C20-F052-4EE4-BE16-9FDF406C4031}"/>
              </a:ext>
            </a:extLst>
          </p:cNvPr>
          <p:cNvSpPr/>
          <p:nvPr userDrawn="1"/>
        </p:nvSpPr>
        <p:spPr>
          <a:xfrm>
            <a:off x="8252206" y="5679059"/>
            <a:ext cx="1361058" cy="1178940"/>
          </a:xfrm>
          <a:custGeom>
            <a:avLst/>
            <a:gdLst>
              <a:gd name="connsiteX0" fmla="*/ 0 w 1361058"/>
              <a:gd name="connsiteY0" fmla="*/ 1178941 h 1178940"/>
              <a:gd name="connsiteX1" fmla="*/ 1361059 w 1361058"/>
              <a:gd name="connsiteY1" fmla="*/ 1178941 h 1178940"/>
              <a:gd name="connsiteX2" fmla="*/ 1361059 w 1361058"/>
              <a:gd name="connsiteY2" fmla="*/ 403225 h 1178940"/>
              <a:gd name="connsiteX3" fmla="*/ 0 w 1361058"/>
              <a:gd name="connsiteY3" fmla="*/ 0 h 1178940"/>
              <a:gd name="connsiteX4" fmla="*/ 0 w 1361058"/>
              <a:gd name="connsiteY4" fmla="*/ 1178941 h 1178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1178940">
                <a:moveTo>
                  <a:pt x="0" y="1178941"/>
                </a:moveTo>
                <a:lnTo>
                  <a:pt x="1361059" y="1178941"/>
                </a:lnTo>
                <a:lnTo>
                  <a:pt x="1361059" y="403225"/>
                </a:lnTo>
                <a:lnTo>
                  <a:pt x="0" y="0"/>
                </a:lnTo>
                <a:lnTo>
                  <a:pt x="0" y="1178941"/>
                </a:lnTo>
                <a:close/>
              </a:path>
            </a:pathLst>
          </a:custGeom>
          <a:solidFill>
            <a:schemeClr val="accent5"/>
          </a:solidFill>
          <a:ln w="6350" cap="flat">
            <a:noFill/>
            <a:prstDash val="solid"/>
            <a:miter/>
          </a:ln>
        </p:spPr>
        <p:txBody>
          <a:bodyPr rtlCol="0" anchor="ctr"/>
          <a:lstStyle/>
          <a:p>
            <a:endParaRPr lang="en-GB" dirty="0"/>
          </a:p>
        </p:txBody>
      </p:sp>
      <p:sp>
        <p:nvSpPr>
          <p:cNvPr id="25" name="Freeform: Shape 24">
            <a:extLst>
              <a:ext uri="{FF2B5EF4-FFF2-40B4-BE49-F238E27FC236}">
                <a16:creationId xmlns:a16="http://schemas.microsoft.com/office/drawing/2014/main" id="{7D6173F1-3280-4067-96AE-E6C3C0AB27CB}"/>
              </a:ext>
            </a:extLst>
          </p:cNvPr>
          <p:cNvSpPr/>
          <p:nvPr userDrawn="1"/>
        </p:nvSpPr>
        <p:spPr>
          <a:xfrm>
            <a:off x="11644248" y="5721667"/>
            <a:ext cx="547751" cy="1136332"/>
          </a:xfrm>
          <a:custGeom>
            <a:avLst/>
            <a:gdLst>
              <a:gd name="connsiteX0" fmla="*/ 0 w 547751"/>
              <a:gd name="connsiteY0" fmla="*/ 1136333 h 1136332"/>
              <a:gd name="connsiteX1" fmla="*/ 547751 w 547751"/>
              <a:gd name="connsiteY1" fmla="*/ 1136333 h 1136332"/>
              <a:gd name="connsiteX2" fmla="*/ 547751 w 547751"/>
              <a:gd name="connsiteY2" fmla="*/ 289687 h 1136332"/>
              <a:gd name="connsiteX3" fmla="*/ 0 w 547751"/>
              <a:gd name="connsiteY3" fmla="*/ 0 h 1136332"/>
              <a:gd name="connsiteX4" fmla="*/ 0 w 547751"/>
              <a:gd name="connsiteY4" fmla="*/ 1136333 h 1136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751" h="1136332">
                <a:moveTo>
                  <a:pt x="0" y="1136333"/>
                </a:moveTo>
                <a:lnTo>
                  <a:pt x="547751" y="1136333"/>
                </a:lnTo>
                <a:lnTo>
                  <a:pt x="547751" y="289687"/>
                </a:lnTo>
                <a:lnTo>
                  <a:pt x="0" y="0"/>
                </a:lnTo>
                <a:lnTo>
                  <a:pt x="0" y="1136333"/>
                </a:lnTo>
                <a:close/>
              </a:path>
            </a:pathLst>
          </a:custGeom>
          <a:solidFill>
            <a:schemeClr val="accent4"/>
          </a:solidFill>
          <a:ln w="6350" cap="flat">
            <a:noFill/>
            <a:prstDash val="solid"/>
            <a:miter/>
          </a:ln>
        </p:spPr>
        <p:txBody>
          <a:bodyPr rtlCol="0" anchor="ctr"/>
          <a:lstStyle/>
          <a:p>
            <a:endParaRPr lang="en-GB" dirty="0"/>
          </a:p>
        </p:txBody>
      </p:sp>
      <p:sp>
        <p:nvSpPr>
          <p:cNvPr id="26" name="Freeform: Shape 25">
            <a:extLst>
              <a:ext uri="{FF2B5EF4-FFF2-40B4-BE49-F238E27FC236}">
                <a16:creationId xmlns:a16="http://schemas.microsoft.com/office/drawing/2014/main" id="{87026CCF-3BA7-4846-81C7-FB8C0CABE202}"/>
              </a:ext>
            </a:extLst>
          </p:cNvPr>
          <p:cNvSpPr/>
          <p:nvPr userDrawn="1"/>
        </p:nvSpPr>
        <p:spPr>
          <a:xfrm>
            <a:off x="8517699" y="6085840"/>
            <a:ext cx="1095311" cy="772159"/>
          </a:xfrm>
          <a:custGeom>
            <a:avLst/>
            <a:gdLst>
              <a:gd name="connsiteX0" fmla="*/ 0 w 1095311"/>
              <a:gd name="connsiteY0" fmla="*/ 289941 h 772159"/>
              <a:gd name="connsiteX1" fmla="*/ 0 w 1095311"/>
              <a:gd name="connsiteY1" fmla="*/ 772160 h 772159"/>
              <a:gd name="connsiteX2" fmla="*/ 1095312 w 1095311"/>
              <a:gd name="connsiteY2" fmla="*/ 772160 h 772159"/>
              <a:gd name="connsiteX3" fmla="*/ 1095312 w 1095311"/>
              <a:gd name="connsiteY3" fmla="*/ 0 h 772159"/>
              <a:gd name="connsiteX4" fmla="*/ 0 w 1095311"/>
              <a:gd name="connsiteY4" fmla="*/ 289941 h 77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772159">
                <a:moveTo>
                  <a:pt x="0" y="289941"/>
                </a:moveTo>
                <a:lnTo>
                  <a:pt x="0" y="772160"/>
                </a:lnTo>
                <a:lnTo>
                  <a:pt x="1095312" y="772160"/>
                </a:lnTo>
                <a:lnTo>
                  <a:pt x="1095312" y="0"/>
                </a:lnTo>
                <a:lnTo>
                  <a:pt x="0" y="289941"/>
                </a:lnTo>
                <a:close/>
              </a:path>
            </a:pathLst>
          </a:custGeom>
          <a:solidFill>
            <a:schemeClr val="accent3"/>
          </a:solidFill>
          <a:ln w="6350" cap="flat">
            <a:noFill/>
            <a:prstDash val="solid"/>
            <a:miter/>
          </a:ln>
        </p:spPr>
        <p:txBody>
          <a:bodyPr rtlCol="0" anchor="ctr"/>
          <a:lstStyle/>
          <a:p>
            <a:endParaRPr lang="en-GB" dirty="0"/>
          </a:p>
        </p:txBody>
      </p:sp>
      <p:sp>
        <p:nvSpPr>
          <p:cNvPr id="27" name="Freeform: Shape 26">
            <a:extLst>
              <a:ext uri="{FF2B5EF4-FFF2-40B4-BE49-F238E27FC236}">
                <a16:creationId xmlns:a16="http://schemas.microsoft.com/office/drawing/2014/main" id="{3F89F855-7825-413D-8109-0524711106A3}"/>
              </a:ext>
            </a:extLst>
          </p:cNvPr>
          <p:cNvSpPr/>
          <p:nvPr userDrawn="1"/>
        </p:nvSpPr>
        <p:spPr>
          <a:xfrm>
            <a:off x="9599294" y="6468364"/>
            <a:ext cx="982345" cy="389635"/>
          </a:xfrm>
          <a:custGeom>
            <a:avLst/>
            <a:gdLst>
              <a:gd name="connsiteX0" fmla="*/ 0 w 982345"/>
              <a:gd name="connsiteY0" fmla="*/ 290195 h 389635"/>
              <a:gd name="connsiteX1" fmla="*/ 0 w 982345"/>
              <a:gd name="connsiteY1" fmla="*/ 389636 h 389635"/>
              <a:gd name="connsiteX2" fmla="*/ 982345 w 982345"/>
              <a:gd name="connsiteY2" fmla="*/ 389636 h 389635"/>
              <a:gd name="connsiteX3" fmla="*/ 982345 w 982345"/>
              <a:gd name="connsiteY3" fmla="*/ 0 h 389635"/>
              <a:gd name="connsiteX4" fmla="*/ 0 w 982345"/>
              <a:gd name="connsiteY4" fmla="*/ 290195 h 389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345" h="389635">
                <a:moveTo>
                  <a:pt x="0" y="290195"/>
                </a:moveTo>
                <a:lnTo>
                  <a:pt x="0" y="389636"/>
                </a:lnTo>
                <a:lnTo>
                  <a:pt x="982345" y="389636"/>
                </a:lnTo>
                <a:lnTo>
                  <a:pt x="982345" y="0"/>
                </a:lnTo>
                <a:lnTo>
                  <a:pt x="0" y="290195"/>
                </a:lnTo>
                <a:close/>
              </a:path>
            </a:pathLst>
          </a:custGeom>
          <a:solidFill>
            <a:schemeClr val="tx2"/>
          </a:solidFill>
          <a:ln w="6350" cap="flat">
            <a:noFill/>
            <a:prstDash val="solid"/>
            <a:miter/>
          </a:ln>
        </p:spPr>
        <p:txBody>
          <a:bodyPr rtlCol="0" anchor="ctr"/>
          <a:lstStyle/>
          <a:p>
            <a:endParaRPr lang="en-GB" dirty="0"/>
          </a:p>
        </p:txBody>
      </p:sp>
      <p:sp>
        <p:nvSpPr>
          <p:cNvPr id="28" name="Freeform: Shape 27">
            <a:extLst>
              <a:ext uri="{FF2B5EF4-FFF2-40B4-BE49-F238E27FC236}">
                <a16:creationId xmlns:a16="http://schemas.microsoft.com/office/drawing/2014/main" id="{8F552ECD-182B-42C4-BEA7-E4DA50D0A768}"/>
              </a:ext>
            </a:extLst>
          </p:cNvPr>
          <p:cNvSpPr/>
          <p:nvPr userDrawn="1"/>
        </p:nvSpPr>
        <p:spPr>
          <a:xfrm>
            <a:off x="8516366" y="6378575"/>
            <a:ext cx="1391475" cy="479425"/>
          </a:xfrm>
          <a:custGeom>
            <a:avLst/>
            <a:gdLst>
              <a:gd name="connsiteX0" fmla="*/ 0 w 1391475"/>
              <a:gd name="connsiteY0" fmla="*/ 479425 h 479425"/>
              <a:gd name="connsiteX1" fmla="*/ 1391476 w 1391475"/>
              <a:gd name="connsiteY1" fmla="*/ 479425 h 479425"/>
              <a:gd name="connsiteX2" fmla="*/ 0 w 1391475"/>
              <a:gd name="connsiteY2" fmla="*/ 0 h 479425"/>
              <a:gd name="connsiteX3" fmla="*/ 0 w 1391475"/>
              <a:gd name="connsiteY3" fmla="*/ 479425 h 479425"/>
            </a:gdLst>
            <a:ahLst/>
            <a:cxnLst>
              <a:cxn ang="0">
                <a:pos x="connsiteX0" y="connsiteY0"/>
              </a:cxn>
              <a:cxn ang="0">
                <a:pos x="connsiteX1" y="connsiteY1"/>
              </a:cxn>
              <a:cxn ang="0">
                <a:pos x="connsiteX2" y="connsiteY2"/>
              </a:cxn>
              <a:cxn ang="0">
                <a:pos x="connsiteX3" y="connsiteY3"/>
              </a:cxn>
            </a:cxnLst>
            <a:rect l="l" t="t" r="r" b="b"/>
            <a:pathLst>
              <a:path w="1391475" h="479425">
                <a:moveTo>
                  <a:pt x="0" y="479425"/>
                </a:moveTo>
                <a:lnTo>
                  <a:pt x="1391476" y="479425"/>
                </a:lnTo>
                <a:lnTo>
                  <a:pt x="0" y="0"/>
                </a:lnTo>
                <a:lnTo>
                  <a:pt x="0" y="479425"/>
                </a:lnTo>
                <a:close/>
              </a:path>
            </a:pathLst>
          </a:custGeom>
          <a:solidFill>
            <a:schemeClr val="accent4"/>
          </a:solidFill>
          <a:ln w="6350" cap="flat">
            <a:noFill/>
            <a:prstDash val="solid"/>
            <a:miter/>
          </a:ln>
        </p:spPr>
        <p:txBody>
          <a:bodyPr rtlCol="0" anchor="ctr"/>
          <a:lstStyle/>
          <a:p>
            <a:endParaRPr lang="en-GB" dirty="0"/>
          </a:p>
        </p:txBody>
      </p:sp>
      <p:sp>
        <p:nvSpPr>
          <p:cNvPr id="29" name="Freeform: Shape 28">
            <a:extLst>
              <a:ext uri="{FF2B5EF4-FFF2-40B4-BE49-F238E27FC236}">
                <a16:creationId xmlns:a16="http://schemas.microsoft.com/office/drawing/2014/main" id="{47FAB92A-E6DE-4EA7-BFFE-722B92258340}"/>
              </a:ext>
            </a:extLst>
          </p:cNvPr>
          <p:cNvSpPr/>
          <p:nvPr userDrawn="1"/>
        </p:nvSpPr>
        <p:spPr>
          <a:xfrm>
            <a:off x="11152187" y="5473509"/>
            <a:ext cx="492442" cy="720471"/>
          </a:xfrm>
          <a:custGeom>
            <a:avLst/>
            <a:gdLst>
              <a:gd name="connsiteX0" fmla="*/ 492443 w 492442"/>
              <a:gd name="connsiteY0" fmla="*/ 247396 h 720471"/>
              <a:gd name="connsiteX1" fmla="*/ 0 w 492442"/>
              <a:gd name="connsiteY1" fmla="*/ 0 h 720471"/>
              <a:gd name="connsiteX2" fmla="*/ 0 w 492442"/>
              <a:gd name="connsiteY2" fmla="*/ 720471 h 720471"/>
              <a:gd name="connsiteX3" fmla="*/ 492443 w 492442"/>
              <a:gd name="connsiteY3" fmla="*/ 518033 h 720471"/>
              <a:gd name="connsiteX4" fmla="*/ 492443 w 492442"/>
              <a:gd name="connsiteY4" fmla="*/ 247396 h 720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442" h="720471">
                <a:moveTo>
                  <a:pt x="492443" y="247396"/>
                </a:moveTo>
                <a:lnTo>
                  <a:pt x="0" y="0"/>
                </a:lnTo>
                <a:lnTo>
                  <a:pt x="0" y="720471"/>
                </a:lnTo>
                <a:lnTo>
                  <a:pt x="492443" y="518033"/>
                </a:lnTo>
                <a:lnTo>
                  <a:pt x="492443" y="247396"/>
                </a:lnTo>
                <a:close/>
              </a:path>
            </a:pathLst>
          </a:custGeom>
          <a:solidFill>
            <a:schemeClr val="accent2"/>
          </a:solidFill>
          <a:ln w="6350" cap="flat">
            <a:noFill/>
            <a:prstDash val="solid"/>
            <a:miter/>
          </a:ln>
        </p:spPr>
        <p:txBody>
          <a:bodyPr rtlCol="0" anchor="ctr"/>
          <a:lstStyle/>
          <a:p>
            <a:endParaRPr lang="en-GB" dirty="0"/>
          </a:p>
        </p:txBody>
      </p:sp>
      <p:sp>
        <p:nvSpPr>
          <p:cNvPr id="30" name="Freeform: Shape 29">
            <a:extLst>
              <a:ext uri="{FF2B5EF4-FFF2-40B4-BE49-F238E27FC236}">
                <a16:creationId xmlns:a16="http://schemas.microsoft.com/office/drawing/2014/main" id="{FB678A19-3E42-42E0-AECA-DCA9C9C39DF0}"/>
              </a:ext>
            </a:extLst>
          </p:cNvPr>
          <p:cNvSpPr/>
          <p:nvPr userDrawn="1"/>
        </p:nvSpPr>
        <p:spPr>
          <a:xfrm>
            <a:off x="10102913" y="5724842"/>
            <a:ext cx="1540573" cy="1133157"/>
          </a:xfrm>
          <a:custGeom>
            <a:avLst/>
            <a:gdLst>
              <a:gd name="connsiteX0" fmla="*/ 0 w 1540573"/>
              <a:gd name="connsiteY0" fmla="*/ 504825 h 1133157"/>
              <a:gd name="connsiteX1" fmla="*/ 0 w 1540573"/>
              <a:gd name="connsiteY1" fmla="*/ 1133158 h 1133157"/>
              <a:gd name="connsiteX2" fmla="*/ 1540573 w 1540573"/>
              <a:gd name="connsiteY2" fmla="*/ 1133158 h 1133157"/>
              <a:gd name="connsiteX3" fmla="*/ 1540573 w 1540573"/>
              <a:gd name="connsiteY3" fmla="*/ 0 h 1133157"/>
              <a:gd name="connsiteX4" fmla="*/ 0 w 1540573"/>
              <a:gd name="connsiteY4" fmla="*/ 504825 h 1133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1133157">
                <a:moveTo>
                  <a:pt x="0" y="504825"/>
                </a:moveTo>
                <a:lnTo>
                  <a:pt x="0" y="1133158"/>
                </a:lnTo>
                <a:lnTo>
                  <a:pt x="1540573" y="1133158"/>
                </a:lnTo>
                <a:lnTo>
                  <a:pt x="1540573" y="0"/>
                </a:lnTo>
                <a:lnTo>
                  <a:pt x="0" y="504825"/>
                </a:lnTo>
                <a:close/>
              </a:path>
            </a:pathLst>
          </a:custGeom>
          <a:solidFill>
            <a:schemeClr val="accent1"/>
          </a:solidFill>
          <a:ln w="6350" cap="flat">
            <a:noFill/>
            <a:prstDash val="solid"/>
            <a:miter/>
          </a:ln>
        </p:spPr>
        <p:txBody>
          <a:bodyPr rtlCol="0" anchor="ctr"/>
          <a:lstStyle/>
          <a:p>
            <a:endParaRPr lang="en-GB" dirty="0"/>
          </a:p>
        </p:txBody>
      </p:sp>
      <p:sp>
        <p:nvSpPr>
          <p:cNvPr id="31" name="Freeform: Shape 30">
            <a:extLst>
              <a:ext uri="{FF2B5EF4-FFF2-40B4-BE49-F238E27FC236}">
                <a16:creationId xmlns:a16="http://schemas.microsoft.com/office/drawing/2014/main" id="{A1C442F4-4135-4680-9779-EF422E551B86}"/>
              </a:ext>
            </a:extLst>
          </p:cNvPr>
          <p:cNvSpPr/>
          <p:nvPr userDrawn="1"/>
        </p:nvSpPr>
        <p:spPr>
          <a:xfrm>
            <a:off x="5237860" y="5660834"/>
            <a:ext cx="1985327" cy="1197165"/>
          </a:xfrm>
          <a:custGeom>
            <a:avLst/>
            <a:gdLst>
              <a:gd name="connsiteX0" fmla="*/ 0 w 1985327"/>
              <a:gd name="connsiteY0" fmla="*/ 1197166 h 1197165"/>
              <a:gd name="connsiteX1" fmla="*/ 1985328 w 1985327"/>
              <a:gd name="connsiteY1" fmla="*/ 1197166 h 1197165"/>
              <a:gd name="connsiteX2" fmla="*/ 1985328 w 1985327"/>
              <a:gd name="connsiteY2" fmla="*/ 954850 h 1197165"/>
              <a:gd name="connsiteX3" fmla="*/ 0 w 1985327"/>
              <a:gd name="connsiteY3" fmla="*/ 0 h 1197165"/>
              <a:gd name="connsiteX4" fmla="*/ 0 w 1985327"/>
              <a:gd name="connsiteY4" fmla="*/ 1197166 h 1197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5327" h="1197165">
                <a:moveTo>
                  <a:pt x="0" y="1197166"/>
                </a:moveTo>
                <a:lnTo>
                  <a:pt x="1985328" y="1197166"/>
                </a:lnTo>
                <a:lnTo>
                  <a:pt x="1985328" y="954850"/>
                </a:lnTo>
                <a:lnTo>
                  <a:pt x="0" y="0"/>
                </a:lnTo>
                <a:lnTo>
                  <a:pt x="0" y="1197166"/>
                </a:lnTo>
                <a:close/>
              </a:path>
            </a:pathLst>
          </a:custGeom>
          <a:solidFill>
            <a:srgbClr val="0072CE"/>
          </a:solidFill>
          <a:ln w="6350" cap="flat">
            <a:noFill/>
            <a:prstDash val="solid"/>
            <a:miter/>
          </a:ln>
        </p:spPr>
        <p:txBody>
          <a:bodyPr rtlCol="0" anchor="ctr"/>
          <a:lstStyle/>
          <a:p>
            <a:endParaRPr lang="en-GB" dirty="0"/>
          </a:p>
        </p:txBody>
      </p:sp>
      <p:sp>
        <p:nvSpPr>
          <p:cNvPr id="32" name="Freeform: Shape 31">
            <a:extLst>
              <a:ext uri="{FF2B5EF4-FFF2-40B4-BE49-F238E27FC236}">
                <a16:creationId xmlns:a16="http://schemas.microsoft.com/office/drawing/2014/main" id="{DF799F2E-1F39-406C-B0F9-F2D6D2836F45}"/>
              </a:ext>
            </a:extLst>
          </p:cNvPr>
          <p:cNvSpPr/>
          <p:nvPr userDrawn="1"/>
        </p:nvSpPr>
        <p:spPr>
          <a:xfrm>
            <a:off x="6482715" y="6614858"/>
            <a:ext cx="742060" cy="243141"/>
          </a:xfrm>
          <a:custGeom>
            <a:avLst/>
            <a:gdLst>
              <a:gd name="connsiteX0" fmla="*/ 0 w 742060"/>
              <a:gd name="connsiteY0" fmla="*/ 243142 h 243141"/>
              <a:gd name="connsiteX1" fmla="*/ 742061 w 742060"/>
              <a:gd name="connsiteY1" fmla="*/ 243142 h 243141"/>
              <a:gd name="connsiteX2" fmla="*/ 742061 w 742060"/>
              <a:gd name="connsiteY2" fmla="*/ 0 h 243141"/>
              <a:gd name="connsiteX3" fmla="*/ 0 w 742060"/>
              <a:gd name="connsiteY3" fmla="*/ 243142 h 243141"/>
            </a:gdLst>
            <a:ahLst/>
            <a:cxnLst>
              <a:cxn ang="0">
                <a:pos x="connsiteX0" y="connsiteY0"/>
              </a:cxn>
              <a:cxn ang="0">
                <a:pos x="connsiteX1" y="connsiteY1"/>
              </a:cxn>
              <a:cxn ang="0">
                <a:pos x="connsiteX2" y="connsiteY2"/>
              </a:cxn>
              <a:cxn ang="0">
                <a:pos x="connsiteX3" y="connsiteY3"/>
              </a:cxn>
            </a:cxnLst>
            <a:rect l="l" t="t" r="r" b="b"/>
            <a:pathLst>
              <a:path w="742060" h="243141">
                <a:moveTo>
                  <a:pt x="0" y="243142"/>
                </a:moveTo>
                <a:lnTo>
                  <a:pt x="742061" y="243142"/>
                </a:lnTo>
                <a:lnTo>
                  <a:pt x="742061" y="0"/>
                </a:lnTo>
                <a:lnTo>
                  <a:pt x="0" y="243142"/>
                </a:lnTo>
                <a:close/>
              </a:path>
            </a:pathLst>
          </a:custGeom>
          <a:solidFill>
            <a:schemeClr val="accent2"/>
          </a:solidFill>
          <a:ln w="6350" cap="flat">
            <a:noFill/>
            <a:prstDash val="solid"/>
            <a:miter/>
          </a:ln>
        </p:spPr>
        <p:txBody>
          <a:bodyPr rtlCol="0" anchor="ctr"/>
          <a:lstStyle/>
          <a:p>
            <a:endParaRPr lang="en-GB" dirty="0"/>
          </a:p>
        </p:txBody>
      </p:sp>
      <p:sp>
        <p:nvSpPr>
          <p:cNvPr id="59" name="Picture Placeholder 58">
            <a:extLst>
              <a:ext uri="{FF2B5EF4-FFF2-40B4-BE49-F238E27FC236}">
                <a16:creationId xmlns:a16="http://schemas.microsoft.com/office/drawing/2014/main" id="{DC4564A8-5C90-45CB-B96A-F183F1ED81D4}"/>
              </a:ext>
            </a:extLst>
          </p:cNvPr>
          <p:cNvSpPr>
            <a:spLocks noGrp="1"/>
          </p:cNvSpPr>
          <p:nvPr userDrawn="1">
            <p:ph type="pic" sz="quarter" idx="10"/>
          </p:nvPr>
        </p:nvSpPr>
        <p:spPr>
          <a:xfrm>
            <a:off x="1" y="3536850"/>
            <a:ext cx="2793553" cy="3321149"/>
          </a:xfrm>
          <a:custGeom>
            <a:avLst/>
            <a:gdLst>
              <a:gd name="connsiteX0" fmla="*/ 3170237 w 3170237"/>
              <a:gd name="connsiteY0" fmla="*/ 0 h 3768974"/>
              <a:gd name="connsiteX1" fmla="*/ 3170237 w 3170237"/>
              <a:gd name="connsiteY1" fmla="*/ 3768974 h 3768974"/>
              <a:gd name="connsiteX2" fmla="*/ 0 w 3170237"/>
              <a:gd name="connsiteY2" fmla="*/ 3768974 h 3768974"/>
              <a:gd name="connsiteX3" fmla="*/ 0 w 3170237"/>
              <a:gd name="connsiteY3" fmla="*/ 1065017 h 3768974"/>
            </a:gdLst>
            <a:ahLst/>
            <a:cxnLst>
              <a:cxn ang="0">
                <a:pos x="connsiteX0" y="connsiteY0"/>
              </a:cxn>
              <a:cxn ang="0">
                <a:pos x="connsiteX1" y="connsiteY1"/>
              </a:cxn>
              <a:cxn ang="0">
                <a:pos x="connsiteX2" y="connsiteY2"/>
              </a:cxn>
              <a:cxn ang="0">
                <a:pos x="connsiteX3" y="connsiteY3"/>
              </a:cxn>
            </a:cxnLst>
            <a:rect l="l" t="t" r="r" b="b"/>
            <a:pathLst>
              <a:path w="3170237" h="3768974">
                <a:moveTo>
                  <a:pt x="3170237" y="0"/>
                </a:moveTo>
                <a:lnTo>
                  <a:pt x="3170237" y="3768974"/>
                </a:lnTo>
                <a:lnTo>
                  <a:pt x="0" y="3768974"/>
                </a:lnTo>
                <a:lnTo>
                  <a:pt x="0" y="1065017"/>
                </a:lnTo>
                <a:close/>
              </a:path>
            </a:pathLst>
          </a:custGeom>
          <a:solidFill>
            <a:schemeClr val="bg2">
              <a:lumMod val="95000"/>
            </a:schemeClr>
          </a:solidFill>
        </p:spPr>
        <p:txBody>
          <a:bodyPr wrap="square" anchor="ctr" anchorCtr="0">
            <a:noAutofit/>
          </a:bodyPr>
          <a:lstStyle>
            <a:lvl1pPr algn="ctr">
              <a:defRPr/>
            </a:lvl1pPr>
          </a:lstStyle>
          <a:p>
            <a:endParaRPr lang="en-GB" dirty="0"/>
          </a:p>
        </p:txBody>
      </p:sp>
      <p:sp>
        <p:nvSpPr>
          <p:cNvPr id="62" name="Text Placeholder 61">
            <a:extLst>
              <a:ext uri="{FF2B5EF4-FFF2-40B4-BE49-F238E27FC236}">
                <a16:creationId xmlns:a16="http://schemas.microsoft.com/office/drawing/2014/main" id="{7D558CDD-21D9-4B18-9EE9-58C6623BB799}"/>
              </a:ext>
            </a:extLst>
          </p:cNvPr>
          <p:cNvSpPr>
            <a:spLocks noGrp="1"/>
          </p:cNvSpPr>
          <p:nvPr userDrawn="1">
            <p:ph type="body" sz="quarter" idx="11"/>
          </p:nvPr>
        </p:nvSpPr>
        <p:spPr>
          <a:xfrm>
            <a:off x="3324226" y="2144631"/>
            <a:ext cx="7442200" cy="3328878"/>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itle 1">
            <a:extLst>
              <a:ext uri="{FF2B5EF4-FFF2-40B4-BE49-F238E27FC236}">
                <a16:creationId xmlns:a16="http://schemas.microsoft.com/office/drawing/2014/main" id="{B93608CF-74EF-4A85-974C-31DAB915A194}"/>
              </a:ext>
            </a:extLst>
          </p:cNvPr>
          <p:cNvSpPr>
            <a:spLocks noGrp="1"/>
          </p:cNvSpPr>
          <p:nvPr>
            <p:ph type="title"/>
          </p:nvPr>
        </p:nvSpPr>
        <p:spPr>
          <a:xfrm>
            <a:off x="3324225" y="1317053"/>
            <a:ext cx="7442200" cy="547492"/>
          </a:xfrm>
        </p:spPr>
        <p:txBody>
          <a:bodyPr/>
          <a:lstStyle/>
          <a:p>
            <a:r>
              <a:rPr lang="en-US" dirty="0"/>
              <a:t>Click to edit Master title style</a:t>
            </a:r>
            <a:endParaRPr lang="en-GB" dirty="0"/>
          </a:p>
        </p:txBody>
      </p:sp>
    </p:spTree>
    <p:extLst>
      <p:ext uri="{BB962C8B-B14F-4D97-AF65-F5344CB8AC3E}">
        <p14:creationId xmlns:p14="http://schemas.microsoft.com/office/powerpoint/2010/main" val="1598015190"/>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A36A23E-D7ED-4D37-9481-B7FD72659E8A}"/>
              </a:ext>
            </a:extLst>
          </p:cNvPr>
          <p:cNvSpPr>
            <a:spLocks noGrp="1"/>
          </p:cNvSpPr>
          <p:nvPr>
            <p:ph type="title"/>
          </p:nvPr>
        </p:nvSpPr>
        <p:spPr>
          <a:xfrm>
            <a:off x="1425574" y="1317053"/>
            <a:ext cx="9340851" cy="547492"/>
          </a:xfrm>
          <a:prstGeom prst="rect">
            <a:avLst/>
          </a:prstGeom>
        </p:spPr>
        <p:txBody>
          <a:bodyPr vert="horz" lIns="0" tIns="0" rIns="0" bIns="0" rtlCol="0" anchor="t" anchorCtr="0">
            <a:noAutofit/>
          </a:bodyPr>
          <a:lstStyle/>
          <a:p>
            <a:r>
              <a:rPr lang="en-GB" noProof="0" dirty="0"/>
              <a:t>Click to edit Master title style</a:t>
            </a:r>
          </a:p>
        </p:txBody>
      </p:sp>
      <p:sp>
        <p:nvSpPr>
          <p:cNvPr id="3" name="Text Placeholder 2">
            <a:extLst>
              <a:ext uri="{FF2B5EF4-FFF2-40B4-BE49-F238E27FC236}">
                <a16:creationId xmlns:a16="http://schemas.microsoft.com/office/drawing/2014/main" id="{818B75C0-DF7F-4314-A6DB-FD74F44EDE15}"/>
              </a:ext>
            </a:extLst>
          </p:cNvPr>
          <p:cNvSpPr>
            <a:spLocks noGrp="1"/>
          </p:cNvSpPr>
          <p:nvPr>
            <p:ph type="body" idx="1"/>
          </p:nvPr>
        </p:nvSpPr>
        <p:spPr>
          <a:xfrm>
            <a:off x="1425575" y="2437741"/>
            <a:ext cx="9340850" cy="3739221"/>
          </a:xfrm>
          <a:prstGeom prst="rect">
            <a:avLst/>
          </a:prstGeom>
        </p:spPr>
        <p:txBody>
          <a:bodyPr vert="horz" lIns="0" tIns="0" rIns="0" bIns="0" rtlCol="0">
            <a:no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Date Placeholder 3">
            <a:extLst>
              <a:ext uri="{FF2B5EF4-FFF2-40B4-BE49-F238E27FC236}">
                <a16:creationId xmlns:a16="http://schemas.microsoft.com/office/drawing/2014/main" id="{65363AD7-DF07-4D2C-B9B0-9059076E79FD}"/>
              </a:ext>
            </a:extLst>
          </p:cNvPr>
          <p:cNvSpPr>
            <a:spLocks noGrp="1"/>
          </p:cNvSpPr>
          <p:nvPr>
            <p:ph type="dt" sz="half" idx="2"/>
          </p:nvPr>
        </p:nvSpPr>
        <p:spPr>
          <a:xfrm>
            <a:off x="469327" y="6374675"/>
            <a:ext cx="2702498" cy="179466"/>
          </a:xfrm>
          <a:prstGeom prst="rect">
            <a:avLst/>
          </a:prstGeom>
        </p:spPr>
        <p:txBody>
          <a:bodyPr vert="horz" lIns="91440" tIns="45720" rIns="91440" bIns="45720" rtlCol="0" anchor="ctr"/>
          <a:lstStyle>
            <a:lvl1pPr algn="l">
              <a:defRPr sz="1200">
                <a:solidFill>
                  <a:schemeClr val="tx1">
                    <a:tint val="75000"/>
                  </a:schemeClr>
                </a:solidFill>
              </a:defRPr>
            </a:lvl1pPr>
          </a:lstStyle>
          <a:p>
            <a:fld id="{B011D95A-E580-47A1-A88F-327F56415B76}" type="datetimeFigureOut">
              <a:rPr lang="en-GB" smtClean="0"/>
              <a:t>20/09/2022</a:t>
            </a:fld>
            <a:endParaRPr lang="en-GB" dirty="0"/>
          </a:p>
        </p:txBody>
      </p:sp>
      <p:sp>
        <p:nvSpPr>
          <p:cNvPr id="5" name="Footer Placeholder 4">
            <a:extLst>
              <a:ext uri="{FF2B5EF4-FFF2-40B4-BE49-F238E27FC236}">
                <a16:creationId xmlns:a16="http://schemas.microsoft.com/office/drawing/2014/main" id="{267A226E-C203-4AA2-8E36-221E95752623}"/>
              </a:ext>
            </a:extLst>
          </p:cNvPr>
          <p:cNvSpPr>
            <a:spLocks noGrp="1"/>
          </p:cNvSpPr>
          <p:nvPr>
            <p:ph type="ftr" sz="quarter" idx="3"/>
          </p:nvPr>
        </p:nvSpPr>
        <p:spPr>
          <a:xfrm>
            <a:off x="3324224" y="6381751"/>
            <a:ext cx="6492875" cy="17580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8950B844-E750-4213-A071-6B2130E0E44D}"/>
              </a:ext>
            </a:extLst>
          </p:cNvPr>
          <p:cNvSpPr>
            <a:spLocks noGrp="1"/>
          </p:cNvSpPr>
          <p:nvPr>
            <p:ph type="sldNum" sz="quarter" idx="4"/>
          </p:nvPr>
        </p:nvSpPr>
        <p:spPr>
          <a:xfrm>
            <a:off x="10918825" y="6381751"/>
            <a:ext cx="803847" cy="175804"/>
          </a:xfrm>
          <a:prstGeom prst="rect">
            <a:avLst/>
          </a:prstGeom>
        </p:spPr>
        <p:txBody>
          <a:bodyPr vert="horz" lIns="91440" tIns="45720" rIns="91440" bIns="45720" rtlCol="0" anchor="ctr"/>
          <a:lstStyle>
            <a:lvl1pPr algn="r">
              <a:defRPr sz="1200">
                <a:solidFill>
                  <a:schemeClr val="tx1">
                    <a:tint val="75000"/>
                  </a:schemeClr>
                </a:solidFill>
              </a:defRPr>
            </a:lvl1pPr>
          </a:lstStyle>
          <a:p>
            <a:fld id="{6F7B71F2-0498-4E6A-8351-92D4AF98CDE6}" type="slidenum">
              <a:rPr lang="en-GB" smtClean="0"/>
              <a:t>‹#›</a:t>
            </a:fld>
            <a:endParaRPr lang="en-GB" dirty="0"/>
          </a:p>
        </p:txBody>
      </p:sp>
      <p:grpSp>
        <p:nvGrpSpPr>
          <p:cNvPr id="31" name="Group 30">
            <a:extLst>
              <a:ext uri="{FF2B5EF4-FFF2-40B4-BE49-F238E27FC236}">
                <a16:creationId xmlns:a16="http://schemas.microsoft.com/office/drawing/2014/main" id="{F85A8344-B274-44ED-BC47-ACC481718507}"/>
              </a:ext>
            </a:extLst>
          </p:cNvPr>
          <p:cNvGrpSpPr/>
          <p:nvPr userDrawn="1"/>
        </p:nvGrpSpPr>
        <p:grpSpPr>
          <a:xfrm>
            <a:off x="476250" y="403578"/>
            <a:ext cx="1577941" cy="599540"/>
            <a:chOff x="481393" y="365315"/>
            <a:chExt cx="1742630" cy="662114"/>
          </a:xfrm>
          <a:solidFill>
            <a:srgbClr val="005EBB"/>
          </a:solidFill>
        </p:grpSpPr>
        <p:sp>
          <p:nvSpPr>
            <p:cNvPr id="17" name="Freeform: Shape 16">
              <a:extLst>
                <a:ext uri="{FF2B5EF4-FFF2-40B4-BE49-F238E27FC236}">
                  <a16:creationId xmlns:a16="http://schemas.microsoft.com/office/drawing/2014/main" id="{4A3964A2-80DD-4EEA-A135-0A218E766C45}"/>
                </a:ext>
              </a:extLst>
            </p:cNvPr>
            <p:cNvSpPr/>
            <p:nvPr/>
          </p:nvSpPr>
          <p:spPr>
            <a:xfrm>
              <a:off x="481393" y="613727"/>
              <a:ext cx="97917" cy="159511"/>
            </a:xfrm>
            <a:custGeom>
              <a:avLst/>
              <a:gdLst>
                <a:gd name="connsiteX0" fmla="*/ 88202 w 97917"/>
                <a:gd name="connsiteY0" fmla="*/ 33972 h 159511"/>
                <a:gd name="connsiteX1" fmla="*/ 57721 w 97917"/>
                <a:gd name="connsiteY1" fmla="*/ 26035 h 159511"/>
                <a:gd name="connsiteX2" fmla="*/ 37148 w 97917"/>
                <a:gd name="connsiteY2" fmla="*/ 42799 h 159511"/>
                <a:gd name="connsiteX3" fmla="*/ 97917 w 97917"/>
                <a:gd name="connsiteY3" fmla="*/ 112649 h 159511"/>
                <a:gd name="connsiteX4" fmla="*/ 44006 w 97917"/>
                <a:gd name="connsiteY4" fmla="*/ 159512 h 159511"/>
                <a:gd name="connsiteX5" fmla="*/ 2476 w 97917"/>
                <a:gd name="connsiteY5" fmla="*/ 153162 h 159511"/>
                <a:gd name="connsiteX6" fmla="*/ 4445 w 97917"/>
                <a:gd name="connsiteY6" fmla="*/ 123127 h 159511"/>
                <a:gd name="connsiteX7" fmla="*/ 38227 w 97917"/>
                <a:gd name="connsiteY7" fmla="*/ 132588 h 159511"/>
                <a:gd name="connsiteX8" fmla="*/ 60770 w 97917"/>
                <a:gd name="connsiteY8" fmla="*/ 114300 h 159511"/>
                <a:gd name="connsiteX9" fmla="*/ 0 w 97917"/>
                <a:gd name="connsiteY9" fmla="*/ 44006 h 159511"/>
                <a:gd name="connsiteX10" fmla="*/ 53531 w 97917"/>
                <a:gd name="connsiteY10" fmla="*/ 0 h 159511"/>
                <a:gd name="connsiteX11" fmla="*/ 89725 w 97917"/>
                <a:gd name="connsiteY11" fmla="*/ 5334 h 15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917" h="159511">
                  <a:moveTo>
                    <a:pt x="88202" y="33972"/>
                  </a:moveTo>
                  <a:cubicBezTo>
                    <a:pt x="78738" y="29145"/>
                    <a:pt x="68337" y="26436"/>
                    <a:pt x="57721" y="26035"/>
                  </a:cubicBezTo>
                  <a:cubicBezTo>
                    <a:pt x="45974" y="26035"/>
                    <a:pt x="37148" y="31306"/>
                    <a:pt x="37148" y="42799"/>
                  </a:cubicBezTo>
                  <a:cubicBezTo>
                    <a:pt x="37148" y="70866"/>
                    <a:pt x="97917" y="57849"/>
                    <a:pt x="97917" y="112649"/>
                  </a:cubicBezTo>
                  <a:cubicBezTo>
                    <a:pt x="97917" y="141859"/>
                    <a:pt x="74740" y="159512"/>
                    <a:pt x="44006" y="159512"/>
                  </a:cubicBezTo>
                  <a:cubicBezTo>
                    <a:pt x="29932" y="159373"/>
                    <a:pt x="15949" y="157235"/>
                    <a:pt x="2476" y="153162"/>
                  </a:cubicBezTo>
                  <a:lnTo>
                    <a:pt x="4445" y="123127"/>
                  </a:lnTo>
                  <a:cubicBezTo>
                    <a:pt x="15240" y="127317"/>
                    <a:pt x="24765" y="132588"/>
                    <a:pt x="38227" y="132588"/>
                  </a:cubicBezTo>
                  <a:cubicBezTo>
                    <a:pt x="49784" y="132588"/>
                    <a:pt x="60770" y="126873"/>
                    <a:pt x="60770" y="114300"/>
                  </a:cubicBezTo>
                  <a:cubicBezTo>
                    <a:pt x="60770" y="84455"/>
                    <a:pt x="0" y="98996"/>
                    <a:pt x="0" y="44006"/>
                  </a:cubicBezTo>
                  <a:cubicBezTo>
                    <a:pt x="0" y="39370"/>
                    <a:pt x="1778" y="0"/>
                    <a:pt x="53531" y="0"/>
                  </a:cubicBezTo>
                  <a:cubicBezTo>
                    <a:pt x="65769" y="278"/>
                    <a:pt x="77927" y="2069"/>
                    <a:pt x="89725" y="5334"/>
                  </a:cubicBezTo>
                  <a:close/>
                </a:path>
              </a:pathLst>
            </a:custGeom>
            <a:grpFill/>
            <a:ln w="6350" cap="flat">
              <a:noFill/>
              <a:prstDash val="solid"/>
              <a:miter/>
            </a:ln>
          </p:spPr>
          <p:txBody>
            <a:bodyPr rtlCol="0" anchor="ctr"/>
            <a:lstStyle/>
            <a:p>
              <a:endParaRPr lang="en-GB" dirty="0"/>
            </a:p>
          </p:txBody>
        </p:sp>
        <p:sp>
          <p:nvSpPr>
            <p:cNvPr id="18" name="Freeform: Shape 17">
              <a:extLst>
                <a:ext uri="{FF2B5EF4-FFF2-40B4-BE49-F238E27FC236}">
                  <a16:creationId xmlns:a16="http://schemas.microsoft.com/office/drawing/2014/main" id="{71622AE8-4FF5-4553-AFF3-88E7D945AA8E}"/>
                </a:ext>
              </a:extLst>
            </p:cNvPr>
            <p:cNvSpPr/>
            <p:nvPr/>
          </p:nvSpPr>
          <p:spPr>
            <a:xfrm>
              <a:off x="581787" y="616584"/>
              <a:ext cx="103441" cy="154241"/>
            </a:xfrm>
            <a:custGeom>
              <a:avLst/>
              <a:gdLst>
                <a:gd name="connsiteX0" fmla="*/ 33592 w 103441"/>
                <a:gd name="connsiteY0" fmla="*/ 27813 h 154241"/>
                <a:gd name="connsiteX1" fmla="*/ 0 w 103441"/>
                <a:gd name="connsiteY1" fmla="*/ 27813 h 154241"/>
                <a:gd name="connsiteX2" fmla="*/ 0 w 103441"/>
                <a:gd name="connsiteY2" fmla="*/ 0 h 154241"/>
                <a:gd name="connsiteX3" fmla="*/ 103442 w 103441"/>
                <a:gd name="connsiteY3" fmla="*/ 0 h 154241"/>
                <a:gd name="connsiteX4" fmla="*/ 103442 w 103441"/>
                <a:gd name="connsiteY4" fmla="*/ 27813 h 154241"/>
                <a:gd name="connsiteX5" fmla="*/ 69850 w 103441"/>
                <a:gd name="connsiteY5" fmla="*/ 27813 h 154241"/>
                <a:gd name="connsiteX6" fmla="*/ 69850 w 103441"/>
                <a:gd name="connsiteY6" fmla="*/ 154242 h 154241"/>
                <a:gd name="connsiteX7" fmla="*/ 33592 w 103441"/>
                <a:gd name="connsiteY7" fmla="*/ 154242 h 154241"/>
                <a:gd name="connsiteX8" fmla="*/ 33592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2" y="27813"/>
                  </a:moveTo>
                  <a:lnTo>
                    <a:pt x="0" y="27813"/>
                  </a:lnTo>
                  <a:lnTo>
                    <a:pt x="0" y="0"/>
                  </a:lnTo>
                  <a:lnTo>
                    <a:pt x="103442" y="0"/>
                  </a:lnTo>
                  <a:lnTo>
                    <a:pt x="103442" y="27813"/>
                  </a:lnTo>
                  <a:lnTo>
                    <a:pt x="69850" y="27813"/>
                  </a:lnTo>
                  <a:lnTo>
                    <a:pt x="69850" y="154242"/>
                  </a:lnTo>
                  <a:lnTo>
                    <a:pt x="33592" y="154242"/>
                  </a:lnTo>
                  <a:lnTo>
                    <a:pt x="33592" y="27813"/>
                  </a:lnTo>
                  <a:close/>
                </a:path>
              </a:pathLst>
            </a:custGeom>
            <a:grpFill/>
            <a:ln w="6350" cap="flat">
              <a:noFill/>
              <a:prstDash val="solid"/>
              <a:miter/>
            </a:ln>
          </p:spPr>
          <p:txBody>
            <a:bodyPr rtlCol="0" anchor="ctr"/>
            <a:lstStyle/>
            <a:p>
              <a:endParaRPr lang="en-GB" dirty="0"/>
            </a:p>
          </p:txBody>
        </p:sp>
        <p:sp>
          <p:nvSpPr>
            <p:cNvPr id="19" name="Freeform: Shape 18">
              <a:extLst>
                <a:ext uri="{FF2B5EF4-FFF2-40B4-BE49-F238E27FC236}">
                  <a16:creationId xmlns:a16="http://schemas.microsoft.com/office/drawing/2014/main" id="{1BE4EA4D-740F-405C-85E8-0F7FBD6BAB79}"/>
                </a:ext>
              </a:extLst>
            </p:cNvPr>
            <p:cNvSpPr/>
            <p:nvPr/>
          </p:nvSpPr>
          <p:spPr>
            <a:xfrm>
              <a:off x="695579" y="616584"/>
              <a:ext cx="91757" cy="154241"/>
            </a:xfrm>
            <a:custGeom>
              <a:avLst/>
              <a:gdLst>
                <a:gd name="connsiteX0" fmla="*/ 0 w 91757"/>
                <a:gd name="connsiteY0" fmla="*/ 0 h 154241"/>
                <a:gd name="connsiteX1" fmla="*/ 89090 w 91757"/>
                <a:gd name="connsiteY1" fmla="*/ 0 h 154241"/>
                <a:gd name="connsiteX2" fmla="*/ 89090 w 91757"/>
                <a:gd name="connsiteY2" fmla="*/ 26924 h 154241"/>
                <a:gd name="connsiteX3" fmla="*/ 34925 w 91757"/>
                <a:gd name="connsiteY3" fmla="*/ 26924 h 154241"/>
                <a:gd name="connsiteX4" fmla="*/ 34925 w 91757"/>
                <a:gd name="connsiteY4" fmla="*/ 61468 h 154241"/>
                <a:gd name="connsiteX5" fmla="*/ 86424 w 91757"/>
                <a:gd name="connsiteY5" fmla="*/ 61468 h 154241"/>
                <a:gd name="connsiteX6" fmla="*/ 86424 w 91757"/>
                <a:gd name="connsiteY6" fmla="*/ 88392 h 154241"/>
                <a:gd name="connsiteX7" fmla="*/ 34925 w 91757"/>
                <a:gd name="connsiteY7" fmla="*/ 88392 h 154241"/>
                <a:gd name="connsiteX8" fmla="*/ 34925 w 91757"/>
                <a:gd name="connsiteY8" fmla="*/ 127318 h 154241"/>
                <a:gd name="connsiteX9" fmla="*/ 91757 w 91757"/>
                <a:gd name="connsiteY9" fmla="*/ 127318 h 154241"/>
                <a:gd name="connsiteX10" fmla="*/ 91757 w 91757"/>
                <a:gd name="connsiteY10" fmla="*/ 154242 h 154241"/>
                <a:gd name="connsiteX11" fmla="*/ 0 w 91757"/>
                <a:gd name="connsiteY11" fmla="*/ 154242 h 154241"/>
                <a:gd name="connsiteX12" fmla="*/ 0 w 91757"/>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757" h="154241">
                  <a:moveTo>
                    <a:pt x="0" y="0"/>
                  </a:moveTo>
                  <a:lnTo>
                    <a:pt x="89090" y="0"/>
                  </a:lnTo>
                  <a:lnTo>
                    <a:pt x="89090" y="26924"/>
                  </a:lnTo>
                  <a:lnTo>
                    <a:pt x="34925" y="26924"/>
                  </a:lnTo>
                  <a:lnTo>
                    <a:pt x="34925" y="61468"/>
                  </a:lnTo>
                  <a:lnTo>
                    <a:pt x="86424" y="61468"/>
                  </a:lnTo>
                  <a:lnTo>
                    <a:pt x="86424" y="88392"/>
                  </a:lnTo>
                  <a:lnTo>
                    <a:pt x="34925" y="88392"/>
                  </a:lnTo>
                  <a:lnTo>
                    <a:pt x="34925" y="127318"/>
                  </a:lnTo>
                  <a:lnTo>
                    <a:pt x="91757" y="127318"/>
                  </a:lnTo>
                  <a:lnTo>
                    <a:pt x="91757" y="154242"/>
                  </a:lnTo>
                  <a:lnTo>
                    <a:pt x="0" y="154242"/>
                  </a:lnTo>
                  <a:lnTo>
                    <a:pt x="0" y="0"/>
                  </a:lnTo>
                  <a:close/>
                </a:path>
              </a:pathLst>
            </a:custGeom>
            <a:grpFill/>
            <a:ln w="6350" cap="flat">
              <a:noFill/>
              <a:prstDash val="solid"/>
              <a:miter/>
            </a:ln>
          </p:spPr>
          <p:txBody>
            <a:bodyPr rtlCol="0" anchor="ctr"/>
            <a:lstStyle/>
            <a:p>
              <a:endParaRPr lang="en-GB" dirty="0"/>
            </a:p>
          </p:txBody>
        </p:sp>
        <p:sp>
          <p:nvSpPr>
            <p:cNvPr id="20" name="Freeform: Shape 19">
              <a:extLst>
                <a:ext uri="{FF2B5EF4-FFF2-40B4-BE49-F238E27FC236}">
                  <a16:creationId xmlns:a16="http://schemas.microsoft.com/office/drawing/2014/main" id="{6CB319EA-A902-415D-AC25-4A1C89E13D06}"/>
                </a:ext>
              </a:extLst>
            </p:cNvPr>
            <p:cNvSpPr/>
            <p:nvPr/>
          </p:nvSpPr>
          <p:spPr>
            <a:xfrm>
              <a:off x="801433" y="616584"/>
              <a:ext cx="102107" cy="154241"/>
            </a:xfrm>
            <a:custGeom>
              <a:avLst/>
              <a:gdLst>
                <a:gd name="connsiteX0" fmla="*/ 36258 w 102107"/>
                <a:gd name="connsiteY0" fmla="*/ 154242 h 154241"/>
                <a:gd name="connsiteX1" fmla="*/ 36258 w 102107"/>
                <a:gd name="connsiteY1" fmla="*/ 97917 h 154241"/>
                <a:gd name="connsiteX2" fmla="*/ 53721 w 102107"/>
                <a:gd name="connsiteY2" fmla="*/ 97917 h 154241"/>
                <a:gd name="connsiteX3" fmla="*/ 102108 w 102107"/>
                <a:gd name="connsiteY3" fmla="*/ 49086 h 154241"/>
                <a:gd name="connsiteX4" fmla="*/ 49276 w 102107"/>
                <a:gd name="connsiteY4" fmla="*/ 0 h 154241"/>
                <a:gd name="connsiteX5" fmla="*/ 0 w 102107"/>
                <a:gd name="connsiteY5" fmla="*/ 0 h 154241"/>
                <a:gd name="connsiteX6" fmla="*/ 0 w 102107"/>
                <a:gd name="connsiteY6" fmla="*/ 154242 h 154241"/>
                <a:gd name="connsiteX7" fmla="*/ 34925 w 102107"/>
                <a:gd name="connsiteY7" fmla="*/ 27242 h 154241"/>
                <a:gd name="connsiteX8" fmla="*/ 44386 w 102107"/>
                <a:gd name="connsiteY8" fmla="*/ 27242 h 154241"/>
                <a:gd name="connsiteX9" fmla="*/ 65850 w 102107"/>
                <a:gd name="connsiteY9" fmla="*/ 49149 h 154241"/>
                <a:gd name="connsiteX10" fmla="*/ 46419 w 102107"/>
                <a:gd name="connsiteY10" fmla="*/ 71247 h 154241"/>
                <a:gd name="connsiteX11" fmla="*/ 34925 w 102107"/>
                <a:gd name="connsiteY11" fmla="*/ 71247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107" h="154241">
                  <a:moveTo>
                    <a:pt x="36258" y="154242"/>
                  </a:moveTo>
                  <a:lnTo>
                    <a:pt x="36258" y="97917"/>
                  </a:lnTo>
                  <a:lnTo>
                    <a:pt x="53721" y="97917"/>
                  </a:lnTo>
                  <a:cubicBezTo>
                    <a:pt x="87503" y="97917"/>
                    <a:pt x="102108" y="75375"/>
                    <a:pt x="102108" y="49086"/>
                  </a:cubicBezTo>
                  <a:cubicBezTo>
                    <a:pt x="102108" y="15685"/>
                    <a:pt x="82233" y="0"/>
                    <a:pt x="49276" y="0"/>
                  </a:cubicBezTo>
                  <a:lnTo>
                    <a:pt x="0" y="0"/>
                  </a:lnTo>
                  <a:lnTo>
                    <a:pt x="0" y="154242"/>
                  </a:lnTo>
                  <a:close/>
                  <a:moveTo>
                    <a:pt x="34925" y="27242"/>
                  </a:moveTo>
                  <a:lnTo>
                    <a:pt x="44386" y="27242"/>
                  </a:lnTo>
                  <a:cubicBezTo>
                    <a:pt x="58801" y="27242"/>
                    <a:pt x="65850" y="33592"/>
                    <a:pt x="65850" y="49149"/>
                  </a:cubicBezTo>
                  <a:cubicBezTo>
                    <a:pt x="65850" y="64707"/>
                    <a:pt x="57658" y="71247"/>
                    <a:pt x="46419" y="71247"/>
                  </a:cubicBezTo>
                  <a:lnTo>
                    <a:pt x="34925" y="71247"/>
                  </a:lnTo>
                  <a:close/>
                </a:path>
              </a:pathLst>
            </a:custGeom>
            <a:grpFill/>
            <a:ln w="6350" cap="flat">
              <a:no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27982201-3042-487B-B380-7D618D81A5EA}"/>
                </a:ext>
              </a:extLst>
            </p:cNvPr>
            <p:cNvSpPr/>
            <p:nvPr/>
          </p:nvSpPr>
          <p:spPr>
            <a:xfrm>
              <a:off x="949769" y="616585"/>
              <a:ext cx="36258" cy="154304"/>
            </a:xfrm>
            <a:custGeom>
              <a:avLst/>
              <a:gdLst>
                <a:gd name="connsiteX0" fmla="*/ 0 w 36258"/>
                <a:gd name="connsiteY0" fmla="*/ 0 h 154304"/>
                <a:gd name="connsiteX1" fmla="*/ 36259 w 36258"/>
                <a:gd name="connsiteY1" fmla="*/ 0 h 154304"/>
                <a:gd name="connsiteX2" fmla="*/ 36259 w 36258"/>
                <a:gd name="connsiteY2" fmla="*/ 154305 h 154304"/>
                <a:gd name="connsiteX3" fmla="*/ 0 w 36258"/>
                <a:gd name="connsiteY3" fmla="*/ 154305 h 154304"/>
              </a:gdLst>
              <a:ahLst/>
              <a:cxnLst>
                <a:cxn ang="0">
                  <a:pos x="connsiteX0" y="connsiteY0"/>
                </a:cxn>
                <a:cxn ang="0">
                  <a:pos x="connsiteX1" y="connsiteY1"/>
                </a:cxn>
                <a:cxn ang="0">
                  <a:pos x="connsiteX2" y="connsiteY2"/>
                </a:cxn>
                <a:cxn ang="0">
                  <a:pos x="connsiteX3" y="connsiteY3"/>
                </a:cxn>
              </a:cxnLst>
              <a:rect l="l" t="t" r="r" b="b"/>
              <a:pathLst>
                <a:path w="36258" h="154304">
                  <a:moveTo>
                    <a:pt x="0" y="0"/>
                  </a:moveTo>
                  <a:lnTo>
                    <a:pt x="36259" y="0"/>
                  </a:lnTo>
                  <a:lnTo>
                    <a:pt x="36259" y="154305"/>
                  </a:lnTo>
                  <a:lnTo>
                    <a:pt x="0" y="154305"/>
                  </a:lnTo>
                  <a:close/>
                </a:path>
              </a:pathLst>
            </a:custGeom>
            <a:grpFill/>
            <a:ln w="6350" cap="flat">
              <a:noFill/>
              <a:prstDash val="solid"/>
              <a:miter/>
            </a:ln>
          </p:spPr>
          <p:txBody>
            <a:bodyPr rtlCol="0" anchor="ctr"/>
            <a:lstStyle/>
            <a:p>
              <a:endParaRPr lang="en-GB" dirty="0"/>
            </a:p>
          </p:txBody>
        </p:sp>
        <p:sp>
          <p:nvSpPr>
            <p:cNvPr id="22" name="Freeform: Shape 21">
              <a:extLst>
                <a:ext uri="{FF2B5EF4-FFF2-40B4-BE49-F238E27FC236}">
                  <a16:creationId xmlns:a16="http://schemas.microsoft.com/office/drawing/2014/main" id="{96973CEE-FC92-4B6C-9D0E-FE6A2065ABDE}"/>
                </a:ext>
              </a:extLst>
            </p:cNvPr>
            <p:cNvSpPr/>
            <p:nvPr/>
          </p:nvSpPr>
          <p:spPr>
            <a:xfrm>
              <a:off x="1009840" y="616584"/>
              <a:ext cx="119570" cy="154241"/>
            </a:xfrm>
            <a:custGeom>
              <a:avLst/>
              <a:gdLst>
                <a:gd name="connsiteX0" fmla="*/ 0 w 119570"/>
                <a:gd name="connsiteY0" fmla="*/ 0 h 154241"/>
                <a:gd name="connsiteX1" fmla="*/ 42418 w 119570"/>
                <a:gd name="connsiteY1" fmla="*/ 0 h 154241"/>
                <a:gd name="connsiteX2" fmla="*/ 87313 w 119570"/>
                <a:gd name="connsiteY2" fmla="*/ 106934 h 154241"/>
                <a:gd name="connsiteX3" fmla="*/ 87757 w 119570"/>
                <a:gd name="connsiteY3" fmla="*/ 106934 h 154241"/>
                <a:gd name="connsiteX4" fmla="*/ 87757 w 119570"/>
                <a:gd name="connsiteY4" fmla="*/ 0 h 154241"/>
                <a:gd name="connsiteX5" fmla="*/ 119571 w 119570"/>
                <a:gd name="connsiteY5" fmla="*/ 0 h 154241"/>
                <a:gd name="connsiteX6" fmla="*/ 119571 w 119570"/>
                <a:gd name="connsiteY6" fmla="*/ 154242 h 154241"/>
                <a:gd name="connsiteX7" fmla="*/ 76708 w 119570"/>
                <a:gd name="connsiteY7" fmla="*/ 154242 h 154241"/>
                <a:gd name="connsiteX8" fmla="*/ 32258 w 119570"/>
                <a:gd name="connsiteY8" fmla="*/ 42672 h 154241"/>
                <a:gd name="connsiteX9" fmla="*/ 31813 w 119570"/>
                <a:gd name="connsiteY9" fmla="*/ 42672 h 154241"/>
                <a:gd name="connsiteX10" fmla="*/ 31813 w 119570"/>
                <a:gd name="connsiteY10" fmla="*/ 154242 h 154241"/>
                <a:gd name="connsiteX11" fmla="*/ 0 w 119570"/>
                <a:gd name="connsiteY11" fmla="*/ 154242 h 154241"/>
                <a:gd name="connsiteX12" fmla="*/ 0 w 119570"/>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570" h="154241">
                  <a:moveTo>
                    <a:pt x="0" y="0"/>
                  </a:moveTo>
                  <a:lnTo>
                    <a:pt x="42418" y="0"/>
                  </a:lnTo>
                  <a:lnTo>
                    <a:pt x="87313" y="106934"/>
                  </a:lnTo>
                  <a:lnTo>
                    <a:pt x="87757" y="106934"/>
                  </a:lnTo>
                  <a:lnTo>
                    <a:pt x="87757" y="0"/>
                  </a:lnTo>
                  <a:lnTo>
                    <a:pt x="119571" y="0"/>
                  </a:lnTo>
                  <a:lnTo>
                    <a:pt x="119571" y="154242"/>
                  </a:lnTo>
                  <a:lnTo>
                    <a:pt x="76708" y="154242"/>
                  </a:lnTo>
                  <a:lnTo>
                    <a:pt x="32258" y="42672"/>
                  </a:lnTo>
                  <a:lnTo>
                    <a:pt x="31813" y="42672"/>
                  </a:lnTo>
                  <a:lnTo>
                    <a:pt x="31813" y="154242"/>
                  </a:lnTo>
                  <a:lnTo>
                    <a:pt x="0" y="154242"/>
                  </a:lnTo>
                  <a:lnTo>
                    <a:pt x="0" y="0"/>
                  </a:lnTo>
                  <a:close/>
                </a:path>
              </a:pathLst>
            </a:custGeom>
            <a:grpFill/>
            <a:ln w="6350" cap="flat">
              <a:noFill/>
              <a:prstDash val="solid"/>
              <a:miter/>
            </a:ln>
          </p:spPr>
          <p:txBody>
            <a:bodyPr rtlCol="0" anchor="ctr"/>
            <a:lstStyle/>
            <a:p>
              <a:endParaRPr lang="en-GB" dirty="0"/>
            </a:p>
          </p:txBody>
        </p:sp>
        <p:sp>
          <p:nvSpPr>
            <p:cNvPr id="23" name="Freeform: Shape 22">
              <a:extLst>
                <a:ext uri="{FF2B5EF4-FFF2-40B4-BE49-F238E27FC236}">
                  <a16:creationId xmlns:a16="http://schemas.microsoft.com/office/drawing/2014/main" id="{3878D8DA-8BA2-4641-8ABD-918E84151EA7}"/>
                </a:ext>
              </a:extLst>
            </p:cNvPr>
            <p:cNvSpPr/>
            <p:nvPr/>
          </p:nvSpPr>
          <p:spPr>
            <a:xfrm>
              <a:off x="1139825" y="616584"/>
              <a:ext cx="103441" cy="154241"/>
            </a:xfrm>
            <a:custGeom>
              <a:avLst/>
              <a:gdLst>
                <a:gd name="connsiteX0" fmla="*/ 33591 w 103441"/>
                <a:gd name="connsiteY0" fmla="*/ 27813 h 154241"/>
                <a:gd name="connsiteX1" fmla="*/ 0 w 103441"/>
                <a:gd name="connsiteY1" fmla="*/ 27813 h 154241"/>
                <a:gd name="connsiteX2" fmla="*/ 0 w 103441"/>
                <a:gd name="connsiteY2" fmla="*/ 0 h 154241"/>
                <a:gd name="connsiteX3" fmla="*/ 103441 w 103441"/>
                <a:gd name="connsiteY3" fmla="*/ 0 h 154241"/>
                <a:gd name="connsiteX4" fmla="*/ 103441 w 103441"/>
                <a:gd name="connsiteY4" fmla="*/ 27813 h 154241"/>
                <a:gd name="connsiteX5" fmla="*/ 69850 w 103441"/>
                <a:gd name="connsiteY5" fmla="*/ 27813 h 154241"/>
                <a:gd name="connsiteX6" fmla="*/ 69850 w 103441"/>
                <a:gd name="connsiteY6" fmla="*/ 154242 h 154241"/>
                <a:gd name="connsiteX7" fmla="*/ 33591 w 103441"/>
                <a:gd name="connsiteY7" fmla="*/ 154242 h 154241"/>
                <a:gd name="connsiteX8" fmla="*/ 33591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1" y="27813"/>
                  </a:moveTo>
                  <a:lnTo>
                    <a:pt x="0" y="27813"/>
                  </a:lnTo>
                  <a:lnTo>
                    <a:pt x="0" y="0"/>
                  </a:lnTo>
                  <a:lnTo>
                    <a:pt x="103441" y="0"/>
                  </a:lnTo>
                  <a:lnTo>
                    <a:pt x="103441" y="27813"/>
                  </a:lnTo>
                  <a:lnTo>
                    <a:pt x="69850" y="27813"/>
                  </a:lnTo>
                  <a:lnTo>
                    <a:pt x="69850" y="154242"/>
                  </a:lnTo>
                  <a:lnTo>
                    <a:pt x="33591" y="154242"/>
                  </a:lnTo>
                  <a:lnTo>
                    <a:pt x="33591" y="27813"/>
                  </a:lnTo>
                  <a:close/>
                </a:path>
              </a:pathLst>
            </a:custGeom>
            <a:grpFill/>
            <a:ln w="6350" cap="flat">
              <a:noFill/>
              <a:prstDash val="solid"/>
              <a:miter/>
            </a:ln>
          </p:spPr>
          <p:txBody>
            <a:bodyPr rtlCol="0" anchor="ctr"/>
            <a:lstStyle/>
            <a:p>
              <a:endParaRPr lang="en-GB" dirty="0"/>
            </a:p>
          </p:txBody>
        </p:sp>
        <p:sp>
          <p:nvSpPr>
            <p:cNvPr id="24" name="Freeform: Shape 23">
              <a:extLst>
                <a:ext uri="{FF2B5EF4-FFF2-40B4-BE49-F238E27FC236}">
                  <a16:creationId xmlns:a16="http://schemas.microsoft.com/office/drawing/2014/main" id="{1667135E-6669-4426-A69A-CB16E44E21CF}"/>
                </a:ext>
              </a:extLst>
            </p:cNvPr>
            <p:cNvSpPr/>
            <p:nvPr/>
          </p:nvSpPr>
          <p:spPr>
            <a:xfrm>
              <a:off x="1241869" y="613918"/>
              <a:ext cx="131063" cy="159575"/>
            </a:xfrm>
            <a:custGeom>
              <a:avLst/>
              <a:gdLst>
                <a:gd name="connsiteX0" fmla="*/ 65405 w 131063"/>
                <a:gd name="connsiteY0" fmla="*/ 159575 h 159575"/>
                <a:gd name="connsiteX1" fmla="*/ 131064 w 131063"/>
                <a:gd name="connsiteY1" fmla="*/ 79820 h 159575"/>
                <a:gd name="connsiteX2" fmla="*/ 65405 w 131063"/>
                <a:gd name="connsiteY2" fmla="*/ 0 h 159575"/>
                <a:gd name="connsiteX3" fmla="*/ 0 w 131063"/>
                <a:gd name="connsiteY3" fmla="*/ 79820 h 159575"/>
                <a:gd name="connsiteX4" fmla="*/ 65405 w 131063"/>
                <a:gd name="connsiteY4" fmla="*/ 159575 h 159575"/>
                <a:gd name="connsiteX5" fmla="*/ 65405 w 131063"/>
                <a:gd name="connsiteY5" fmla="*/ 26225 h 159575"/>
                <a:gd name="connsiteX6" fmla="*/ 93916 w 131063"/>
                <a:gd name="connsiteY6" fmla="*/ 79946 h 159575"/>
                <a:gd name="connsiteX7" fmla="*/ 65405 w 131063"/>
                <a:gd name="connsiteY7" fmla="*/ 133604 h 159575"/>
                <a:gd name="connsiteX8" fmla="*/ 37084 w 131063"/>
                <a:gd name="connsiteY8" fmla="*/ 79946 h 159575"/>
                <a:gd name="connsiteX9" fmla="*/ 65405 w 131063"/>
                <a:gd name="connsiteY9" fmla="*/ 26099 h 15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063" h="159575">
                  <a:moveTo>
                    <a:pt x="65405" y="159575"/>
                  </a:moveTo>
                  <a:cubicBezTo>
                    <a:pt x="109855" y="159575"/>
                    <a:pt x="131064" y="125095"/>
                    <a:pt x="131064" y="79820"/>
                  </a:cubicBezTo>
                  <a:cubicBezTo>
                    <a:pt x="131064" y="34544"/>
                    <a:pt x="109855" y="0"/>
                    <a:pt x="65405" y="0"/>
                  </a:cubicBezTo>
                  <a:cubicBezTo>
                    <a:pt x="20955" y="0"/>
                    <a:pt x="0" y="34481"/>
                    <a:pt x="0" y="79820"/>
                  </a:cubicBezTo>
                  <a:cubicBezTo>
                    <a:pt x="0" y="125158"/>
                    <a:pt x="20955" y="159575"/>
                    <a:pt x="65405" y="159575"/>
                  </a:cubicBezTo>
                  <a:close/>
                  <a:moveTo>
                    <a:pt x="65405" y="26225"/>
                  </a:moveTo>
                  <a:cubicBezTo>
                    <a:pt x="86423" y="26225"/>
                    <a:pt x="93916" y="50292"/>
                    <a:pt x="93916" y="79946"/>
                  </a:cubicBezTo>
                  <a:cubicBezTo>
                    <a:pt x="93916" y="109601"/>
                    <a:pt x="86423" y="133604"/>
                    <a:pt x="65405" y="133604"/>
                  </a:cubicBezTo>
                  <a:cubicBezTo>
                    <a:pt x="44386" y="133604"/>
                    <a:pt x="37084" y="109538"/>
                    <a:pt x="37084" y="79946"/>
                  </a:cubicBezTo>
                  <a:cubicBezTo>
                    <a:pt x="37084" y="50356"/>
                    <a:pt x="44386" y="26099"/>
                    <a:pt x="65405" y="26099"/>
                  </a:cubicBezTo>
                  <a:close/>
                </a:path>
              </a:pathLst>
            </a:custGeom>
            <a:grpFill/>
            <a:ln w="6350" cap="flat">
              <a:noFill/>
              <a:prstDash val="solid"/>
              <a:miter/>
            </a:ln>
          </p:spPr>
          <p:txBody>
            <a:bodyPr rtlCol="0" anchor="ctr"/>
            <a:lstStyle/>
            <a:p>
              <a:endParaRPr lang="en-GB" dirty="0"/>
            </a:p>
          </p:txBody>
        </p:sp>
        <p:sp>
          <p:nvSpPr>
            <p:cNvPr id="25" name="Freeform: Shape 24">
              <a:extLst>
                <a:ext uri="{FF2B5EF4-FFF2-40B4-BE49-F238E27FC236}">
                  <a16:creationId xmlns:a16="http://schemas.microsoft.com/office/drawing/2014/main" id="{7E3C19E5-20B1-4CD4-A7C0-744857245C4F}"/>
                </a:ext>
              </a:extLst>
            </p:cNvPr>
            <p:cNvSpPr/>
            <p:nvPr/>
          </p:nvSpPr>
          <p:spPr>
            <a:xfrm>
              <a:off x="1412049" y="616584"/>
              <a:ext cx="103441" cy="154241"/>
            </a:xfrm>
            <a:custGeom>
              <a:avLst/>
              <a:gdLst>
                <a:gd name="connsiteX0" fmla="*/ 33592 w 103441"/>
                <a:gd name="connsiteY0" fmla="*/ 27813 h 154241"/>
                <a:gd name="connsiteX1" fmla="*/ 0 w 103441"/>
                <a:gd name="connsiteY1" fmla="*/ 27813 h 154241"/>
                <a:gd name="connsiteX2" fmla="*/ 0 w 103441"/>
                <a:gd name="connsiteY2" fmla="*/ 0 h 154241"/>
                <a:gd name="connsiteX3" fmla="*/ 103442 w 103441"/>
                <a:gd name="connsiteY3" fmla="*/ 0 h 154241"/>
                <a:gd name="connsiteX4" fmla="*/ 103442 w 103441"/>
                <a:gd name="connsiteY4" fmla="*/ 27813 h 154241"/>
                <a:gd name="connsiteX5" fmla="*/ 69850 w 103441"/>
                <a:gd name="connsiteY5" fmla="*/ 27813 h 154241"/>
                <a:gd name="connsiteX6" fmla="*/ 69850 w 103441"/>
                <a:gd name="connsiteY6" fmla="*/ 154242 h 154241"/>
                <a:gd name="connsiteX7" fmla="*/ 33592 w 103441"/>
                <a:gd name="connsiteY7" fmla="*/ 154242 h 154241"/>
                <a:gd name="connsiteX8" fmla="*/ 33592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2" y="27813"/>
                  </a:moveTo>
                  <a:lnTo>
                    <a:pt x="0" y="27813"/>
                  </a:lnTo>
                  <a:lnTo>
                    <a:pt x="0" y="0"/>
                  </a:lnTo>
                  <a:lnTo>
                    <a:pt x="103442" y="0"/>
                  </a:lnTo>
                  <a:lnTo>
                    <a:pt x="103442" y="27813"/>
                  </a:lnTo>
                  <a:lnTo>
                    <a:pt x="69850" y="27813"/>
                  </a:lnTo>
                  <a:lnTo>
                    <a:pt x="69850" y="154242"/>
                  </a:lnTo>
                  <a:lnTo>
                    <a:pt x="33592" y="154242"/>
                  </a:lnTo>
                  <a:lnTo>
                    <a:pt x="33592" y="27813"/>
                  </a:lnTo>
                  <a:close/>
                </a:path>
              </a:pathLst>
            </a:custGeom>
            <a:grpFill/>
            <a:ln w="6350" cap="flat">
              <a:noFill/>
              <a:prstDash val="solid"/>
              <a:miter/>
            </a:ln>
          </p:spPr>
          <p:txBody>
            <a:bodyPr rtlCol="0" anchor="ctr"/>
            <a:lstStyle/>
            <a:p>
              <a:endParaRPr lang="en-GB" dirty="0"/>
            </a:p>
          </p:txBody>
        </p:sp>
        <p:sp>
          <p:nvSpPr>
            <p:cNvPr id="26" name="Freeform: Shape 25">
              <a:extLst>
                <a:ext uri="{FF2B5EF4-FFF2-40B4-BE49-F238E27FC236}">
                  <a16:creationId xmlns:a16="http://schemas.microsoft.com/office/drawing/2014/main" id="{69646A08-215B-44A4-BB47-5CB5455EE61E}"/>
                </a:ext>
              </a:extLst>
            </p:cNvPr>
            <p:cNvSpPr/>
            <p:nvPr/>
          </p:nvSpPr>
          <p:spPr>
            <a:xfrm>
              <a:off x="1526032" y="616584"/>
              <a:ext cx="110108" cy="154241"/>
            </a:xfrm>
            <a:custGeom>
              <a:avLst/>
              <a:gdLst>
                <a:gd name="connsiteX0" fmla="*/ 73850 w 110108"/>
                <a:gd name="connsiteY0" fmla="*/ 90170 h 154241"/>
                <a:gd name="connsiteX1" fmla="*/ 36258 w 110108"/>
                <a:gd name="connsiteY1" fmla="*/ 90170 h 154241"/>
                <a:gd name="connsiteX2" fmla="*/ 36258 w 110108"/>
                <a:gd name="connsiteY2" fmla="*/ 154242 h 154241"/>
                <a:gd name="connsiteX3" fmla="*/ 0 w 110108"/>
                <a:gd name="connsiteY3" fmla="*/ 154242 h 154241"/>
                <a:gd name="connsiteX4" fmla="*/ 0 w 110108"/>
                <a:gd name="connsiteY4" fmla="*/ 0 h 154241"/>
                <a:gd name="connsiteX5" fmla="*/ 36258 w 110108"/>
                <a:gd name="connsiteY5" fmla="*/ 0 h 154241"/>
                <a:gd name="connsiteX6" fmla="*/ 36258 w 110108"/>
                <a:gd name="connsiteY6" fmla="*/ 61404 h 154241"/>
                <a:gd name="connsiteX7" fmla="*/ 73850 w 110108"/>
                <a:gd name="connsiteY7" fmla="*/ 61404 h 154241"/>
                <a:gd name="connsiteX8" fmla="*/ 73850 w 110108"/>
                <a:gd name="connsiteY8" fmla="*/ 0 h 154241"/>
                <a:gd name="connsiteX9" fmla="*/ 110109 w 110108"/>
                <a:gd name="connsiteY9" fmla="*/ 0 h 154241"/>
                <a:gd name="connsiteX10" fmla="*/ 110109 w 110108"/>
                <a:gd name="connsiteY10" fmla="*/ 154242 h 154241"/>
                <a:gd name="connsiteX11" fmla="*/ 73850 w 110108"/>
                <a:gd name="connsiteY11" fmla="*/ 154242 h 154241"/>
                <a:gd name="connsiteX12" fmla="*/ 73850 w 110108"/>
                <a:gd name="connsiteY12" fmla="*/ 9017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108" h="154241">
                  <a:moveTo>
                    <a:pt x="73850" y="90170"/>
                  </a:moveTo>
                  <a:lnTo>
                    <a:pt x="36258" y="90170"/>
                  </a:lnTo>
                  <a:lnTo>
                    <a:pt x="36258" y="154242"/>
                  </a:lnTo>
                  <a:lnTo>
                    <a:pt x="0" y="154242"/>
                  </a:lnTo>
                  <a:lnTo>
                    <a:pt x="0" y="0"/>
                  </a:lnTo>
                  <a:lnTo>
                    <a:pt x="36258" y="0"/>
                  </a:lnTo>
                  <a:lnTo>
                    <a:pt x="36258" y="61404"/>
                  </a:lnTo>
                  <a:lnTo>
                    <a:pt x="73850" y="61404"/>
                  </a:lnTo>
                  <a:lnTo>
                    <a:pt x="73850" y="0"/>
                  </a:lnTo>
                  <a:lnTo>
                    <a:pt x="110109" y="0"/>
                  </a:lnTo>
                  <a:lnTo>
                    <a:pt x="110109" y="154242"/>
                  </a:lnTo>
                  <a:lnTo>
                    <a:pt x="73850" y="154242"/>
                  </a:lnTo>
                  <a:lnTo>
                    <a:pt x="73850" y="90170"/>
                  </a:lnTo>
                  <a:close/>
                </a:path>
              </a:pathLst>
            </a:custGeom>
            <a:grpFill/>
            <a:ln w="6350" cap="flat">
              <a:noFill/>
              <a:prstDash val="solid"/>
              <a:miter/>
            </a:ln>
          </p:spPr>
          <p:txBody>
            <a:bodyPr rtlCol="0" anchor="ctr"/>
            <a:lstStyle/>
            <a:p>
              <a:endParaRPr lang="en-GB" dirty="0"/>
            </a:p>
          </p:txBody>
        </p:sp>
        <p:sp>
          <p:nvSpPr>
            <p:cNvPr id="27" name="Freeform: Shape 26">
              <a:extLst>
                <a:ext uri="{FF2B5EF4-FFF2-40B4-BE49-F238E27FC236}">
                  <a16:creationId xmlns:a16="http://schemas.microsoft.com/office/drawing/2014/main" id="{5700F4EC-CE57-471F-A34E-72345A947B57}"/>
                </a:ext>
              </a:extLst>
            </p:cNvPr>
            <p:cNvSpPr/>
            <p:nvPr/>
          </p:nvSpPr>
          <p:spPr>
            <a:xfrm>
              <a:off x="1660588" y="616584"/>
              <a:ext cx="91694" cy="154241"/>
            </a:xfrm>
            <a:custGeom>
              <a:avLst/>
              <a:gdLst>
                <a:gd name="connsiteX0" fmla="*/ 0 w 91694"/>
                <a:gd name="connsiteY0" fmla="*/ 0 h 154241"/>
                <a:gd name="connsiteX1" fmla="*/ 89090 w 91694"/>
                <a:gd name="connsiteY1" fmla="*/ 0 h 154241"/>
                <a:gd name="connsiteX2" fmla="*/ 89090 w 91694"/>
                <a:gd name="connsiteY2" fmla="*/ 26924 h 154241"/>
                <a:gd name="connsiteX3" fmla="*/ 34925 w 91694"/>
                <a:gd name="connsiteY3" fmla="*/ 26924 h 154241"/>
                <a:gd name="connsiteX4" fmla="*/ 34925 w 91694"/>
                <a:gd name="connsiteY4" fmla="*/ 61468 h 154241"/>
                <a:gd name="connsiteX5" fmla="*/ 86423 w 91694"/>
                <a:gd name="connsiteY5" fmla="*/ 61468 h 154241"/>
                <a:gd name="connsiteX6" fmla="*/ 86423 w 91694"/>
                <a:gd name="connsiteY6" fmla="*/ 88392 h 154241"/>
                <a:gd name="connsiteX7" fmla="*/ 34925 w 91694"/>
                <a:gd name="connsiteY7" fmla="*/ 88392 h 154241"/>
                <a:gd name="connsiteX8" fmla="*/ 34925 w 91694"/>
                <a:gd name="connsiteY8" fmla="*/ 127318 h 154241"/>
                <a:gd name="connsiteX9" fmla="*/ 91694 w 91694"/>
                <a:gd name="connsiteY9" fmla="*/ 127318 h 154241"/>
                <a:gd name="connsiteX10" fmla="*/ 91694 w 91694"/>
                <a:gd name="connsiteY10" fmla="*/ 154242 h 154241"/>
                <a:gd name="connsiteX11" fmla="*/ 0 w 91694"/>
                <a:gd name="connsiteY11" fmla="*/ 154242 h 154241"/>
                <a:gd name="connsiteX12" fmla="*/ 0 w 91694"/>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694" h="154241">
                  <a:moveTo>
                    <a:pt x="0" y="0"/>
                  </a:moveTo>
                  <a:lnTo>
                    <a:pt x="89090" y="0"/>
                  </a:lnTo>
                  <a:lnTo>
                    <a:pt x="89090" y="26924"/>
                  </a:lnTo>
                  <a:lnTo>
                    <a:pt x="34925" y="26924"/>
                  </a:lnTo>
                  <a:lnTo>
                    <a:pt x="34925" y="61468"/>
                  </a:lnTo>
                  <a:lnTo>
                    <a:pt x="86423" y="61468"/>
                  </a:lnTo>
                  <a:lnTo>
                    <a:pt x="86423" y="88392"/>
                  </a:lnTo>
                  <a:lnTo>
                    <a:pt x="34925" y="88392"/>
                  </a:lnTo>
                  <a:lnTo>
                    <a:pt x="34925" y="127318"/>
                  </a:lnTo>
                  <a:lnTo>
                    <a:pt x="91694" y="127318"/>
                  </a:lnTo>
                  <a:lnTo>
                    <a:pt x="91694" y="154242"/>
                  </a:lnTo>
                  <a:lnTo>
                    <a:pt x="0" y="154242"/>
                  </a:lnTo>
                  <a:lnTo>
                    <a:pt x="0" y="0"/>
                  </a:lnTo>
                  <a:close/>
                </a:path>
              </a:pathLst>
            </a:custGeom>
            <a:grpFill/>
            <a:ln w="6350" cap="flat">
              <a:noFill/>
              <a:prstDash val="solid"/>
              <a:miter/>
            </a:ln>
          </p:spPr>
          <p:txBody>
            <a:bodyPr rtlCol="0" anchor="ctr"/>
            <a:lstStyle/>
            <a:p>
              <a:endParaRPr lang="en-GB" dirty="0"/>
            </a:p>
          </p:txBody>
        </p:sp>
        <p:sp>
          <p:nvSpPr>
            <p:cNvPr id="28" name="Freeform: Shape 27">
              <a:extLst>
                <a:ext uri="{FF2B5EF4-FFF2-40B4-BE49-F238E27FC236}">
                  <a16:creationId xmlns:a16="http://schemas.microsoft.com/office/drawing/2014/main" id="{27BA6FA3-DECE-4625-A17D-52155DE4CFFD}"/>
                </a:ext>
              </a:extLst>
            </p:cNvPr>
            <p:cNvSpPr/>
            <p:nvPr/>
          </p:nvSpPr>
          <p:spPr>
            <a:xfrm>
              <a:off x="2174494" y="640016"/>
              <a:ext cx="49529" cy="54546"/>
            </a:xfrm>
            <a:custGeom>
              <a:avLst/>
              <a:gdLst>
                <a:gd name="connsiteX0" fmla="*/ 0 w 49529"/>
                <a:gd name="connsiteY0" fmla="*/ 16764 h 54546"/>
                <a:gd name="connsiteX1" fmla="*/ 49530 w 49529"/>
                <a:gd name="connsiteY1" fmla="*/ 54546 h 54546"/>
                <a:gd name="connsiteX2" fmla="*/ 49530 w 49529"/>
                <a:gd name="connsiteY2" fmla="*/ 7175 h 54546"/>
                <a:gd name="connsiteX3" fmla="*/ 20574 w 49529"/>
                <a:gd name="connsiteY3" fmla="*/ 0 h 54546"/>
                <a:gd name="connsiteX4" fmla="*/ 0 w 49529"/>
                <a:gd name="connsiteY4" fmla="*/ 16764 h 54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29" h="54546">
                  <a:moveTo>
                    <a:pt x="0" y="16764"/>
                  </a:moveTo>
                  <a:cubicBezTo>
                    <a:pt x="0" y="37147"/>
                    <a:pt x="31750" y="35814"/>
                    <a:pt x="49530" y="54546"/>
                  </a:cubicBezTo>
                  <a:lnTo>
                    <a:pt x="49530" y="7175"/>
                  </a:lnTo>
                  <a:cubicBezTo>
                    <a:pt x="40473" y="2820"/>
                    <a:pt x="30616" y="377"/>
                    <a:pt x="20574" y="0"/>
                  </a:cubicBezTo>
                  <a:cubicBezTo>
                    <a:pt x="8826" y="0"/>
                    <a:pt x="0" y="5271"/>
                    <a:pt x="0" y="16764"/>
                  </a:cubicBezTo>
                  <a:close/>
                </a:path>
              </a:pathLst>
            </a:custGeom>
            <a:grpFill/>
            <a:ln w="6350" cap="flat">
              <a:noFill/>
              <a:prstDash val="solid"/>
              <a:miter/>
            </a:ln>
          </p:spPr>
          <p:txBody>
            <a:bodyPr rtlCol="0" anchor="ctr"/>
            <a:lstStyle/>
            <a:p>
              <a:endParaRPr lang="en-GB" dirty="0"/>
            </a:p>
          </p:txBody>
        </p:sp>
        <p:sp>
          <p:nvSpPr>
            <p:cNvPr id="29" name="Freeform: Shape 28">
              <a:extLst>
                <a:ext uri="{FF2B5EF4-FFF2-40B4-BE49-F238E27FC236}">
                  <a16:creationId xmlns:a16="http://schemas.microsoft.com/office/drawing/2014/main" id="{8D6D3085-204B-427E-B63A-1D8A09400313}"/>
                </a:ext>
              </a:extLst>
            </p:cNvPr>
            <p:cNvSpPr/>
            <p:nvPr/>
          </p:nvSpPr>
          <p:spPr>
            <a:xfrm>
              <a:off x="1804797" y="365315"/>
              <a:ext cx="419100" cy="662114"/>
            </a:xfrm>
            <a:custGeom>
              <a:avLst/>
              <a:gdLst>
                <a:gd name="connsiteX0" fmla="*/ 385953 w 419100"/>
                <a:gd name="connsiteY0" fmla="*/ 248603 h 662114"/>
                <a:gd name="connsiteX1" fmla="*/ 419100 w 419100"/>
                <a:gd name="connsiteY1" fmla="*/ 253238 h 662114"/>
                <a:gd name="connsiteX2" fmla="*/ 419100 w 419100"/>
                <a:gd name="connsiteY2" fmla="*/ 0 h 662114"/>
                <a:gd name="connsiteX3" fmla="*/ 0 w 419100"/>
                <a:gd name="connsiteY3" fmla="*/ 152400 h 662114"/>
                <a:gd name="connsiteX4" fmla="*/ 0 w 419100"/>
                <a:gd name="connsiteY4" fmla="*/ 509715 h 662114"/>
                <a:gd name="connsiteX5" fmla="*/ 419100 w 419100"/>
                <a:gd name="connsiteY5" fmla="*/ 662115 h 662114"/>
                <a:gd name="connsiteX6" fmla="*/ 419100 w 419100"/>
                <a:gd name="connsiteY6" fmla="*/ 391668 h 662114"/>
                <a:gd name="connsiteX7" fmla="*/ 376428 w 419100"/>
                <a:gd name="connsiteY7" fmla="*/ 408178 h 662114"/>
                <a:gd name="connsiteX8" fmla="*/ 334899 w 419100"/>
                <a:gd name="connsiteY8" fmla="*/ 401828 h 662114"/>
                <a:gd name="connsiteX9" fmla="*/ 336867 w 419100"/>
                <a:gd name="connsiteY9" fmla="*/ 371793 h 662114"/>
                <a:gd name="connsiteX10" fmla="*/ 370713 w 419100"/>
                <a:gd name="connsiteY10" fmla="*/ 381254 h 662114"/>
                <a:gd name="connsiteX11" fmla="*/ 393255 w 419100"/>
                <a:gd name="connsiteY11" fmla="*/ 362966 h 662114"/>
                <a:gd name="connsiteX12" fmla="*/ 332486 w 419100"/>
                <a:gd name="connsiteY12" fmla="*/ 292672 h 662114"/>
                <a:gd name="connsiteX13" fmla="*/ 385953 w 419100"/>
                <a:gd name="connsiteY13" fmla="*/ 248603 h 662114"/>
                <a:gd name="connsiteX14" fmla="*/ 178943 w 419100"/>
                <a:gd name="connsiteY14" fmla="*/ 405130 h 662114"/>
                <a:gd name="connsiteX15" fmla="*/ 136080 w 419100"/>
                <a:gd name="connsiteY15" fmla="*/ 405130 h 662114"/>
                <a:gd name="connsiteX16" fmla="*/ 91630 w 419100"/>
                <a:gd name="connsiteY16" fmla="*/ 293561 h 662114"/>
                <a:gd name="connsiteX17" fmla="*/ 91186 w 419100"/>
                <a:gd name="connsiteY17" fmla="*/ 293561 h 662114"/>
                <a:gd name="connsiteX18" fmla="*/ 91186 w 419100"/>
                <a:gd name="connsiteY18" fmla="*/ 405130 h 662114"/>
                <a:gd name="connsiteX19" fmla="*/ 59436 w 419100"/>
                <a:gd name="connsiteY19" fmla="*/ 405130 h 662114"/>
                <a:gd name="connsiteX20" fmla="*/ 59436 w 419100"/>
                <a:gd name="connsiteY20" fmla="*/ 250635 h 662114"/>
                <a:gd name="connsiteX21" fmla="*/ 101854 w 419100"/>
                <a:gd name="connsiteY21" fmla="*/ 250635 h 662114"/>
                <a:gd name="connsiteX22" fmla="*/ 146748 w 419100"/>
                <a:gd name="connsiteY22" fmla="*/ 357632 h 662114"/>
                <a:gd name="connsiteX23" fmla="*/ 147193 w 419100"/>
                <a:gd name="connsiteY23" fmla="*/ 357632 h 662114"/>
                <a:gd name="connsiteX24" fmla="*/ 147193 w 419100"/>
                <a:gd name="connsiteY24" fmla="*/ 250635 h 662114"/>
                <a:gd name="connsiteX25" fmla="*/ 178943 w 419100"/>
                <a:gd name="connsiteY25" fmla="*/ 250635 h 662114"/>
                <a:gd name="connsiteX26" fmla="*/ 316801 w 419100"/>
                <a:gd name="connsiteY26" fmla="*/ 405511 h 662114"/>
                <a:gd name="connsiteX27" fmla="*/ 280607 w 419100"/>
                <a:gd name="connsiteY27" fmla="*/ 405511 h 662114"/>
                <a:gd name="connsiteX28" fmla="*/ 280607 w 419100"/>
                <a:gd name="connsiteY28" fmla="*/ 341440 h 662114"/>
                <a:gd name="connsiteX29" fmla="*/ 243014 w 419100"/>
                <a:gd name="connsiteY29" fmla="*/ 341440 h 662114"/>
                <a:gd name="connsiteX30" fmla="*/ 243014 w 419100"/>
                <a:gd name="connsiteY30" fmla="*/ 405511 h 662114"/>
                <a:gd name="connsiteX31" fmla="*/ 206883 w 419100"/>
                <a:gd name="connsiteY31" fmla="*/ 405511 h 662114"/>
                <a:gd name="connsiteX32" fmla="*/ 206883 w 419100"/>
                <a:gd name="connsiteY32" fmla="*/ 251270 h 662114"/>
                <a:gd name="connsiteX33" fmla="*/ 243142 w 419100"/>
                <a:gd name="connsiteY33" fmla="*/ 251270 h 662114"/>
                <a:gd name="connsiteX34" fmla="*/ 243142 w 419100"/>
                <a:gd name="connsiteY34" fmla="*/ 312674 h 662114"/>
                <a:gd name="connsiteX35" fmla="*/ 280733 w 419100"/>
                <a:gd name="connsiteY35" fmla="*/ 312674 h 662114"/>
                <a:gd name="connsiteX36" fmla="*/ 280733 w 419100"/>
                <a:gd name="connsiteY36" fmla="*/ 251270 h 662114"/>
                <a:gd name="connsiteX37" fmla="*/ 316929 w 419100"/>
                <a:gd name="connsiteY37" fmla="*/ 251270 h 66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9100" h="662114">
                  <a:moveTo>
                    <a:pt x="385953" y="248603"/>
                  </a:moveTo>
                  <a:cubicBezTo>
                    <a:pt x="397152" y="248764"/>
                    <a:pt x="408287" y="250321"/>
                    <a:pt x="419100" y="253238"/>
                  </a:cubicBezTo>
                  <a:lnTo>
                    <a:pt x="419100" y="0"/>
                  </a:lnTo>
                  <a:lnTo>
                    <a:pt x="0" y="152400"/>
                  </a:lnTo>
                  <a:lnTo>
                    <a:pt x="0" y="509715"/>
                  </a:lnTo>
                  <a:lnTo>
                    <a:pt x="419100" y="662115"/>
                  </a:lnTo>
                  <a:lnTo>
                    <a:pt x="419100" y="391668"/>
                  </a:lnTo>
                  <a:cubicBezTo>
                    <a:pt x="407826" y="402920"/>
                    <a:pt x="392339" y="408912"/>
                    <a:pt x="376428" y="408178"/>
                  </a:cubicBezTo>
                  <a:cubicBezTo>
                    <a:pt x="362354" y="408039"/>
                    <a:pt x="348371" y="405901"/>
                    <a:pt x="334899" y="401828"/>
                  </a:cubicBezTo>
                  <a:lnTo>
                    <a:pt x="336867" y="371793"/>
                  </a:lnTo>
                  <a:cubicBezTo>
                    <a:pt x="347726" y="375984"/>
                    <a:pt x="357188" y="381254"/>
                    <a:pt x="370713" y="381254"/>
                  </a:cubicBezTo>
                  <a:cubicBezTo>
                    <a:pt x="382207" y="381254"/>
                    <a:pt x="393255" y="375539"/>
                    <a:pt x="393255" y="362966"/>
                  </a:cubicBezTo>
                  <a:cubicBezTo>
                    <a:pt x="393255" y="333121"/>
                    <a:pt x="332486" y="347663"/>
                    <a:pt x="332486" y="292672"/>
                  </a:cubicBezTo>
                  <a:cubicBezTo>
                    <a:pt x="332613" y="287973"/>
                    <a:pt x="334327" y="248603"/>
                    <a:pt x="385953" y="248603"/>
                  </a:cubicBezTo>
                  <a:close/>
                  <a:moveTo>
                    <a:pt x="178943" y="405130"/>
                  </a:moveTo>
                  <a:lnTo>
                    <a:pt x="136080" y="405130"/>
                  </a:lnTo>
                  <a:lnTo>
                    <a:pt x="91630" y="293561"/>
                  </a:lnTo>
                  <a:lnTo>
                    <a:pt x="91186" y="293561"/>
                  </a:lnTo>
                  <a:lnTo>
                    <a:pt x="91186" y="405130"/>
                  </a:lnTo>
                  <a:lnTo>
                    <a:pt x="59436" y="405130"/>
                  </a:lnTo>
                  <a:lnTo>
                    <a:pt x="59436" y="250635"/>
                  </a:lnTo>
                  <a:lnTo>
                    <a:pt x="101854" y="250635"/>
                  </a:lnTo>
                  <a:lnTo>
                    <a:pt x="146748" y="357632"/>
                  </a:lnTo>
                  <a:lnTo>
                    <a:pt x="147193" y="357632"/>
                  </a:lnTo>
                  <a:lnTo>
                    <a:pt x="147193" y="250635"/>
                  </a:lnTo>
                  <a:lnTo>
                    <a:pt x="178943" y="250635"/>
                  </a:lnTo>
                  <a:close/>
                  <a:moveTo>
                    <a:pt x="316801" y="405511"/>
                  </a:moveTo>
                  <a:lnTo>
                    <a:pt x="280607" y="405511"/>
                  </a:lnTo>
                  <a:lnTo>
                    <a:pt x="280607" y="341440"/>
                  </a:lnTo>
                  <a:lnTo>
                    <a:pt x="243014" y="341440"/>
                  </a:lnTo>
                  <a:lnTo>
                    <a:pt x="243014" y="405511"/>
                  </a:lnTo>
                  <a:lnTo>
                    <a:pt x="206883" y="405511"/>
                  </a:lnTo>
                  <a:lnTo>
                    <a:pt x="206883" y="251270"/>
                  </a:lnTo>
                  <a:lnTo>
                    <a:pt x="243142" y="251270"/>
                  </a:lnTo>
                  <a:lnTo>
                    <a:pt x="243142" y="312674"/>
                  </a:lnTo>
                  <a:lnTo>
                    <a:pt x="280733" y="312674"/>
                  </a:lnTo>
                  <a:lnTo>
                    <a:pt x="280733" y="251270"/>
                  </a:lnTo>
                  <a:lnTo>
                    <a:pt x="316929" y="251270"/>
                  </a:lnTo>
                  <a:close/>
                </a:path>
              </a:pathLst>
            </a:custGeom>
            <a:grpFill/>
            <a:ln w="6350" cap="flat">
              <a:noFill/>
              <a:prstDash val="solid"/>
              <a:miter/>
            </a:ln>
          </p:spPr>
          <p:txBody>
            <a:bodyPr rtlCol="0" anchor="ctr"/>
            <a:lstStyle/>
            <a:p>
              <a:endParaRPr lang="en-GB" dirty="0"/>
            </a:p>
          </p:txBody>
        </p:sp>
      </p:grpSp>
      <p:sp>
        <p:nvSpPr>
          <p:cNvPr id="30" name="Freeform: Shape 32">
            <a:extLst>
              <a:ext uri="{FF2B5EF4-FFF2-40B4-BE49-F238E27FC236}">
                <a16:creationId xmlns:a16="http://schemas.microsoft.com/office/drawing/2014/main" id="{573F5639-798B-1E4F-AC42-1858A605D656}"/>
              </a:ext>
            </a:extLst>
          </p:cNvPr>
          <p:cNvSpPr>
            <a:spLocks noChangeAspect="1"/>
          </p:cNvSpPr>
          <p:nvPr userDrawn="1"/>
        </p:nvSpPr>
        <p:spPr>
          <a:xfrm>
            <a:off x="10829086" y="476250"/>
            <a:ext cx="893586" cy="360000"/>
          </a:xfrm>
          <a:custGeom>
            <a:avLst/>
            <a:gdLst>
              <a:gd name="connsiteX0" fmla="*/ 804228 w 804227"/>
              <a:gd name="connsiteY0" fmla="*/ 0 h 323850"/>
              <a:gd name="connsiteX1" fmla="*/ 0 w 804227"/>
              <a:gd name="connsiteY1" fmla="*/ 0 h 323850"/>
              <a:gd name="connsiteX2" fmla="*/ 0 w 804227"/>
              <a:gd name="connsiteY2" fmla="*/ 323850 h 323850"/>
              <a:gd name="connsiteX3" fmla="*/ 804228 w 804227"/>
              <a:gd name="connsiteY3" fmla="*/ 323850 h 323850"/>
              <a:gd name="connsiteX4" fmla="*/ 323342 w 804227"/>
              <a:gd name="connsiteY4" fmla="*/ 31306 h 323850"/>
              <a:gd name="connsiteX5" fmla="*/ 267843 w 804227"/>
              <a:gd name="connsiteY5" fmla="*/ 291973 h 323850"/>
              <a:gd name="connsiteX6" fmla="*/ 180722 w 804227"/>
              <a:gd name="connsiteY6" fmla="*/ 291973 h 323850"/>
              <a:gd name="connsiteX7" fmla="*/ 125921 w 804227"/>
              <a:gd name="connsiteY7" fmla="*/ 111570 h 323850"/>
              <a:gd name="connsiteX8" fmla="*/ 125222 w 804227"/>
              <a:gd name="connsiteY8" fmla="*/ 111570 h 323850"/>
              <a:gd name="connsiteX9" fmla="*/ 88773 w 804227"/>
              <a:gd name="connsiteY9" fmla="*/ 291973 h 323850"/>
              <a:gd name="connsiteX10" fmla="*/ 22670 w 804227"/>
              <a:gd name="connsiteY10" fmla="*/ 291973 h 323850"/>
              <a:gd name="connsiteX11" fmla="*/ 78677 w 804227"/>
              <a:gd name="connsiteY11" fmla="*/ 31306 h 323850"/>
              <a:gd name="connsiteX12" fmla="*/ 166053 w 804227"/>
              <a:gd name="connsiteY12" fmla="*/ 31306 h 323850"/>
              <a:gd name="connsiteX13" fmla="*/ 219773 w 804227"/>
              <a:gd name="connsiteY13" fmla="*/ 212027 h 323850"/>
              <a:gd name="connsiteX14" fmla="*/ 220472 w 804227"/>
              <a:gd name="connsiteY14" fmla="*/ 212027 h 323850"/>
              <a:gd name="connsiteX15" fmla="*/ 257302 w 804227"/>
              <a:gd name="connsiteY15" fmla="*/ 31306 h 323850"/>
              <a:gd name="connsiteX16" fmla="*/ 572516 w 804227"/>
              <a:gd name="connsiteY16" fmla="*/ 31306 h 323850"/>
              <a:gd name="connsiteX17" fmla="*/ 518096 w 804227"/>
              <a:gd name="connsiteY17" fmla="*/ 291973 h 323850"/>
              <a:gd name="connsiteX18" fmla="*/ 448246 w 804227"/>
              <a:gd name="connsiteY18" fmla="*/ 291973 h 323850"/>
              <a:gd name="connsiteX19" fmla="*/ 471551 w 804227"/>
              <a:gd name="connsiteY19" fmla="*/ 180277 h 323850"/>
              <a:gd name="connsiteX20" fmla="*/ 388557 w 804227"/>
              <a:gd name="connsiteY20" fmla="*/ 180277 h 323850"/>
              <a:gd name="connsiteX21" fmla="*/ 365252 w 804227"/>
              <a:gd name="connsiteY21" fmla="*/ 291973 h 323850"/>
              <a:gd name="connsiteX22" fmla="*/ 295402 w 804227"/>
              <a:gd name="connsiteY22" fmla="*/ 291973 h 323850"/>
              <a:gd name="connsiteX23" fmla="*/ 349821 w 804227"/>
              <a:gd name="connsiteY23" fmla="*/ 31306 h 323850"/>
              <a:gd name="connsiteX24" fmla="*/ 419989 w 804227"/>
              <a:gd name="connsiteY24" fmla="*/ 31306 h 323850"/>
              <a:gd name="connsiteX25" fmla="*/ 399352 w 804227"/>
              <a:gd name="connsiteY25" fmla="*/ 131000 h 323850"/>
              <a:gd name="connsiteX26" fmla="*/ 482283 w 804227"/>
              <a:gd name="connsiteY26" fmla="*/ 131000 h 323850"/>
              <a:gd name="connsiteX27" fmla="*/ 502920 w 804227"/>
              <a:gd name="connsiteY27" fmla="*/ 31306 h 323850"/>
              <a:gd name="connsiteX28" fmla="*/ 774129 w 804227"/>
              <a:gd name="connsiteY28" fmla="*/ 38354 h 323850"/>
              <a:gd name="connsiteX29" fmla="*/ 757174 w 804227"/>
              <a:gd name="connsiteY29" fmla="*/ 90297 h 323850"/>
              <a:gd name="connsiteX30" fmla="*/ 699389 w 804227"/>
              <a:gd name="connsiteY30" fmla="*/ 78359 h 323850"/>
              <a:gd name="connsiteX31" fmla="*/ 649097 w 804227"/>
              <a:gd name="connsiteY31" fmla="*/ 103378 h 323850"/>
              <a:gd name="connsiteX32" fmla="*/ 750697 w 804227"/>
              <a:gd name="connsiteY32" fmla="*/ 205677 h 323850"/>
              <a:gd name="connsiteX33" fmla="*/ 622681 w 804227"/>
              <a:gd name="connsiteY33" fmla="*/ 296482 h 323850"/>
              <a:gd name="connsiteX34" fmla="*/ 541655 w 804227"/>
              <a:gd name="connsiteY34" fmla="*/ 282956 h 323850"/>
              <a:gd name="connsiteX35" fmla="*/ 558165 w 804227"/>
              <a:gd name="connsiteY35" fmla="*/ 229934 h 323850"/>
              <a:gd name="connsiteX36" fmla="*/ 622681 w 804227"/>
              <a:gd name="connsiteY36" fmla="*/ 244920 h 323850"/>
              <a:gd name="connsiteX37" fmla="*/ 678625 w 804227"/>
              <a:gd name="connsiteY37" fmla="*/ 213868 h 323850"/>
              <a:gd name="connsiteX38" fmla="*/ 577025 w 804227"/>
              <a:gd name="connsiteY38" fmla="*/ 114236 h 323850"/>
              <a:gd name="connsiteX39" fmla="*/ 693801 w 804227"/>
              <a:gd name="connsiteY39" fmla="*/ 26797 h 323850"/>
              <a:gd name="connsiteX40" fmla="*/ 774129 w 804227"/>
              <a:gd name="connsiteY40" fmla="*/ 38354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04227" h="323850">
                <a:moveTo>
                  <a:pt x="804228" y="0"/>
                </a:moveTo>
                <a:lnTo>
                  <a:pt x="0" y="0"/>
                </a:lnTo>
                <a:lnTo>
                  <a:pt x="0" y="323850"/>
                </a:lnTo>
                <a:lnTo>
                  <a:pt x="804228" y="323850"/>
                </a:lnTo>
                <a:close/>
                <a:moveTo>
                  <a:pt x="323342" y="31306"/>
                </a:moveTo>
                <a:lnTo>
                  <a:pt x="267843" y="291973"/>
                </a:lnTo>
                <a:lnTo>
                  <a:pt x="180722" y="291973"/>
                </a:lnTo>
                <a:lnTo>
                  <a:pt x="125921" y="111570"/>
                </a:lnTo>
                <a:lnTo>
                  <a:pt x="125222" y="111570"/>
                </a:lnTo>
                <a:lnTo>
                  <a:pt x="88773" y="291973"/>
                </a:lnTo>
                <a:lnTo>
                  <a:pt x="22670" y="291973"/>
                </a:lnTo>
                <a:lnTo>
                  <a:pt x="78677" y="31306"/>
                </a:lnTo>
                <a:lnTo>
                  <a:pt x="166053" y="31306"/>
                </a:lnTo>
                <a:lnTo>
                  <a:pt x="219773" y="212027"/>
                </a:lnTo>
                <a:lnTo>
                  <a:pt x="220472" y="212027"/>
                </a:lnTo>
                <a:lnTo>
                  <a:pt x="257302" y="31306"/>
                </a:lnTo>
                <a:close/>
                <a:moveTo>
                  <a:pt x="572516" y="31306"/>
                </a:moveTo>
                <a:lnTo>
                  <a:pt x="518096" y="291973"/>
                </a:lnTo>
                <a:lnTo>
                  <a:pt x="448246" y="291973"/>
                </a:lnTo>
                <a:lnTo>
                  <a:pt x="471551" y="180277"/>
                </a:lnTo>
                <a:lnTo>
                  <a:pt x="388557" y="180277"/>
                </a:lnTo>
                <a:lnTo>
                  <a:pt x="365252" y="291973"/>
                </a:lnTo>
                <a:lnTo>
                  <a:pt x="295402" y="291973"/>
                </a:lnTo>
                <a:lnTo>
                  <a:pt x="349821" y="31306"/>
                </a:lnTo>
                <a:lnTo>
                  <a:pt x="419989" y="31306"/>
                </a:lnTo>
                <a:lnTo>
                  <a:pt x="399352" y="131000"/>
                </a:lnTo>
                <a:lnTo>
                  <a:pt x="482283" y="131000"/>
                </a:lnTo>
                <a:lnTo>
                  <a:pt x="502920" y="31306"/>
                </a:lnTo>
                <a:close/>
                <a:moveTo>
                  <a:pt x="774129" y="38354"/>
                </a:moveTo>
                <a:lnTo>
                  <a:pt x="757174" y="90297"/>
                </a:lnTo>
                <a:cubicBezTo>
                  <a:pt x="739057" y="82015"/>
                  <a:pt x="719304" y="77934"/>
                  <a:pt x="699389" y="78359"/>
                </a:cubicBezTo>
                <a:cubicBezTo>
                  <a:pt x="671640" y="78359"/>
                  <a:pt x="649097" y="82423"/>
                  <a:pt x="649097" y="103378"/>
                </a:cubicBezTo>
                <a:cubicBezTo>
                  <a:pt x="649097" y="140335"/>
                  <a:pt x="750697" y="126556"/>
                  <a:pt x="750697" y="205677"/>
                </a:cubicBezTo>
                <a:cubicBezTo>
                  <a:pt x="750697" y="277749"/>
                  <a:pt x="683514" y="296482"/>
                  <a:pt x="622681" y="296482"/>
                </a:cubicBezTo>
                <a:cubicBezTo>
                  <a:pt x="595172" y="295793"/>
                  <a:pt x="567896" y="291240"/>
                  <a:pt x="541655" y="282956"/>
                </a:cubicBezTo>
                <a:lnTo>
                  <a:pt x="558165" y="229934"/>
                </a:lnTo>
                <a:cubicBezTo>
                  <a:pt x="572009" y="238950"/>
                  <a:pt x="599822" y="244920"/>
                  <a:pt x="622681" y="244920"/>
                </a:cubicBezTo>
                <a:cubicBezTo>
                  <a:pt x="644525" y="244920"/>
                  <a:pt x="678625" y="240792"/>
                  <a:pt x="678625" y="213868"/>
                </a:cubicBezTo>
                <a:cubicBezTo>
                  <a:pt x="678625" y="172085"/>
                  <a:pt x="577025" y="187770"/>
                  <a:pt x="577025" y="114236"/>
                </a:cubicBezTo>
                <a:cubicBezTo>
                  <a:pt x="577025" y="46990"/>
                  <a:pt x="636334" y="26797"/>
                  <a:pt x="693801" y="26797"/>
                </a:cubicBezTo>
                <a:cubicBezTo>
                  <a:pt x="726059" y="26797"/>
                  <a:pt x="756476" y="30163"/>
                  <a:pt x="774129" y="38354"/>
                </a:cubicBezTo>
                <a:close/>
              </a:path>
            </a:pathLst>
          </a:custGeom>
          <a:solidFill>
            <a:srgbClr val="005EBB"/>
          </a:solidFill>
          <a:ln w="6350" cap="flat">
            <a:noFill/>
            <a:prstDash val="solid"/>
            <a:miter/>
          </a:ln>
        </p:spPr>
        <p:txBody>
          <a:bodyPr rtlCol="0" anchor="ctr"/>
          <a:lstStyle/>
          <a:p>
            <a:endParaRPr lang="en-GB" dirty="0"/>
          </a:p>
        </p:txBody>
      </p:sp>
    </p:spTree>
    <p:extLst>
      <p:ext uri="{BB962C8B-B14F-4D97-AF65-F5344CB8AC3E}">
        <p14:creationId xmlns:p14="http://schemas.microsoft.com/office/powerpoint/2010/main" val="7762949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65" r:id="rId5"/>
    <p:sldLayoutId id="2147483672" r:id="rId6"/>
    <p:sldLayoutId id="2147483669" r:id="rId7"/>
    <p:sldLayoutId id="2147483660" r:id="rId8"/>
    <p:sldLayoutId id="2147483661" r:id="rId9"/>
    <p:sldLayoutId id="2147483662" r:id="rId10"/>
    <p:sldLayoutId id="2147483666" r:id="rId11"/>
    <p:sldLayoutId id="2147483671" r:id="rId12"/>
    <p:sldLayoutId id="2147483667" r:id="rId13"/>
    <p:sldLayoutId id="2147483668" r:id="rId14"/>
    <p:sldLayoutId id="2147483655" r:id="rId15"/>
  </p:sldLayoutIdLst>
  <p:txStyles>
    <p:titleStyle>
      <a:lvl1pPr marL="0" algn="l" defTabSz="914400" rtl="0" eaLnBrk="1" latinLnBrk="0" hangingPunct="1">
        <a:lnSpc>
          <a:spcPct val="90000"/>
        </a:lnSpc>
        <a:spcBef>
          <a:spcPct val="0"/>
        </a:spcBef>
        <a:buNone/>
        <a:defRPr lang="en-GB" sz="3200" b="1" kern="1200" noProof="0" dirty="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userDrawn="1">
          <p15:clr>
            <a:srgbClr val="F26B43"/>
          </p15:clr>
        </p15:guide>
        <p15:guide id="2" orient="horz" pos="4020" userDrawn="1">
          <p15:clr>
            <a:srgbClr val="F26B43"/>
          </p15:clr>
        </p15:guide>
        <p15:guide id="3" pos="325" userDrawn="1">
          <p15:clr>
            <a:srgbClr val="F26B43"/>
          </p15:clr>
        </p15:guide>
        <p15:guide id="4" pos="802" userDrawn="1">
          <p15:clr>
            <a:srgbClr val="F26B43"/>
          </p15:clr>
        </p15:guide>
        <p15:guide id="5" pos="898" userDrawn="1">
          <p15:clr>
            <a:srgbClr val="F26B43"/>
          </p15:clr>
        </p15:guide>
        <p15:guide id="6" pos="1400" userDrawn="1">
          <p15:clr>
            <a:srgbClr val="F26B43"/>
          </p15:clr>
        </p15:guide>
        <p15:guide id="7" pos="1496" userDrawn="1">
          <p15:clr>
            <a:srgbClr val="F26B43"/>
          </p15:clr>
        </p15:guide>
        <p15:guide id="8" pos="1998" userDrawn="1">
          <p15:clr>
            <a:srgbClr val="F26B43"/>
          </p15:clr>
        </p15:guide>
        <p15:guide id="9" pos="2094" userDrawn="1">
          <p15:clr>
            <a:srgbClr val="F26B43"/>
          </p15:clr>
        </p15:guide>
        <p15:guide id="10" pos="2596" userDrawn="1">
          <p15:clr>
            <a:srgbClr val="F26B43"/>
          </p15:clr>
        </p15:guide>
        <p15:guide id="11" pos="2729" userDrawn="1">
          <p15:clr>
            <a:srgbClr val="F26B43"/>
          </p15:clr>
        </p15:guide>
        <p15:guide id="12" pos="3194" userDrawn="1">
          <p15:clr>
            <a:srgbClr val="F26B43"/>
          </p15:clr>
        </p15:guide>
        <p15:guide id="13" pos="3290" userDrawn="1">
          <p15:clr>
            <a:srgbClr val="F26B43"/>
          </p15:clr>
        </p15:guide>
        <p15:guide id="14" pos="3792" userDrawn="1">
          <p15:clr>
            <a:srgbClr val="F26B43"/>
          </p15:clr>
        </p15:guide>
        <p15:guide id="15" pos="3888" userDrawn="1">
          <p15:clr>
            <a:srgbClr val="F26B43"/>
          </p15:clr>
        </p15:guide>
        <p15:guide id="16" pos="4390" userDrawn="1">
          <p15:clr>
            <a:srgbClr val="F26B43"/>
          </p15:clr>
        </p15:guide>
        <p15:guide id="17" pos="4486" userDrawn="1">
          <p15:clr>
            <a:srgbClr val="F26B43"/>
          </p15:clr>
        </p15:guide>
        <p15:guide id="18" pos="4988" userDrawn="1">
          <p15:clr>
            <a:srgbClr val="F26B43"/>
          </p15:clr>
        </p15:guide>
        <p15:guide id="19" pos="5084" userDrawn="1">
          <p15:clr>
            <a:srgbClr val="F26B43"/>
          </p15:clr>
        </p15:guide>
        <p15:guide id="20" pos="5586" userDrawn="1">
          <p15:clr>
            <a:srgbClr val="F26B43"/>
          </p15:clr>
        </p15:guide>
        <p15:guide id="21" pos="5682" userDrawn="1">
          <p15:clr>
            <a:srgbClr val="F26B43"/>
          </p15:clr>
        </p15:guide>
        <p15:guide id="22" pos="6184" userDrawn="1">
          <p15:clr>
            <a:srgbClr val="F26B43"/>
          </p15:clr>
        </p15:guide>
        <p15:guide id="23" pos="6280" userDrawn="1">
          <p15:clr>
            <a:srgbClr val="F26B43"/>
          </p15:clr>
        </p15:guide>
        <p15:guide id="24" pos="6782" userDrawn="1">
          <p15:clr>
            <a:srgbClr val="F26B43"/>
          </p15:clr>
        </p15:guide>
        <p15:guide id="25" pos="6878" userDrawn="1">
          <p15:clr>
            <a:srgbClr val="F26B43"/>
          </p15:clr>
        </p15:guide>
        <p15:guide id="26" pos="73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person standing in a room&#10;&#10;Description automatically generated">
            <a:extLst>
              <a:ext uri="{FF2B5EF4-FFF2-40B4-BE49-F238E27FC236}">
                <a16:creationId xmlns:a16="http://schemas.microsoft.com/office/drawing/2014/main" id="{F6CDD672-DEF6-B449-A08D-3420C099C490}"/>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6757" t="2901" r="27786" b="17413"/>
          <a:stretch/>
        </p:blipFill>
        <p:spPr>
          <a:xfrm>
            <a:off x="1" y="2296986"/>
            <a:ext cx="3043873" cy="4566539"/>
          </a:xfrm>
        </p:spPr>
      </p:pic>
      <p:sp>
        <p:nvSpPr>
          <p:cNvPr id="3" name="Subtitle 2">
            <a:extLst>
              <a:ext uri="{FF2B5EF4-FFF2-40B4-BE49-F238E27FC236}">
                <a16:creationId xmlns:a16="http://schemas.microsoft.com/office/drawing/2014/main" id="{6CA3EAE5-A4B8-40DE-9B68-42E5D4FFB11D}"/>
              </a:ext>
            </a:extLst>
          </p:cNvPr>
          <p:cNvSpPr>
            <a:spLocks noGrp="1"/>
          </p:cNvSpPr>
          <p:nvPr>
            <p:ph type="subTitle" idx="1"/>
          </p:nvPr>
        </p:nvSpPr>
        <p:spPr>
          <a:xfrm>
            <a:off x="3324224" y="2813762"/>
            <a:ext cx="4594226" cy="1655762"/>
          </a:xfrm>
        </p:spPr>
        <p:txBody>
          <a:bodyPr/>
          <a:lstStyle/>
          <a:p>
            <a:r>
              <a:rPr lang="en-US" dirty="0"/>
              <a:t>There are over 350 different careers available in the NHS!</a:t>
            </a:r>
            <a:br>
              <a:rPr lang="en-US" dirty="0"/>
            </a:br>
            <a:r>
              <a:rPr lang="en-US" dirty="0"/>
              <a:t>Here are just some of the NHS team to tell you about their jobs. </a:t>
            </a:r>
            <a:endParaRPr lang="en-GB" dirty="0"/>
          </a:p>
        </p:txBody>
      </p:sp>
      <p:sp>
        <p:nvSpPr>
          <p:cNvPr id="2" name="TextBox 1">
            <a:extLst>
              <a:ext uri="{FF2B5EF4-FFF2-40B4-BE49-F238E27FC236}">
                <a16:creationId xmlns:a16="http://schemas.microsoft.com/office/drawing/2014/main" id="{BA7AC92C-533C-A448-9934-92E40123FF03}"/>
              </a:ext>
            </a:extLst>
          </p:cNvPr>
          <p:cNvSpPr txBox="1"/>
          <p:nvPr/>
        </p:nvSpPr>
        <p:spPr>
          <a:xfrm>
            <a:off x="12056165" y="4253948"/>
            <a:ext cx="0" cy="0"/>
          </a:xfrm>
          <a:prstGeom prst="rect">
            <a:avLst/>
          </a:prstGeom>
          <a:noFill/>
        </p:spPr>
        <p:txBody>
          <a:bodyPr wrap="none" lIns="0" tIns="0" rIns="0" bIns="0" rtlCol="0">
            <a:noAutofit/>
          </a:bodyPr>
          <a:lstStyle/>
          <a:p>
            <a:pPr algn="l"/>
            <a:endParaRPr lang="en-US" sz="2800" dirty="0">
              <a:solidFill>
                <a:schemeClr val="tx2"/>
              </a:solidFill>
            </a:endParaRPr>
          </a:p>
        </p:txBody>
      </p:sp>
    </p:spTree>
    <p:extLst>
      <p:ext uri="{BB962C8B-B14F-4D97-AF65-F5344CB8AC3E}">
        <p14:creationId xmlns:p14="http://schemas.microsoft.com/office/powerpoint/2010/main" val="32551303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human resources professional</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1278365282"/>
              </p:ext>
            </p:extLst>
          </p:nvPr>
        </p:nvGraphicFramePr>
        <p:xfrm>
          <a:off x="3324225" y="1802667"/>
          <a:ext cx="7442200" cy="466560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Louise Brandon</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Assistant personnel officer</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Staff management including recruitment and employee welfare; pay issues, training and development, health and safety, plus advising hospital managers.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Enjoy working with other people, organised and able to do many tasks at once, staying calm under pressure.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“If you’re looking for a career with lots of opportunities to progress up the ladder, this job is excellent.”</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GB" sz="1600" noProof="0" dirty="0">
                          <a:solidFill>
                            <a:schemeClr val="tx2"/>
                          </a:solidFill>
                        </a:rPr>
                        <a:t>There are no minimum entry requirements, but you'll need to demonstrate a good basic education. </a:t>
                      </a:r>
                    </a:p>
                    <a:p>
                      <a:pPr marL="285750" indent="-285750">
                        <a:buFont typeface="Arial" panose="020B0604020202020204" pitchFamily="34" charset="0"/>
                        <a:buChar char="•"/>
                      </a:pPr>
                      <a:r>
                        <a:rPr lang="en-GB" sz="1600" noProof="0" dirty="0">
                          <a:solidFill>
                            <a:schemeClr val="tx2"/>
                          </a:solidFill>
                        </a:rPr>
                        <a:t>You can either enter at an administrative level or take an apprenticeship and work your way up, or you can complete A levels (or equivalent).</a:t>
                      </a:r>
                    </a:p>
                    <a:p>
                      <a:pPr marL="285750" indent="-285750">
                        <a:buFont typeface="Arial" panose="020B0604020202020204" pitchFamily="34" charset="0"/>
                        <a:buChar char="•"/>
                      </a:pPr>
                      <a:r>
                        <a:rPr lang="en-GB" sz="1600" noProof="0" dirty="0">
                          <a:solidFill>
                            <a:schemeClr val="tx2"/>
                          </a:solidFill>
                        </a:rPr>
                        <a:t>You can then study for a degree – perhaps in human resource management. Degree apprenticeships are available.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7" name="Picture Placeholder 6">
            <a:extLst>
              <a:ext uri="{FF2B5EF4-FFF2-40B4-BE49-F238E27FC236}">
                <a16:creationId xmlns:a16="http://schemas.microsoft.com/office/drawing/2014/main" id="{78C35AF6-7B2F-4774-B49C-E4B4C78175D1}"/>
              </a:ext>
            </a:extLst>
          </p:cNvPr>
          <p:cNvPicPr>
            <a:picLocks noGrp="1" noChangeAspect="1"/>
          </p:cNvPicPr>
          <p:nvPr>
            <p:ph type="pic" sz="quarter" idx="13"/>
          </p:nvPr>
        </p:nvPicPr>
        <p:blipFill rotWithShape="1">
          <a:blip r:embed="rId2"/>
          <a:srcRect l="2515" r="2515"/>
          <a:stretch/>
        </p:blipFill>
        <p:spPr/>
      </p:pic>
    </p:spTree>
    <p:extLst>
      <p:ext uri="{BB962C8B-B14F-4D97-AF65-F5344CB8AC3E}">
        <p14:creationId xmlns:p14="http://schemas.microsoft.com/office/powerpoint/2010/main" val="2989342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clinical scientist</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3967386175"/>
              </p:ext>
            </p:extLst>
          </p:nvPr>
        </p:nvGraphicFramePr>
        <p:xfrm>
          <a:off x="3324225" y="1802667"/>
          <a:ext cx="7442200" cy="442176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Ronnie Wright</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Clinical scientist</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Taking samples of genetic materials and analysing them for diseases or abnormalities in the lab.</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Able to concentrate for long periods of time, pay attention to detail and have good problem-solving skills.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“If you’re interested in science, medicine and computing, and love using the latest technology, you couldn’t find a better job. Some of the mutations I find are quite unique – they have never been seen by anyone else in the world before.”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dirty="0">
                          <a:solidFill>
                            <a:schemeClr val="tx2"/>
                          </a:solidFill>
                        </a:rPr>
                        <a:t>Five GCSEs </a:t>
                      </a:r>
                      <a:r>
                        <a:rPr lang="en-GB" sz="1600" noProof="0" dirty="0">
                          <a:solidFill>
                            <a:schemeClr val="tx2"/>
                          </a:solidFill>
                        </a:rPr>
                        <a:t>(grades 9-4/A*-C) </a:t>
                      </a:r>
                      <a:r>
                        <a:rPr lang="en-US" sz="1600" dirty="0">
                          <a:solidFill>
                            <a:schemeClr val="tx2"/>
                          </a:solidFill>
                        </a:rPr>
                        <a:t>or equivalent, including English, maths and two science subjects.</a:t>
                      </a:r>
                    </a:p>
                    <a:p>
                      <a:pPr marL="285750" indent="-285750">
                        <a:buFont typeface="Arial" panose="020B0604020202020204" pitchFamily="34" charset="0"/>
                        <a:buChar char="•"/>
                      </a:pPr>
                      <a:r>
                        <a:rPr lang="en-GB" sz="1600" noProof="0" dirty="0">
                          <a:solidFill>
                            <a:schemeClr val="tx2"/>
                          </a:solidFill>
                        </a:rPr>
                        <a:t>At least two A levels or equivalent (including at least one science). </a:t>
                      </a:r>
                    </a:p>
                    <a:p>
                      <a:pPr marL="285750" indent="-285750">
                        <a:buFont typeface="Arial" panose="020B0604020202020204" pitchFamily="34" charset="0"/>
                        <a:buChar char="•"/>
                      </a:pPr>
                      <a:r>
                        <a:rPr lang="en-GB" sz="1600" noProof="0" dirty="0">
                          <a:solidFill>
                            <a:schemeClr val="tx2"/>
                          </a:solidFill>
                        </a:rPr>
                        <a:t>A relevant science degree followed by the three-year NHS Scientist Training Programme, or an apprenticeship.</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10" name="Picture Placeholder 9">
            <a:extLst>
              <a:ext uri="{FF2B5EF4-FFF2-40B4-BE49-F238E27FC236}">
                <a16:creationId xmlns:a16="http://schemas.microsoft.com/office/drawing/2014/main" id="{8697AF56-F21A-4E16-95F9-DD7B7147723C}"/>
              </a:ext>
            </a:extLst>
          </p:cNvPr>
          <p:cNvPicPr>
            <a:picLocks noGrp="1" noChangeAspect="1"/>
          </p:cNvPicPr>
          <p:nvPr>
            <p:ph type="pic" sz="quarter" idx="13"/>
          </p:nvPr>
        </p:nvPicPr>
        <p:blipFill rotWithShape="1">
          <a:blip r:embed="rId2"/>
          <a:srcRect l="5992" r="5992"/>
          <a:stretch/>
        </p:blipFill>
        <p:spPr/>
      </p:pic>
    </p:spTree>
    <p:extLst>
      <p:ext uri="{BB962C8B-B14F-4D97-AF65-F5344CB8AC3E}">
        <p14:creationId xmlns:p14="http://schemas.microsoft.com/office/powerpoint/2010/main" val="2056784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intensive care nurse</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2253828681"/>
              </p:ext>
            </p:extLst>
          </p:nvPr>
        </p:nvGraphicFramePr>
        <p:xfrm>
          <a:off x="3324225" y="1802667"/>
          <a:ext cx="7442200" cy="466560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Anna Kerry</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dirty="0">
                          <a:solidFill>
                            <a:schemeClr val="tx2"/>
                          </a:solidFill>
                        </a:rPr>
                        <a:t>Registered nurse in intensive care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Providing one-to-one patient care for seriously ill people, monitoring the patients, and managing all the support equipment needed to keep patients alive.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Well balanced, mature and practical. Able to work well </a:t>
                      </a:r>
                      <a:br>
                        <a:rPr lang="en-GB" sz="1600" noProof="0" dirty="0">
                          <a:solidFill>
                            <a:schemeClr val="tx2"/>
                          </a:solidFill>
                        </a:rPr>
                      </a:br>
                      <a:r>
                        <a:rPr lang="en-GB" sz="1600" noProof="0" dirty="0">
                          <a:solidFill>
                            <a:schemeClr val="tx2"/>
                          </a:solidFill>
                        </a:rPr>
                        <a:t>under pressure.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“It can be emotionally draining, you have to keep pretty balanced. The job can move from the sad times when everything you do is just not enough to help, to the fantastic sense of achievement of saying goodbye to a patient well on their way to recovery.”</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schemeClr val="tx2"/>
                          </a:solidFill>
                        </a:rPr>
                        <a:t>Five GCSEs </a:t>
                      </a:r>
                      <a:r>
                        <a:rPr lang="en-GB" sz="1600" noProof="0" dirty="0">
                          <a:solidFill>
                            <a:schemeClr val="tx2"/>
                          </a:solidFill>
                        </a:rPr>
                        <a:t>(grades 9-4/A*-C) </a:t>
                      </a:r>
                      <a:r>
                        <a:rPr lang="en-US" sz="1600" dirty="0">
                          <a:solidFill>
                            <a:schemeClr val="tx2"/>
                          </a:solidFill>
                        </a:rPr>
                        <a:t>or equivalent, including English, maths and a science.</a:t>
                      </a:r>
                      <a:endParaRPr lang="en-GB" sz="1600" noProof="0" dirty="0">
                        <a:solidFill>
                          <a:schemeClr val="tx2"/>
                        </a:solidFill>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noProof="0" dirty="0">
                          <a:solidFill>
                            <a:schemeClr val="tx2"/>
                          </a:solidFill>
                        </a:rPr>
                        <a:t>At least two A levels or equivalent. </a:t>
                      </a:r>
                    </a:p>
                    <a:p>
                      <a:pPr marL="285750" indent="-285750">
                        <a:buFont typeface="Arial" panose="020B0604020202020204" pitchFamily="34" charset="0"/>
                        <a:buChar char="•"/>
                      </a:pPr>
                      <a:r>
                        <a:rPr lang="en-GB" sz="1600" noProof="0" dirty="0">
                          <a:solidFill>
                            <a:schemeClr val="tx2"/>
                          </a:solidFill>
                        </a:rPr>
                        <a:t>Approved degree in nursing (degree apprenticeships are available).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6" name="Picture Placeholder 5">
            <a:extLst>
              <a:ext uri="{FF2B5EF4-FFF2-40B4-BE49-F238E27FC236}">
                <a16:creationId xmlns:a16="http://schemas.microsoft.com/office/drawing/2014/main" id="{B2A612A9-DDA0-4684-A080-68494DFCC8C5}"/>
              </a:ext>
            </a:extLst>
          </p:cNvPr>
          <p:cNvPicPr>
            <a:picLocks noGrp="1" noChangeAspect="1"/>
          </p:cNvPicPr>
          <p:nvPr>
            <p:ph type="pic" sz="quarter" idx="13"/>
          </p:nvPr>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Lst>
          </a:blip>
          <a:srcRect l="23454" t="552" b="27703"/>
          <a:stretch/>
        </p:blipFill>
        <p:spPr>
          <a:xfrm>
            <a:off x="-3882" y="1308735"/>
            <a:ext cx="2748987" cy="4670742"/>
          </a:xfrm>
        </p:spPr>
      </p:pic>
    </p:spTree>
    <p:extLst>
      <p:ext uri="{BB962C8B-B14F-4D97-AF65-F5344CB8AC3E}">
        <p14:creationId xmlns:p14="http://schemas.microsoft.com/office/powerpoint/2010/main" val="10051221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radiographer</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3033879225"/>
              </p:ext>
            </p:extLst>
          </p:nvPr>
        </p:nvGraphicFramePr>
        <p:xfrm>
          <a:off x="3324225" y="1802667"/>
          <a:ext cx="7442200" cy="422208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Ricardo Khine</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dirty="0">
                          <a:solidFill>
                            <a:schemeClr val="tx2"/>
                          </a:solidFill>
                        </a:rPr>
                        <a:t>Lecturer/practitioner in therapeutic radiography</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Planning and accurately delivering the correct radiotherapy according to patient needs. This involves scans and x-rays for diagnosis and planning and operating highly specialised machines to treat the problem.</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Able to put people at ease and enjoy working in a team.</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“This job enables you to explore an interest in digital imaging and technology within a medical environment.”</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dirty="0">
                          <a:solidFill>
                            <a:schemeClr val="tx2"/>
                          </a:solidFill>
                        </a:rPr>
                        <a:t>Five GCSEs </a:t>
                      </a:r>
                      <a:r>
                        <a:rPr lang="en-GB" sz="1600" noProof="0" dirty="0">
                          <a:solidFill>
                            <a:schemeClr val="tx2"/>
                          </a:solidFill>
                        </a:rPr>
                        <a:t>(grades 9-4/A*-C) </a:t>
                      </a:r>
                      <a:r>
                        <a:rPr lang="en-US" sz="1600" dirty="0">
                          <a:solidFill>
                            <a:schemeClr val="tx2"/>
                          </a:solidFill>
                        </a:rPr>
                        <a:t>or equivalent, including English, maths and a science at a good grade.</a:t>
                      </a:r>
                    </a:p>
                    <a:p>
                      <a:pPr marL="285750" indent="-285750">
                        <a:buFont typeface="Arial" panose="020B0604020202020204" pitchFamily="34" charset="0"/>
                        <a:buChar char="•"/>
                      </a:pPr>
                      <a:r>
                        <a:rPr lang="en-GB" sz="1600" noProof="0" dirty="0">
                          <a:solidFill>
                            <a:schemeClr val="tx2"/>
                          </a:solidFill>
                        </a:rPr>
                        <a:t>At least two A levels or equivalent (including a science subject). </a:t>
                      </a:r>
                    </a:p>
                    <a:p>
                      <a:pPr marL="285750" indent="-285750">
                        <a:buFont typeface="Arial" panose="020B0604020202020204" pitchFamily="34" charset="0"/>
                        <a:buChar char="•"/>
                      </a:pPr>
                      <a:r>
                        <a:rPr lang="en-GB" sz="1600" noProof="0" dirty="0">
                          <a:solidFill>
                            <a:schemeClr val="tx2"/>
                          </a:solidFill>
                        </a:rPr>
                        <a:t>Approved degree in therapeutic radiography. Degree apprenticeships are available.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7" name="Picture Placeholder 6">
            <a:extLst>
              <a:ext uri="{FF2B5EF4-FFF2-40B4-BE49-F238E27FC236}">
                <a16:creationId xmlns:a16="http://schemas.microsoft.com/office/drawing/2014/main" id="{8D275218-5639-4710-8B68-DCA7E7E910DC}"/>
              </a:ext>
            </a:extLst>
          </p:cNvPr>
          <p:cNvPicPr>
            <a:picLocks noGrp="1" noChangeAspect="1"/>
          </p:cNvPicPr>
          <p:nvPr>
            <p:ph type="pic" sz="quarter" idx="13"/>
          </p:nvPr>
        </p:nvPicPr>
        <p:blipFill rotWithShape="1">
          <a:blip r:embed="rId2"/>
          <a:srcRect l="835" r="835"/>
          <a:stretch/>
        </p:blipFill>
        <p:spPr/>
      </p:pic>
    </p:spTree>
    <p:extLst>
      <p:ext uri="{BB962C8B-B14F-4D97-AF65-F5344CB8AC3E}">
        <p14:creationId xmlns:p14="http://schemas.microsoft.com/office/powerpoint/2010/main" val="16753459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occupational therapist</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3771176888"/>
              </p:ext>
            </p:extLst>
          </p:nvPr>
        </p:nvGraphicFramePr>
        <p:xfrm>
          <a:off x="3324225" y="1802667"/>
          <a:ext cx="7442200" cy="442176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Rachel Maton</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Occupational therapist in a children’s hospital</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Helping people who’ve been sick or injured to do everyday occupational activities. For children, this includes having a bath, eating breakfast, getting to school and playing.</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Patient, determined with lots of common sense. Good at motivating others and like working closely with individuals.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“Seventy per cent of my time is spent dealing with the effects of accidents, especially fractures to fingers and wrists. Trampolines and monkey bars have a lot to answer for!”</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dirty="0">
                          <a:solidFill>
                            <a:schemeClr val="tx2"/>
                          </a:solidFill>
                        </a:rPr>
                        <a:t>Five GCSEs </a:t>
                      </a:r>
                      <a:r>
                        <a:rPr lang="en-GB" sz="1600" noProof="0" dirty="0">
                          <a:solidFill>
                            <a:schemeClr val="tx2"/>
                          </a:solidFill>
                        </a:rPr>
                        <a:t>(grades 9-4/A*-C) </a:t>
                      </a:r>
                      <a:r>
                        <a:rPr lang="en-US" sz="1600" dirty="0">
                          <a:solidFill>
                            <a:schemeClr val="tx2"/>
                          </a:solidFill>
                        </a:rPr>
                        <a:t>or equivalent, including English, maths and a science at a good grade.</a:t>
                      </a:r>
                    </a:p>
                    <a:p>
                      <a:pPr marL="285750" indent="-285750">
                        <a:buFont typeface="Arial" panose="020B0604020202020204" pitchFamily="34" charset="0"/>
                        <a:buChar char="•"/>
                      </a:pPr>
                      <a:r>
                        <a:rPr lang="en-GB" sz="1600" noProof="0" dirty="0">
                          <a:solidFill>
                            <a:schemeClr val="tx2"/>
                          </a:solidFill>
                        </a:rPr>
                        <a:t>At least two A levels or equivalent (ideally including a science subject).</a:t>
                      </a:r>
                    </a:p>
                    <a:p>
                      <a:pPr marL="285750" indent="-285750">
                        <a:buFont typeface="Arial" panose="020B0604020202020204" pitchFamily="34" charset="0"/>
                        <a:buChar char="•"/>
                      </a:pPr>
                      <a:r>
                        <a:rPr lang="en-GB" sz="1600" noProof="0" dirty="0">
                          <a:solidFill>
                            <a:schemeClr val="tx2"/>
                          </a:solidFill>
                        </a:rPr>
                        <a:t>Approved degree in occupational therapy. Degree apprenticeships are available.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6" name="Picture Placeholder 5">
            <a:extLst>
              <a:ext uri="{FF2B5EF4-FFF2-40B4-BE49-F238E27FC236}">
                <a16:creationId xmlns:a16="http://schemas.microsoft.com/office/drawing/2014/main" id="{3E34252A-426B-4DF9-9376-E607357D53AC}"/>
              </a:ext>
            </a:extLst>
          </p:cNvPr>
          <p:cNvPicPr>
            <a:picLocks noGrp="1" noChangeAspect="1"/>
          </p:cNvPicPr>
          <p:nvPr>
            <p:ph type="pic" sz="quarter" idx="13"/>
          </p:nvPr>
        </p:nvPicPr>
        <p:blipFill rotWithShape="1">
          <a:blip r:embed="rId2"/>
          <a:srcRect l="2463" r="2463"/>
          <a:stretch/>
        </p:blipFill>
        <p:spPr/>
      </p:pic>
    </p:spTree>
    <p:extLst>
      <p:ext uri="{BB962C8B-B14F-4D97-AF65-F5344CB8AC3E}">
        <p14:creationId xmlns:p14="http://schemas.microsoft.com/office/powerpoint/2010/main" val="33594247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doctor </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1883738859"/>
              </p:ext>
            </p:extLst>
          </p:nvPr>
        </p:nvGraphicFramePr>
        <p:xfrm>
          <a:off x="3324223" y="1802667"/>
          <a:ext cx="8488331" cy="4665600"/>
        </p:xfrm>
        <a:graphic>
          <a:graphicData uri="http://schemas.openxmlformats.org/drawingml/2006/table">
            <a:tbl>
              <a:tblPr bandRow="1">
                <a:tableStyleId>{5C22544A-7EE6-4342-B048-85BDC9FD1C3A}</a:tableStyleId>
              </a:tblPr>
              <a:tblGrid>
                <a:gridCol w="2105820">
                  <a:extLst>
                    <a:ext uri="{9D8B030D-6E8A-4147-A177-3AD203B41FA5}">
                      <a16:colId xmlns:a16="http://schemas.microsoft.com/office/drawing/2014/main" val="4157778753"/>
                    </a:ext>
                  </a:extLst>
                </a:gridCol>
                <a:gridCol w="6382511">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Kavita Aggarwal</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Trainee ophthalmology doctor</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dirty="0">
                          <a:solidFill>
                            <a:schemeClr val="tx2"/>
                          </a:solidFill>
                        </a:rPr>
                        <a:t>Assessing patients who have acute eye conditions, taking their history, performing a clinical examination and treating them appropriately. As a trainee doctor, I also attend weekly departmental teaching sessions. </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dirty="0">
                          <a:solidFill>
                            <a:schemeClr val="tx2"/>
                          </a:solidFill>
                        </a:rPr>
                        <a:t>Responsible, reliable with excellent communication skills. Make decisions quickly and like helping others.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dirty="0">
                          <a:solidFill>
                            <a:schemeClr val="tx2"/>
                          </a:solidFill>
                        </a:rPr>
                        <a:t>“Training to become a doctor takes many years but the sense of job satisfaction is huge – you can really make a difference to someone else’s life.”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noProof="0" dirty="0">
                          <a:solidFill>
                            <a:schemeClr val="tx2"/>
                          </a:solidFill>
                        </a:rPr>
                        <a:t>Five GCSEs at grade 9-6 (A*-B) or equivalent, </a:t>
                      </a:r>
                      <a:r>
                        <a:rPr lang="en-US" sz="1600" dirty="0">
                          <a:solidFill>
                            <a:schemeClr val="tx2"/>
                          </a:solidFill>
                        </a:rPr>
                        <a:t>including English, maths and a science.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noProof="0" dirty="0">
                          <a:solidFill>
                            <a:schemeClr val="tx2"/>
                          </a:solidFill>
                        </a:rPr>
                        <a:t>Three A levels or equivalent, all at good grades (including science).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noProof="0" dirty="0">
                          <a:solidFill>
                            <a:schemeClr val="tx2"/>
                          </a:solidFill>
                        </a:rPr>
                        <a:t>Approved medical degree (usually five years). Degree level apprenticeships will be available.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noProof="0" dirty="0">
                          <a:solidFill>
                            <a:schemeClr val="tx2"/>
                          </a:solidFill>
                        </a:rPr>
                        <a:t>Followed by two years of foundation training and three to eight years of specialty training. </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7" name="Picture Placeholder 6">
            <a:extLst>
              <a:ext uri="{FF2B5EF4-FFF2-40B4-BE49-F238E27FC236}">
                <a16:creationId xmlns:a16="http://schemas.microsoft.com/office/drawing/2014/main" id="{C3D46044-7004-4B65-8340-8E3A59C479DD}"/>
              </a:ext>
            </a:extLst>
          </p:cNvPr>
          <p:cNvPicPr>
            <a:picLocks noGrp="1" noChangeAspect="1"/>
          </p:cNvPicPr>
          <p:nvPr>
            <p:ph type="pic" sz="quarter" idx="13"/>
          </p:nvPr>
        </p:nvPicPr>
        <p:blipFill rotWithShape="1">
          <a:blip r:embed="rId2"/>
          <a:srcRect l="5915" r="5915"/>
          <a:stretch/>
        </p:blipFill>
        <p:spPr/>
      </p:pic>
    </p:spTree>
    <p:extLst>
      <p:ext uri="{BB962C8B-B14F-4D97-AF65-F5344CB8AC3E}">
        <p14:creationId xmlns:p14="http://schemas.microsoft.com/office/powerpoint/2010/main" val="35558776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physiological scientist</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634137744"/>
              </p:ext>
            </p:extLst>
          </p:nvPr>
        </p:nvGraphicFramePr>
        <p:xfrm>
          <a:off x="3324225" y="1802667"/>
          <a:ext cx="7442200" cy="466560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Devang Joshi</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Healthcare scientist specialising in audiology</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Helping people with hearing and balancing disorders. Examining patients, assessing problems, prescribing the right kind of hearing aid or maybe arranging for further investigation.</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Patient, understanding and enjoy helping others. Logical, </a:t>
                      </a:r>
                      <a:br>
                        <a:rPr lang="en-GB" sz="1600" noProof="0" dirty="0">
                          <a:solidFill>
                            <a:schemeClr val="tx2"/>
                          </a:solidFill>
                        </a:rPr>
                      </a:br>
                      <a:r>
                        <a:rPr lang="en-GB" sz="1600" noProof="0" dirty="0">
                          <a:solidFill>
                            <a:schemeClr val="tx2"/>
                          </a:solidFill>
                        </a:rPr>
                        <a:t>with a passion for science.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“It is challenging and always varied, with lots of </a:t>
                      </a:r>
                      <a:br>
                        <a:rPr lang="en-GB" sz="1600" noProof="0" dirty="0">
                          <a:solidFill>
                            <a:schemeClr val="tx2"/>
                          </a:solidFill>
                        </a:rPr>
                      </a:br>
                      <a:r>
                        <a:rPr lang="en-GB" sz="1600" noProof="0" dirty="0">
                          <a:solidFill>
                            <a:schemeClr val="tx2"/>
                          </a:solidFill>
                        </a:rPr>
                        <a:t>opportunities to  specialise; in babies, adults, special </a:t>
                      </a:r>
                      <a:br>
                        <a:rPr lang="en-GB" sz="1600" noProof="0" dirty="0">
                          <a:solidFill>
                            <a:schemeClr val="tx2"/>
                          </a:solidFill>
                        </a:rPr>
                      </a:br>
                      <a:r>
                        <a:rPr lang="en-GB" sz="1600" noProof="0" dirty="0">
                          <a:solidFill>
                            <a:schemeClr val="tx2"/>
                          </a:solidFill>
                        </a:rPr>
                        <a:t>needs, or even research.”</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dirty="0">
                          <a:solidFill>
                            <a:schemeClr val="tx2"/>
                          </a:solidFill>
                        </a:rPr>
                        <a:t>Five GCSEs </a:t>
                      </a:r>
                      <a:r>
                        <a:rPr lang="en-GB" sz="1600" noProof="0" dirty="0">
                          <a:solidFill>
                            <a:schemeClr val="tx2"/>
                          </a:solidFill>
                        </a:rPr>
                        <a:t>(grades 9-4/A*-C) </a:t>
                      </a:r>
                      <a:r>
                        <a:rPr lang="en-US" sz="1600" dirty="0">
                          <a:solidFill>
                            <a:schemeClr val="tx2"/>
                          </a:solidFill>
                        </a:rPr>
                        <a:t>or equivalent, including English, maths and a science (all at good grades)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noProof="0" dirty="0">
                          <a:solidFill>
                            <a:schemeClr val="tx2"/>
                          </a:solidFill>
                        </a:rPr>
                        <a:t>At least two A levels or equivalent (including a science subject).</a:t>
                      </a:r>
                    </a:p>
                    <a:p>
                      <a:pPr marL="285750" indent="-285750">
                        <a:buFont typeface="Arial" panose="020B0604020202020204" pitchFamily="34" charset="0"/>
                        <a:buChar char="•"/>
                      </a:pPr>
                      <a:r>
                        <a:rPr lang="en-GB" sz="1600" noProof="0" dirty="0">
                          <a:solidFill>
                            <a:schemeClr val="tx2"/>
                          </a:solidFill>
                        </a:rPr>
                        <a:t>A relevant science degree followed by the three-year NHS Scientist Training Programme, or an apprenticeship.</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6" name="Picture Placeholder 5">
            <a:extLst>
              <a:ext uri="{FF2B5EF4-FFF2-40B4-BE49-F238E27FC236}">
                <a16:creationId xmlns:a16="http://schemas.microsoft.com/office/drawing/2014/main" id="{91EC4378-6354-4C0E-8044-80AD062969CE}"/>
              </a:ext>
            </a:extLst>
          </p:cNvPr>
          <p:cNvPicPr>
            <a:picLocks noGrp="1" noChangeAspect="1"/>
          </p:cNvPicPr>
          <p:nvPr>
            <p:ph type="pic" sz="quarter" idx="13"/>
          </p:nvPr>
        </p:nvPicPr>
        <p:blipFill rotWithShape="1">
          <a:blip r:embed="rId2"/>
          <a:srcRect l="3764" r="3764"/>
          <a:stretch/>
        </p:blipFill>
        <p:spPr/>
      </p:pic>
    </p:spTree>
    <p:extLst>
      <p:ext uri="{BB962C8B-B14F-4D97-AF65-F5344CB8AC3E}">
        <p14:creationId xmlns:p14="http://schemas.microsoft.com/office/powerpoint/2010/main" val="33607463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F5BECEC4-D108-D14D-94AD-B26CA74DE0F5}"/>
              </a:ext>
            </a:extLst>
          </p:cNvPr>
          <p:cNvSpPr txBox="1">
            <a:spLocks/>
          </p:cNvSpPr>
          <p:nvPr/>
        </p:nvSpPr>
        <p:spPr>
          <a:xfrm>
            <a:off x="2100830" y="1828709"/>
            <a:ext cx="4868296" cy="2805300"/>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Do any of them sound like you?</a:t>
            </a:r>
            <a:endParaRPr lang="en-GB" dirty="0"/>
          </a:p>
        </p:txBody>
      </p:sp>
    </p:spTree>
    <p:extLst>
      <p:ext uri="{BB962C8B-B14F-4D97-AF65-F5344CB8AC3E}">
        <p14:creationId xmlns:p14="http://schemas.microsoft.com/office/powerpoint/2010/main" val="11284910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BC7E7B8-56EE-E94E-95CB-0D28DD6652BA}"/>
              </a:ext>
            </a:extLst>
          </p:cNvPr>
          <p:cNvSpPr>
            <a:spLocks noGrp="1"/>
          </p:cNvSpPr>
          <p:nvPr>
            <p:ph type="body" sz="quarter" idx="14"/>
          </p:nvPr>
        </p:nvSpPr>
        <p:spPr/>
        <p:txBody>
          <a:bodyPr/>
          <a:lstStyle/>
          <a:p>
            <a:r>
              <a:rPr lang="en-US" dirty="0"/>
              <a:t>Together we can make a difference!</a:t>
            </a:r>
          </a:p>
        </p:txBody>
      </p:sp>
    </p:spTree>
    <p:extLst>
      <p:ext uri="{BB962C8B-B14F-4D97-AF65-F5344CB8AC3E}">
        <p14:creationId xmlns:p14="http://schemas.microsoft.com/office/powerpoint/2010/main" val="42139111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apprentice</a:t>
            </a:r>
          </a:p>
        </p:txBody>
      </p:sp>
      <p:pic>
        <p:nvPicPr>
          <p:cNvPr id="6" name="Picture Placeholder 5">
            <a:extLst>
              <a:ext uri="{FF2B5EF4-FFF2-40B4-BE49-F238E27FC236}">
                <a16:creationId xmlns:a16="http://schemas.microsoft.com/office/drawing/2014/main" id="{72DEB918-CB55-4700-8066-17EA5EC2B171}"/>
              </a:ext>
            </a:extLst>
          </p:cNvPr>
          <p:cNvPicPr>
            <a:picLocks noGrp="1" noChangeAspect="1"/>
          </p:cNvPicPr>
          <p:nvPr>
            <p:ph type="pic" sz="quarter" idx="13"/>
          </p:nvPr>
        </p:nvPicPr>
        <p:blipFill rotWithShape="1">
          <a:blip r:embed="rId2"/>
          <a:srcRect l="5758" r="5758"/>
          <a:stretch/>
        </p:blipFill>
        <p:spPr/>
      </p:pic>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335717152"/>
              </p:ext>
            </p:extLst>
          </p:nvPr>
        </p:nvGraphicFramePr>
        <p:xfrm>
          <a:off x="3324225" y="1802667"/>
          <a:ext cx="7442200" cy="393408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B w="12700" cap="flat" cmpd="sng" algn="ctr">
                      <a:solidFill>
                        <a:schemeClr val="accent1"/>
                      </a:solidFill>
                      <a:prstDash val="solid"/>
                      <a:round/>
                      <a:headEnd type="none" w="med" len="med"/>
                      <a:tailEnd type="none" w="med" len="med"/>
                    </a:lnB>
                    <a:noFill/>
                  </a:tcPr>
                </a:tc>
                <a:tc>
                  <a:txBody>
                    <a:bodyPr/>
                    <a:lstStyle/>
                    <a:p>
                      <a:r>
                        <a:rPr lang="en-GB" sz="1600" dirty="0">
                          <a:solidFill>
                            <a:schemeClr val="tx2"/>
                          </a:solidFill>
                        </a:rPr>
                        <a:t>Pascal Wellington</a:t>
                      </a:r>
                    </a:p>
                  </a:txBody>
                  <a:tcPr marL="0" marR="0" marT="36000" marB="36000">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dirty="0">
                          <a:solidFill>
                            <a:schemeClr val="tx2"/>
                          </a:solidFill>
                        </a:rPr>
                        <a:t>Business administrative apprentice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Assisting the director’s PA with managing emails, diary and  telephone systems. Processing invoices and keeping staff record database up to date.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Organised, responsible and reliable, with excellent communication skills.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dirty="0">
                          <a:solidFill>
                            <a:schemeClr val="tx2"/>
                          </a:solidFill>
                        </a:rPr>
                        <a:t>“An apprenticeship is a great way of getting some extra qualifications while working.”</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T w="12700" cap="flat" cmpd="sng" algn="ctr">
                      <a:solidFill>
                        <a:schemeClr val="accent1"/>
                      </a:solidFill>
                      <a:prstDash val="solid"/>
                      <a:round/>
                      <a:headEnd type="none" w="med" len="med"/>
                      <a:tailEnd type="none" w="med" len="med"/>
                    </a:lnT>
                    <a:noFill/>
                  </a:tcPr>
                </a:tc>
                <a:tc>
                  <a:txBody>
                    <a:bodyPr/>
                    <a:lstStyle/>
                    <a:p>
                      <a:pPr marL="285750" indent="-285750">
                        <a:buFont typeface="Arial" panose="020B0604020202020204" pitchFamily="34" charset="0"/>
                        <a:buChar char="•"/>
                      </a:pPr>
                      <a:r>
                        <a:rPr lang="en-US" sz="1600" dirty="0">
                          <a:solidFill>
                            <a:schemeClr val="tx2"/>
                          </a:solidFill>
                        </a:rPr>
                        <a:t>There are no set entry qualifications, but employers will want to make sure that you can cope with the work involved. </a:t>
                      </a:r>
                    </a:p>
                    <a:p>
                      <a:pPr marL="285750" indent="-285750">
                        <a:buFont typeface="Arial" panose="020B0604020202020204" pitchFamily="34" charset="0"/>
                        <a:buChar char="•"/>
                      </a:pPr>
                      <a:r>
                        <a:rPr lang="en-US" sz="1600" dirty="0">
                          <a:solidFill>
                            <a:schemeClr val="tx2"/>
                          </a:solidFill>
                        </a:rPr>
                        <a:t>Requirements depend on the employer and the type and level of apprenticeship. </a:t>
                      </a:r>
                      <a:endParaRPr lang="en-GB" sz="1600" dirty="0">
                        <a:solidFill>
                          <a:schemeClr val="tx2"/>
                        </a:solidFill>
                      </a:endParaRPr>
                    </a:p>
                  </a:txBody>
                  <a:tcPr marL="0" marR="0" marT="36000" marB="36000">
                    <a:lnT w="12700" cap="flat" cmpd="sng" algn="ctr">
                      <a:solidFill>
                        <a:schemeClr val="accent1"/>
                      </a:solidFill>
                      <a:prstDash val="solid"/>
                      <a:round/>
                      <a:headEnd type="none" w="med" len="med"/>
                      <a:tailEnd type="none" w="med" len="med"/>
                    </a:lnT>
                    <a:noFill/>
                  </a:tcPr>
                </a:tc>
                <a:extLst>
                  <a:ext uri="{0D108BD9-81ED-4DB2-BD59-A6C34878D82A}">
                    <a16:rowId xmlns:a16="http://schemas.microsoft.com/office/drawing/2014/main" val="2366984312"/>
                  </a:ext>
                </a:extLst>
              </a:tr>
            </a:tbl>
          </a:graphicData>
        </a:graphic>
      </p:graphicFrame>
    </p:spTree>
    <p:extLst>
      <p:ext uri="{BB962C8B-B14F-4D97-AF65-F5344CB8AC3E}">
        <p14:creationId xmlns:p14="http://schemas.microsoft.com/office/powerpoint/2010/main" val="11636965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exercise physiologist</a:t>
            </a:r>
          </a:p>
        </p:txBody>
      </p:sp>
      <p:pic>
        <p:nvPicPr>
          <p:cNvPr id="6" name="Picture Placeholder 5">
            <a:extLst>
              <a:ext uri="{FF2B5EF4-FFF2-40B4-BE49-F238E27FC236}">
                <a16:creationId xmlns:a16="http://schemas.microsoft.com/office/drawing/2014/main" id="{72DEB918-CB55-4700-8066-17EA5EC2B171}"/>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9786" t="3254" r="3651" b="10183"/>
          <a:stretch/>
        </p:blipFill>
        <p:spPr>
          <a:xfrm>
            <a:off x="-3882" y="1312040"/>
            <a:ext cx="2748987" cy="4664132"/>
          </a:xfrm>
        </p:spPr>
      </p:pic>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80321201"/>
              </p:ext>
            </p:extLst>
          </p:nvPr>
        </p:nvGraphicFramePr>
        <p:xfrm>
          <a:off x="3324225" y="1802667"/>
          <a:ext cx="7442200" cy="417792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B w="12700" cap="flat" cmpd="sng" algn="ctr">
                      <a:solidFill>
                        <a:schemeClr val="accent1"/>
                      </a:solidFill>
                      <a:prstDash val="solid"/>
                      <a:round/>
                      <a:headEnd type="none" w="med" len="med"/>
                      <a:tailEnd type="none" w="med" len="med"/>
                    </a:lnB>
                    <a:noFill/>
                  </a:tcPr>
                </a:tc>
                <a:tc>
                  <a:txBody>
                    <a:bodyPr/>
                    <a:lstStyle/>
                    <a:p>
                      <a:r>
                        <a:rPr lang="en-GB" sz="1600" dirty="0">
                          <a:solidFill>
                            <a:schemeClr val="tx2"/>
                          </a:solidFill>
                        </a:rPr>
                        <a:t>Scott Elliott</a:t>
                      </a:r>
                    </a:p>
                  </a:txBody>
                  <a:tcPr marL="0" marR="0" marT="36000" marB="36000">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dirty="0">
                          <a:solidFill>
                            <a:schemeClr val="tx2"/>
                          </a:solidFill>
                        </a:rPr>
                        <a:t>Exercise physiologist and smoking cessation officer</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dirty="0">
                          <a:solidFill>
                            <a:schemeClr val="tx2"/>
                          </a:solidFill>
                        </a:rPr>
                        <a:t>Being a vital part of a life-saving healthcare team, working with patients with heart problems, carrying out diagnostic investigations and offering expert advice to doctors.</a:t>
                      </a:r>
                      <a:endParaRPr lang="en-GB" sz="1600" noProof="0" dirty="0">
                        <a:solidFill>
                          <a:schemeClr val="tx2"/>
                        </a:solidFill>
                      </a:endParaRP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dirty="0">
                          <a:solidFill>
                            <a:schemeClr val="tx2"/>
                          </a:solidFill>
                        </a:rPr>
                        <a:t>Calm, understanding and confident enough to put </a:t>
                      </a:r>
                      <a:br>
                        <a:rPr lang="en-US" sz="1600" noProof="0" dirty="0">
                          <a:solidFill>
                            <a:schemeClr val="tx2"/>
                          </a:solidFill>
                        </a:rPr>
                      </a:br>
                      <a:r>
                        <a:rPr lang="en-US" sz="1600" noProof="0" dirty="0">
                          <a:solidFill>
                            <a:schemeClr val="tx2"/>
                          </a:solidFill>
                        </a:rPr>
                        <a:t>people at ease.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dirty="0">
                          <a:solidFill>
                            <a:schemeClr val="tx2"/>
                          </a:solidFill>
                        </a:rPr>
                        <a:t>“If you’re interested in sport and fitness, this is the </a:t>
                      </a:r>
                      <a:br>
                        <a:rPr lang="en-US" sz="1600" dirty="0">
                          <a:solidFill>
                            <a:schemeClr val="tx2"/>
                          </a:solidFill>
                        </a:rPr>
                      </a:br>
                      <a:r>
                        <a:rPr lang="en-US" sz="1600" dirty="0">
                          <a:solidFill>
                            <a:schemeClr val="tx2"/>
                          </a:solidFill>
                        </a:rPr>
                        <a:t>perfect job. You get to use some sophisticated medical equipment too.”</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T w="12700" cap="flat" cmpd="sng" algn="ctr">
                      <a:solidFill>
                        <a:schemeClr val="accent1"/>
                      </a:solidFill>
                      <a:prstDash val="solid"/>
                      <a:round/>
                      <a:headEnd type="none" w="med" len="med"/>
                      <a:tailEnd type="none" w="med" len="med"/>
                    </a:lnT>
                    <a:noFill/>
                  </a:tcPr>
                </a:tc>
                <a:tc>
                  <a:txBody>
                    <a:bodyPr/>
                    <a:lstStyle/>
                    <a:p>
                      <a:pPr marL="285750" indent="-285750">
                        <a:buFont typeface="Arial" panose="020B0604020202020204" pitchFamily="34" charset="0"/>
                        <a:buChar char="•"/>
                      </a:pPr>
                      <a:r>
                        <a:rPr lang="en-US" sz="1600" dirty="0">
                          <a:solidFill>
                            <a:schemeClr val="tx2"/>
                          </a:solidFill>
                        </a:rPr>
                        <a:t>Five GCSEs </a:t>
                      </a:r>
                      <a:r>
                        <a:rPr lang="en-GB" sz="1600" noProof="0" dirty="0">
                          <a:solidFill>
                            <a:schemeClr val="tx2"/>
                          </a:solidFill>
                        </a:rPr>
                        <a:t>(grades 9-4/A*-C) </a:t>
                      </a:r>
                      <a:r>
                        <a:rPr lang="en-US" sz="1600" dirty="0">
                          <a:solidFill>
                            <a:schemeClr val="tx2"/>
                          </a:solidFill>
                        </a:rPr>
                        <a:t>or equivalent, including English, maths and a science.</a:t>
                      </a:r>
                    </a:p>
                    <a:p>
                      <a:pPr marL="285750" indent="-285750">
                        <a:buFont typeface="Arial" panose="020B0604020202020204" pitchFamily="34" charset="0"/>
                        <a:buChar char="•"/>
                      </a:pPr>
                      <a:r>
                        <a:rPr lang="en-US" sz="1600" dirty="0">
                          <a:solidFill>
                            <a:schemeClr val="tx2"/>
                          </a:solidFill>
                        </a:rPr>
                        <a:t>At least two A levels or equivalent (including a science subject).</a:t>
                      </a:r>
                    </a:p>
                    <a:p>
                      <a:pPr marL="285750" indent="-285750">
                        <a:buFont typeface="Arial" panose="020B0604020202020204" pitchFamily="34" charset="0"/>
                        <a:buChar char="•"/>
                      </a:pPr>
                      <a:r>
                        <a:rPr lang="en-US" sz="1600" dirty="0">
                          <a:solidFill>
                            <a:schemeClr val="tx2"/>
                          </a:solidFill>
                        </a:rPr>
                        <a:t>Degree in physiological science.</a:t>
                      </a:r>
                    </a:p>
                  </a:txBody>
                  <a:tcPr marL="0" marR="0" marT="36000" marB="36000">
                    <a:lnT w="12700" cap="flat" cmpd="sng" algn="ctr">
                      <a:solidFill>
                        <a:schemeClr val="accent1"/>
                      </a:solidFill>
                      <a:prstDash val="solid"/>
                      <a:round/>
                      <a:headEnd type="none" w="med" len="med"/>
                      <a:tailEnd type="none" w="med" len="med"/>
                    </a:lnT>
                    <a:noFill/>
                  </a:tcPr>
                </a:tc>
                <a:extLst>
                  <a:ext uri="{0D108BD9-81ED-4DB2-BD59-A6C34878D82A}">
                    <a16:rowId xmlns:a16="http://schemas.microsoft.com/office/drawing/2014/main" val="2366984312"/>
                  </a:ext>
                </a:extLst>
              </a:tr>
            </a:tbl>
          </a:graphicData>
        </a:graphic>
      </p:graphicFrame>
    </p:spTree>
    <p:extLst>
      <p:ext uri="{BB962C8B-B14F-4D97-AF65-F5344CB8AC3E}">
        <p14:creationId xmlns:p14="http://schemas.microsoft.com/office/powerpoint/2010/main" val="30461324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finance assistant</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3359991122"/>
              </p:ext>
            </p:extLst>
          </p:nvPr>
        </p:nvGraphicFramePr>
        <p:xfrm>
          <a:off x="3324225" y="1802667"/>
          <a:ext cx="7442200" cy="393408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B w="12700" cap="flat" cmpd="sng" algn="ctr">
                      <a:solidFill>
                        <a:schemeClr val="accent1"/>
                      </a:solidFill>
                      <a:prstDash val="solid"/>
                      <a:round/>
                      <a:headEnd type="none" w="med" len="med"/>
                      <a:tailEnd type="none" w="med" len="med"/>
                    </a:lnB>
                    <a:noFill/>
                  </a:tcPr>
                </a:tc>
                <a:tc>
                  <a:txBody>
                    <a:bodyPr/>
                    <a:lstStyle/>
                    <a:p>
                      <a:r>
                        <a:rPr lang="en-GB" sz="1600" dirty="0">
                          <a:solidFill>
                            <a:schemeClr val="tx2"/>
                          </a:solidFill>
                        </a:rPr>
                        <a:t>Lydia Wager</a:t>
                      </a:r>
                    </a:p>
                  </a:txBody>
                  <a:tcPr marL="0" marR="0" marT="36000" marB="36000">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dirty="0">
                          <a:solidFill>
                            <a:schemeClr val="tx2"/>
                          </a:solidFill>
                        </a:rPr>
                        <a:t>Income and costing accountancy assistant</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Finance reporting, including compiling spreadsheets, </a:t>
                      </a:r>
                      <a:br>
                        <a:rPr lang="en-GB" sz="1600" noProof="0" dirty="0">
                          <a:solidFill>
                            <a:schemeClr val="tx2"/>
                          </a:solidFill>
                        </a:rPr>
                      </a:br>
                      <a:r>
                        <a:rPr lang="en-GB" sz="1600" noProof="0" dirty="0">
                          <a:solidFill>
                            <a:schemeClr val="tx2"/>
                          </a:solidFill>
                        </a:rPr>
                        <a:t>graphs and written data. Preparing invoice data for care provided to patients.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Strong analytical skills and be able to work in a team but also work independently on your own tasks. </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“If you have a logical mind and like analysing facts and figures then this is a great job for you.”</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T w="12700" cap="flat" cmpd="sng" algn="ctr">
                      <a:solidFill>
                        <a:schemeClr val="accent1"/>
                      </a:solidFill>
                      <a:prstDash val="solid"/>
                      <a:round/>
                      <a:headEnd type="none" w="med" len="med"/>
                      <a:tailEnd type="none" w="med" len="med"/>
                    </a:lnT>
                    <a:noFill/>
                  </a:tcPr>
                </a:tc>
                <a:tc>
                  <a:txBody>
                    <a:bodyPr/>
                    <a:lstStyle/>
                    <a:p>
                      <a:pPr marL="285750" indent="-285750">
                        <a:buFont typeface="Arial" panose="020B0604020202020204" pitchFamily="34" charset="0"/>
                        <a:buChar char="•"/>
                      </a:pPr>
                      <a:r>
                        <a:rPr lang="en-US" sz="1600" dirty="0">
                          <a:solidFill>
                            <a:schemeClr val="tx2"/>
                          </a:solidFill>
                        </a:rPr>
                        <a:t>GCSEs </a:t>
                      </a:r>
                      <a:r>
                        <a:rPr lang="en-GB" sz="1600" noProof="0" dirty="0">
                          <a:solidFill>
                            <a:schemeClr val="tx2"/>
                          </a:solidFill>
                        </a:rPr>
                        <a:t>(grades 9-4/A*-C) </a:t>
                      </a:r>
                      <a:r>
                        <a:rPr lang="en-US" sz="1600" dirty="0">
                          <a:solidFill>
                            <a:schemeClr val="tx2"/>
                          </a:solidFill>
                        </a:rPr>
                        <a:t>or equivalent in English and maths.</a:t>
                      </a:r>
                    </a:p>
                    <a:p>
                      <a:pPr marL="285750" indent="-285750">
                        <a:buFont typeface="Arial" panose="020B0604020202020204" pitchFamily="34" charset="0"/>
                        <a:buChar char="•"/>
                      </a:pPr>
                      <a:r>
                        <a:rPr lang="en-GB" sz="1600" noProof="0" dirty="0">
                          <a:solidFill>
                            <a:schemeClr val="tx2"/>
                          </a:solidFill>
                        </a:rPr>
                        <a:t>Most vacancies ask for level 2 accountancy exams or an NVQ level 3. Apprenticeships may be available or you can then apply for an NHS training position</a:t>
                      </a:r>
                      <a:r>
                        <a:rPr lang="en-US" sz="1600" dirty="0">
                          <a:solidFill>
                            <a:schemeClr val="tx2"/>
                          </a:solidFill>
                        </a:rPr>
                        <a:t>. </a:t>
                      </a:r>
                    </a:p>
                  </a:txBody>
                  <a:tcPr marL="0" marR="0" marT="36000" marB="36000">
                    <a:lnT w="12700" cap="flat" cmpd="sng" algn="ctr">
                      <a:solidFill>
                        <a:schemeClr val="accent1"/>
                      </a:solidFill>
                      <a:prstDash val="solid"/>
                      <a:round/>
                      <a:headEnd type="none" w="med" len="med"/>
                      <a:tailEnd type="none" w="med" len="med"/>
                    </a:lnT>
                    <a:noFill/>
                  </a:tcPr>
                </a:tc>
                <a:extLst>
                  <a:ext uri="{0D108BD9-81ED-4DB2-BD59-A6C34878D82A}">
                    <a16:rowId xmlns:a16="http://schemas.microsoft.com/office/drawing/2014/main" val="2366984312"/>
                  </a:ext>
                </a:extLst>
              </a:tr>
            </a:tbl>
          </a:graphicData>
        </a:graphic>
      </p:graphicFrame>
      <p:pic>
        <p:nvPicPr>
          <p:cNvPr id="7" name="Picture Placeholder 6">
            <a:extLst>
              <a:ext uri="{FF2B5EF4-FFF2-40B4-BE49-F238E27FC236}">
                <a16:creationId xmlns:a16="http://schemas.microsoft.com/office/drawing/2014/main" id="{AD6783F1-291C-4BF1-BD4F-6FB65A428852}"/>
              </a:ext>
            </a:extLst>
          </p:cNvPr>
          <p:cNvPicPr>
            <a:picLocks noGrp="1" noChangeAspect="1"/>
          </p:cNvPicPr>
          <p:nvPr>
            <p:ph type="pic" sz="quarter" idx="13"/>
          </p:nvPr>
        </p:nvPicPr>
        <p:blipFill rotWithShape="1">
          <a:blip r:embed="rId2"/>
          <a:srcRect l="19596" r="6118"/>
          <a:stretch/>
        </p:blipFill>
        <p:spPr>
          <a:xfrm>
            <a:off x="-3882" y="1308735"/>
            <a:ext cx="2748987" cy="4670742"/>
          </a:xfrm>
        </p:spPr>
      </p:pic>
    </p:spTree>
    <p:extLst>
      <p:ext uri="{BB962C8B-B14F-4D97-AF65-F5344CB8AC3E}">
        <p14:creationId xmlns:p14="http://schemas.microsoft.com/office/powerpoint/2010/main" val="19488394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assistant clinical psychologist</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3904949158"/>
              </p:ext>
            </p:extLst>
          </p:nvPr>
        </p:nvGraphicFramePr>
        <p:xfrm>
          <a:off x="3324225" y="1802667"/>
          <a:ext cx="7442200" cy="490944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B w="12700" cap="flat" cmpd="sng" algn="ctr">
                      <a:solidFill>
                        <a:schemeClr val="accent1"/>
                      </a:solidFill>
                      <a:prstDash val="solid"/>
                      <a:round/>
                      <a:headEnd type="none" w="med" len="med"/>
                      <a:tailEnd type="none" w="med" len="med"/>
                    </a:lnB>
                    <a:noFill/>
                  </a:tcPr>
                </a:tc>
                <a:tc>
                  <a:txBody>
                    <a:bodyPr/>
                    <a:lstStyle/>
                    <a:p>
                      <a:r>
                        <a:rPr lang="en-GB" sz="1600" dirty="0">
                          <a:solidFill>
                            <a:schemeClr val="tx2"/>
                          </a:solidFill>
                        </a:rPr>
                        <a:t>Anna Disney</a:t>
                      </a:r>
                    </a:p>
                  </a:txBody>
                  <a:tcPr marL="0" marR="0" marT="36000" marB="36000">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Assistant clinical psychologist</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Assessing patients and offering counselling, therapy and advice to a wide-range of people with mental health problems.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Interested in the feelings of others and fascinated by </a:t>
                      </a:r>
                      <a:br>
                        <a:rPr lang="en-GB" sz="1600" noProof="0" dirty="0">
                          <a:solidFill>
                            <a:schemeClr val="tx2"/>
                          </a:solidFill>
                        </a:rPr>
                      </a:br>
                      <a:r>
                        <a:rPr lang="en-GB" sz="1600" noProof="0" dirty="0">
                          <a:solidFill>
                            <a:schemeClr val="tx2"/>
                          </a:solidFill>
                        </a:rPr>
                        <a:t>human behaviour. Empathise with people and understand their feelings.</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“I love working so closely with people and the challenge of such a steep learning curve, while feeling fully supported by my brilliant team.”</a:t>
                      </a:r>
                    </a:p>
                  </a:txBody>
                  <a:tcPr marL="0" marR="0" marT="36000" marB="36000">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T w="12700" cap="flat" cmpd="sng" algn="ctr">
                      <a:solidFill>
                        <a:schemeClr val="accent1"/>
                      </a:solidFill>
                      <a:prstDash val="solid"/>
                      <a:round/>
                      <a:headEnd type="none" w="med" len="med"/>
                      <a:tailEnd type="none" w="med" len="med"/>
                    </a:lnT>
                    <a:noFill/>
                  </a:tcPr>
                </a:tc>
                <a:tc>
                  <a:txBody>
                    <a:bodyPr/>
                    <a:lstStyle/>
                    <a:p>
                      <a:pPr marL="285750" indent="-285750">
                        <a:buFont typeface="Arial" panose="020B0604020202020204" pitchFamily="34" charset="0"/>
                        <a:buChar char="•"/>
                      </a:pPr>
                      <a:r>
                        <a:rPr lang="en-US" sz="1600" dirty="0">
                          <a:solidFill>
                            <a:schemeClr val="tx2"/>
                          </a:solidFill>
                        </a:rPr>
                        <a:t>Minimum of English and maths GCSEs </a:t>
                      </a:r>
                      <a:r>
                        <a:rPr lang="en-GB" sz="1600" noProof="0" dirty="0">
                          <a:solidFill>
                            <a:schemeClr val="tx2"/>
                          </a:solidFill>
                        </a:rPr>
                        <a:t>(grades 9-4/A*-C) </a:t>
                      </a:r>
                      <a:r>
                        <a:rPr lang="en-US" sz="1600" dirty="0">
                          <a:solidFill>
                            <a:schemeClr val="tx2"/>
                          </a:solidFill>
                        </a:rPr>
                        <a:t>or equivalent.</a:t>
                      </a:r>
                    </a:p>
                    <a:p>
                      <a:pPr marL="285750" indent="-285750">
                        <a:buFont typeface="Arial" panose="020B0604020202020204" pitchFamily="34" charset="0"/>
                        <a:buChar char="•"/>
                      </a:pPr>
                      <a:r>
                        <a:rPr lang="en-GB" sz="1600" noProof="0" dirty="0">
                          <a:solidFill>
                            <a:schemeClr val="tx2"/>
                          </a:solidFill>
                        </a:rPr>
                        <a:t>Two-three A levels or equivalent. </a:t>
                      </a:r>
                    </a:p>
                    <a:p>
                      <a:pPr marL="285750" indent="-285750">
                        <a:buFont typeface="Arial" panose="020B0604020202020204" pitchFamily="34" charset="0"/>
                        <a:buChar char="•"/>
                      </a:pPr>
                      <a:r>
                        <a:rPr lang="en-GB" sz="1600" noProof="0" dirty="0">
                          <a:solidFill>
                            <a:schemeClr val="tx2"/>
                          </a:solidFill>
                        </a:rPr>
                        <a:t>Experience working with people with mental health challenges.</a:t>
                      </a:r>
                    </a:p>
                    <a:p>
                      <a:pPr marL="285750" indent="-285750">
                        <a:buFont typeface="Arial" panose="020B0604020202020204" pitchFamily="34" charset="0"/>
                        <a:buChar char="•"/>
                      </a:pPr>
                      <a:r>
                        <a:rPr lang="en-GB" sz="1600" noProof="0" dirty="0">
                          <a:solidFill>
                            <a:schemeClr val="tx2"/>
                          </a:solidFill>
                        </a:rPr>
                        <a:t>Approved degree in psychology. To become a qualified clinical psychologist, a postgraduate qualification is needed.</a:t>
                      </a:r>
                    </a:p>
                  </a:txBody>
                  <a:tcPr marL="0" marR="0" marT="36000" marB="36000">
                    <a:lnT w="12700" cap="flat" cmpd="sng" algn="ctr">
                      <a:solidFill>
                        <a:schemeClr val="accent1"/>
                      </a:solidFill>
                      <a:prstDash val="solid"/>
                      <a:round/>
                      <a:headEnd type="none" w="med" len="med"/>
                      <a:tailEnd type="none" w="med" len="med"/>
                    </a:lnT>
                    <a:noFill/>
                  </a:tcPr>
                </a:tc>
                <a:extLst>
                  <a:ext uri="{0D108BD9-81ED-4DB2-BD59-A6C34878D82A}">
                    <a16:rowId xmlns:a16="http://schemas.microsoft.com/office/drawing/2014/main" val="2366984312"/>
                  </a:ext>
                </a:extLst>
              </a:tr>
            </a:tbl>
          </a:graphicData>
        </a:graphic>
      </p:graphicFrame>
      <p:pic>
        <p:nvPicPr>
          <p:cNvPr id="6" name="Picture Placeholder 5">
            <a:extLst>
              <a:ext uri="{FF2B5EF4-FFF2-40B4-BE49-F238E27FC236}">
                <a16:creationId xmlns:a16="http://schemas.microsoft.com/office/drawing/2014/main" id="{31FF8552-6B73-4B6F-BBCF-11681E9615DE}"/>
              </a:ext>
            </a:extLst>
          </p:cNvPr>
          <p:cNvPicPr>
            <a:picLocks noGrp="1" noChangeAspect="1"/>
          </p:cNvPicPr>
          <p:nvPr>
            <p:ph type="pic" sz="quarter" idx="13"/>
          </p:nvPr>
        </p:nvPicPr>
        <p:blipFill rotWithShape="1">
          <a:blip r:embed="rId2"/>
          <a:srcRect l="4732" r="4732"/>
          <a:stretch/>
        </p:blipFill>
        <p:spPr/>
      </p:pic>
    </p:spTree>
    <p:extLst>
      <p:ext uri="{BB962C8B-B14F-4D97-AF65-F5344CB8AC3E}">
        <p14:creationId xmlns:p14="http://schemas.microsoft.com/office/powerpoint/2010/main" val="3774429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paramedic</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1167770896"/>
              </p:ext>
            </p:extLst>
          </p:nvPr>
        </p:nvGraphicFramePr>
        <p:xfrm>
          <a:off x="3324225" y="1802667"/>
          <a:ext cx="7442200" cy="422208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Elisha Miller</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Paramedic</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Responding to emergency calls and providing all aspects of urgent and emergency care, ranging from problems such as cardiac arrest, heart attacks, strokes, spinal injuries and major trauma, to minor illnesses and injuries.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Calm under pressure and able to work quickly and carefully.</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“You have to be really on the ball and be able to understand a situation quickly. Even when the adrenalin’s pumping you have to stay calm and reassure the patient.”</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dirty="0">
                          <a:solidFill>
                            <a:schemeClr val="tx2"/>
                          </a:solidFill>
                        </a:rPr>
                        <a:t>Usually five GCSEs </a:t>
                      </a:r>
                      <a:r>
                        <a:rPr lang="en-GB" sz="1600" noProof="0" dirty="0">
                          <a:solidFill>
                            <a:schemeClr val="tx2"/>
                          </a:solidFill>
                        </a:rPr>
                        <a:t>(grades 9-4/A*-C) </a:t>
                      </a:r>
                      <a:r>
                        <a:rPr lang="en-US" sz="1600" dirty="0">
                          <a:solidFill>
                            <a:schemeClr val="tx2"/>
                          </a:solidFill>
                        </a:rPr>
                        <a:t>or equivalent, including English, maths and a science.</a:t>
                      </a:r>
                    </a:p>
                    <a:p>
                      <a:pPr marL="285750" indent="-285750">
                        <a:buFont typeface="Arial" panose="020B0604020202020204" pitchFamily="34" charset="0"/>
                        <a:buChar char="•"/>
                      </a:pPr>
                      <a:r>
                        <a:rPr lang="en-GB" sz="1600" noProof="0" dirty="0">
                          <a:solidFill>
                            <a:schemeClr val="tx2"/>
                          </a:solidFill>
                        </a:rPr>
                        <a:t>At least two A levels or equivalent, including a science.</a:t>
                      </a:r>
                    </a:p>
                    <a:p>
                      <a:pPr marL="285750" indent="-285750">
                        <a:buFont typeface="Arial" panose="020B0604020202020204" pitchFamily="34" charset="0"/>
                        <a:buChar char="•"/>
                      </a:pPr>
                      <a:r>
                        <a:rPr lang="en-GB" sz="1600" noProof="0" dirty="0">
                          <a:solidFill>
                            <a:schemeClr val="tx2"/>
                          </a:solidFill>
                        </a:rPr>
                        <a:t>Approved degree in paramedic science (this can be an apprenticeship).</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7" name="Picture Placeholder 6">
            <a:extLst>
              <a:ext uri="{FF2B5EF4-FFF2-40B4-BE49-F238E27FC236}">
                <a16:creationId xmlns:a16="http://schemas.microsoft.com/office/drawing/2014/main" id="{E1F4110B-8FF8-4BA8-A788-294F9A34A356}"/>
              </a:ext>
            </a:extLst>
          </p:cNvPr>
          <p:cNvPicPr>
            <a:picLocks noGrp="1" noChangeAspect="1"/>
          </p:cNvPicPr>
          <p:nvPr>
            <p:ph type="pic" sz="quarter" idx="13"/>
          </p:nvPr>
        </p:nvPicPr>
        <p:blipFill rotWithShape="1">
          <a:blip r:embed="rId2"/>
          <a:srcRect l="5778" r="5778"/>
          <a:stretch/>
        </p:blipFill>
        <p:spPr/>
      </p:pic>
    </p:spTree>
    <p:extLst>
      <p:ext uri="{BB962C8B-B14F-4D97-AF65-F5344CB8AC3E}">
        <p14:creationId xmlns:p14="http://schemas.microsoft.com/office/powerpoint/2010/main" val="645246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dental therapist</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3745734137"/>
              </p:ext>
            </p:extLst>
          </p:nvPr>
        </p:nvGraphicFramePr>
        <p:xfrm>
          <a:off x="3324225" y="1802667"/>
          <a:ext cx="7442200" cy="490944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Dave Martin</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Dental therapist</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dirty="0">
                          <a:solidFill>
                            <a:schemeClr val="tx2"/>
                          </a:solidFill>
                        </a:rPr>
                        <a:t>Providing treatment in a range of places in the community, such as schools and care homes. Carrying out a range of routine dental work including oral assessments and taking dental radiographs.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dirty="0">
                          <a:solidFill>
                            <a:schemeClr val="tx2"/>
                          </a:solidFill>
                        </a:rPr>
                        <a:t>A good and patient communicator with proficient, highly technical clinical skills.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noProof="0" dirty="0">
                          <a:solidFill>
                            <a:schemeClr val="tx2"/>
                          </a:solidFill>
                        </a:rPr>
                        <a:t>“To work in this role, will need to encourage anxious patients to accept dental treatment. You will need to be confident to work on your own and be able to put even the youngest of patients at ease.”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GB" sz="1600" noProof="0" dirty="0">
                          <a:solidFill>
                            <a:schemeClr val="tx2"/>
                          </a:solidFill>
                        </a:rPr>
                        <a:t>Usually </a:t>
                      </a:r>
                      <a:r>
                        <a:rPr lang="en-US" sz="1600" noProof="0" dirty="0">
                          <a:solidFill>
                            <a:schemeClr val="tx2"/>
                          </a:solidFill>
                        </a:rPr>
                        <a:t>f</a:t>
                      </a:r>
                      <a:r>
                        <a:rPr lang="en-US" sz="1600" dirty="0">
                          <a:solidFill>
                            <a:schemeClr val="tx2"/>
                          </a:solidFill>
                        </a:rPr>
                        <a:t>ive GCSEs </a:t>
                      </a:r>
                      <a:r>
                        <a:rPr lang="en-GB" sz="1600" noProof="0" dirty="0">
                          <a:solidFill>
                            <a:schemeClr val="tx2"/>
                          </a:solidFill>
                        </a:rPr>
                        <a:t>(grades 9-4/A*-C) </a:t>
                      </a:r>
                      <a:r>
                        <a:rPr lang="en-US" sz="1600" dirty="0">
                          <a:solidFill>
                            <a:schemeClr val="tx2"/>
                          </a:solidFill>
                        </a:rPr>
                        <a:t>or equivalent, including English, maths and a science.</a:t>
                      </a:r>
                    </a:p>
                    <a:p>
                      <a:pPr marL="285750" indent="-285750">
                        <a:buFont typeface="Arial" panose="020B0604020202020204" pitchFamily="34" charset="0"/>
                        <a:buChar char="•"/>
                      </a:pPr>
                      <a:r>
                        <a:rPr lang="en-GB" sz="1600" noProof="0" dirty="0">
                          <a:solidFill>
                            <a:schemeClr val="tx2"/>
                          </a:solidFill>
                        </a:rPr>
                        <a:t>At least two A levels or a recognised qualification in dental nursing.</a:t>
                      </a:r>
                    </a:p>
                    <a:p>
                      <a:pPr marL="285750" indent="-285750">
                        <a:buFont typeface="Arial" panose="020B0604020202020204" pitchFamily="34" charset="0"/>
                        <a:buChar char="•"/>
                      </a:pPr>
                      <a:r>
                        <a:rPr lang="en-GB" sz="1600" noProof="0" dirty="0">
                          <a:solidFill>
                            <a:schemeClr val="tx2"/>
                          </a:solidFill>
                        </a:rPr>
                        <a:t>Approved diploma or degree in dental therapy and register with the General Dental Council.</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6" name="Picture Placeholder 5">
            <a:extLst>
              <a:ext uri="{FF2B5EF4-FFF2-40B4-BE49-F238E27FC236}">
                <a16:creationId xmlns:a16="http://schemas.microsoft.com/office/drawing/2014/main" id="{07F80535-B278-4D51-BD5B-1F225C63D44C}"/>
              </a:ext>
            </a:extLst>
          </p:cNvPr>
          <p:cNvPicPr>
            <a:picLocks noGrp="1" noChangeAspect="1"/>
          </p:cNvPicPr>
          <p:nvPr>
            <p:ph type="pic" sz="quarter" idx="13"/>
          </p:nvPr>
        </p:nvPicPr>
        <p:blipFill rotWithShape="1">
          <a:blip r:embed="rId2"/>
          <a:srcRect l="5859" r="5859"/>
          <a:stretch/>
        </p:blipFill>
        <p:spPr/>
      </p:pic>
    </p:spTree>
    <p:extLst>
      <p:ext uri="{BB962C8B-B14F-4D97-AF65-F5344CB8AC3E}">
        <p14:creationId xmlns:p14="http://schemas.microsoft.com/office/powerpoint/2010/main" val="34691049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physiotherapist</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2837279946"/>
              </p:ext>
            </p:extLst>
          </p:nvPr>
        </p:nvGraphicFramePr>
        <p:xfrm>
          <a:off x="3324225" y="1802667"/>
          <a:ext cx="7442200" cy="393408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Celia Cohen</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Senior physiotherapist</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Treating people with physical problems caused by illness, accident or ageing. Identifying the problems and helping to maximise patient mobility using manual therapy and therapeutic exercises.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Tolerant, patient, compassionate towards others, very level headed and practical.</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“It can be stressful dealing with a constant stream of patients but that’s also what makes the work really rewarding.”</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dirty="0">
                          <a:solidFill>
                            <a:schemeClr val="tx2"/>
                          </a:solidFill>
                        </a:rPr>
                        <a:t>Five GCSEs </a:t>
                      </a:r>
                      <a:r>
                        <a:rPr lang="en-GB" sz="1600" noProof="0" dirty="0">
                          <a:solidFill>
                            <a:schemeClr val="tx2"/>
                          </a:solidFill>
                        </a:rPr>
                        <a:t>(grades 9-4/A*-C) </a:t>
                      </a:r>
                      <a:r>
                        <a:rPr lang="en-US" sz="1600" dirty="0">
                          <a:solidFill>
                            <a:schemeClr val="tx2"/>
                          </a:solidFill>
                        </a:rPr>
                        <a:t>or equivalent, including English, maths and a science.</a:t>
                      </a:r>
                    </a:p>
                    <a:p>
                      <a:pPr marL="285750" indent="-285750">
                        <a:buFont typeface="Arial" panose="020B0604020202020204" pitchFamily="34" charset="0"/>
                        <a:buChar char="•"/>
                      </a:pPr>
                      <a:r>
                        <a:rPr lang="en-US" sz="1600" noProof="0" dirty="0">
                          <a:solidFill>
                            <a:schemeClr val="tx2"/>
                          </a:solidFill>
                        </a:rPr>
                        <a:t>At least three A levels (including biology) or equivalent. </a:t>
                      </a:r>
                    </a:p>
                    <a:p>
                      <a:pPr marL="285750" indent="-285750">
                        <a:buFont typeface="Arial" panose="020B0604020202020204" pitchFamily="34" charset="0"/>
                        <a:buChar char="•"/>
                      </a:pPr>
                      <a:r>
                        <a:rPr lang="en-US" sz="1600" noProof="0" dirty="0">
                          <a:solidFill>
                            <a:schemeClr val="tx2"/>
                          </a:solidFill>
                        </a:rPr>
                        <a:t>Approved degree in physiotherapy.</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7" name="Picture Placeholder 6">
            <a:extLst>
              <a:ext uri="{FF2B5EF4-FFF2-40B4-BE49-F238E27FC236}">
                <a16:creationId xmlns:a16="http://schemas.microsoft.com/office/drawing/2014/main" id="{6142669D-5B20-41C9-8721-A7EF7EA84D55}"/>
              </a:ext>
            </a:extLst>
          </p:cNvPr>
          <p:cNvPicPr>
            <a:picLocks noGrp="1" noChangeAspect="1"/>
          </p:cNvPicPr>
          <p:nvPr>
            <p:ph type="pic" sz="quarter" idx="13"/>
          </p:nvPr>
        </p:nvPicPr>
        <p:blipFill rotWithShape="1">
          <a:blip r:embed="rId2"/>
          <a:srcRect l="5153" r="5153"/>
          <a:stretch/>
        </p:blipFill>
        <p:spPr/>
      </p:pic>
    </p:spTree>
    <p:extLst>
      <p:ext uri="{BB962C8B-B14F-4D97-AF65-F5344CB8AC3E}">
        <p14:creationId xmlns:p14="http://schemas.microsoft.com/office/powerpoint/2010/main" val="4079992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07491-AFB0-409E-B670-AE79D7E79A52}"/>
              </a:ext>
            </a:extLst>
          </p:cNvPr>
          <p:cNvSpPr>
            <a:spLocks noGrp="1"/>
          </p:cNvSpPr>
          <p:nvPr>
            <p:ph type="title"/>
          </p:nvPr>
        </p:nvSpPr>
        <p:spPr/>
        <p:txBody>
          <a:bodyPr/>
          <a:lstStyle/>
          <a:p>
            <a:r>
              <a:rPr lang="en-GB" dirty="0"/>
              <a:t>The healthcare support worker</a:t>
            </a:r>
          </a:p>
        </p:txBody>
      </p:sp>
      <p:graphicFrame>
        <p:nvGraphicFramePr>
          <p:cNvPr id="9" name="Table 9">
            <a:extLst>
              <a:ext uri="{FF2B5EF4-FFF2-40B4-BE49-F238E27FC236}">
                <a16:creationId xmlns:a16="http://schemas.microsoft.com/office/drawing/2014/main" id="{036D2B66-2D59-466E-904F-9B84EAFDC04C}"/>
              </a:ext>
            </a:extLst>
          </p:cNvPr>
          <p:cNvGraphicFramePr>
            <a:graphicFrameLocks noGrp="1"/>
          </p:cNvGraphicFramePr>
          <p:nvPr>
            <p:ph idx="1"/>
            <p:extLst>
              <p:ext uri="{D42A27DB-BD31-4B8C-83A1-F6EECF244321}">
                <p14:modId xmlns:p14="http://schemas.microsoft.com/office/powerpoint/2010/main" val="981867582"/>
              </p:ext>
            </p:extLst>
          </p:nvPr>
        </p:nvGraphicFramePr>
        <p:xfrm>
          <a:off x="3324225" y="1802667"/>
          <a:ext cx="7442200" cy="4909440"/>
        </p:xfrm>
        <a:graphic>
          <a:graphicData uri="http://schemas.openxmlformats.org/drawingml/2006/table">
            <a:tbl>
              <a:tblPr bandRow="1">
                <a:tableStyleId>{5C22544A-7EE6-4342-B048-85BDC9FD1C3A}</a:tableStyleId>
              </a:tblPr>
              <a:tblGrid>
                <a:gridCol w="1846291">
                  <a:extLst>
                    <a:ext uri="{9D8B030D-6E8A-4147-A177-3AD203B41FA5}">
                      <a16:colId xmlns:a16="http://schemas.microsoft.com/office/drawing/2014/main" val="4157778753"/>
                    </a:ext>
                  </a:extLst>
                </a:gridCol>
                <a:gridCol w="5595909">
                  <a:extLst>
                    <a:ext uri="{9D8B030D-6E8A-4147-A177-3AD203B41FA5}">
                      <a16:colId xmlns:a16="http://schemas.microsoft.com/office/drawing/2014/main" val="1980104310"/>
                    </a:ext>
                  </a:extLst>
                </a:gridCol>
              </a:tblGrid>
              <a:tr h="360000">
                <a:tc>
                  <a:txBody>
                    <a:bodyPr/>
                    <a:lstStyle/>
                    <a:p>
                      <a:r>
                        <a:rPr lang="en-GB" sz="1600" b="1" dirty="0">
                          <a:solidFill>
                            <a:schemeClr val="tx2"/>
                          </a:solidFill>
                        </a:rPr>
                        <a:t>Name:</a:t>
                      </a:r>
                    </a:p>
                  </a:txBody>
                  <a:tcPr marL="0" marR="0" marT="36000" marB="36000">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Luke Watson</a:t>
                      </a:r>
                    </a:p>
                  </a:txBody>
                  <a:tcPr marL="0" marR="0" marT="36000" marB="36000">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223605405"/>
                  </a:ext>
                </a:extLst>
              </a:tr>
              <a:tr h="360000">
                <a:tc>
                  <a:txBody>
                    <a:bodyPr/>
                    <a:lstStyle/>
                    <a:p>
                      <a:r>
                        <a:rPr lang="en-GB" sz="1600" b="1" dirty="0">
                          <a:solidFill>
                            <a:schemeClr val="tx2"/>
                          </a:solidFill>
                        </a:rPr>
                        <a:t>Role: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Nurse cadet</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07940622"/>
                  </a:ext>
                </a:extLst>
              </a:tr>
              <a:tr h="360000">
                <a:tc>
                  <a:txBody>
                    <a:bodyPr/>
                    <a:lstStyle/>
                    <a:p>
                      <a:r>
                        <a:rPr lang="en-GB" sz="1600" b="1" dirty="0">
                          <a:solidFill>
                            <a:schemeClr val="tx2"/>
                          </a:solidFill>
                        </a:rPr>
                        <a:t>Responsibilities: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Providing hands-on care to patients with all kinds of problems. Helping lots of different healthcare professionals with their daily tasks: everyone from nurses, doctors and healthcare assistants to porters, housekeepers, physiotherapists and occupational therapists.</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610955555"/>
                  </a:ext>
                </a:extLst>
              </a:tr>
              <a:tr h="360000">
                <a:tc>
                  <a:txBody>
                    <a:bodyPr/>
                    <a:lstStyle/>
                    <a:p>
                      <a:r>
                        <a:rPr lang="en-GB" sz="1600" b="1" dirty="0">
                          <a:solidFill>
                            <a:schemeClr val="tx2"/>
                          </a:solidFill>
                        </a:rPr>
                        <a:t>Personality/skills: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Work well under pressure and able to carry out many tasks at once without getting stressed.</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685097567"/>
                  </a:ext>
                </a:extLst>
              </a:tr>
              <a:tr h="360000">
                <a:tc>
                  <a:txBody>
                    <a:bodyPr/>
                    <a:lstStyle/>
                    <a:p>
                      <a:r>
                        <a:rPr lang="en-GB" sz="1600" b="1" dirty="0">
                          <a:solidFill>
                            <a:schemeClr val="tx2"/>
                          </a:solidFill>
                        </a:rPr>
                        <a:t>Advice:</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GB" sz="1600" noProof="0" dirty="0">
                          <a:solidFill>
                            <a:schemeClr val="tx2"/>
                          </a:solidFill>
                        </a:rPr>
                        <a:t>“Working as an apprentice first gave me a real feel for the health sector. I loved every minute!”</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61777916"/>
                  </a:ext>
                </a:extLst>
              </a:tr>
              <a:tr h="360000">
                <a:tc>
                  <a:txBody>
                    <a:bodyPr/>
                    <a:lstStyle/>
                    <a:p>
                      <a:r>
                        <a:rPr lang="en-GB" sz="1600" b="1" dirty="0">
                          <a:solidFill>
                            <a:schemeClr val="tx2"/>
                          </a:solidFill>
                        </a:rPr>
                        <a:t>Entry requirements:</a:t>
                      </a:r>
                    </a:p>
                  </a:txBody>
                  <a:tcPr marL="0" marR="0" marT="36000" marB="36000">
                    <a:lnL w="12700"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GB" sz="1600" noProof="0" dirty="0">
                          <a:solidFill>
                            <a:schemeClr val="tx2"/>
                          </a:solidFill>
                        </a:rPr>
                        <a:t>There are no set entry requirements to become a healthcare support worker/assistant. </a:t>
                      </a:r>
                    </a:p>
                    <a:p>
                      <a:pPr marL="285750" indent="-285750">
                        <a:buFont typeface="Arial" panose="020B0604020202020204" pitchFamily="34" charset="0"/>
                        <a:buChar char="•"/>
                      </a:pPr>
                      <a:r>
                        <a:rPr lang="en-GB" sz="1600" noProof="0" dirty="0">
                          <a:solidFill>
                            <a:schemeClr val="tx2"/>
                          </a:solidFill>
                        </a:rPr>
                        <a:t>Employers expect good literacy and numeracy </a:t>
                      </a:r>
                      <a:br>
                        <a:rPr lang="en-GB" sz="1600" noProof="0" dirty="0">
                          <a:solidFill>
                            <a:schemeClr val="tx2"/>
                          </a:solidFill>
                        </a:rPr>
                      </a:br>
                      <a:r>
                        <a:rPr lang="en-GB" sz="1600" noProof="0" dirty="0">
                          <a:solidFill>
                            <a:schemeClr val="tx2"/>
                          </a:solidFill>
                        </a:rPr>
                        <a:t>and may ask for GCSEs (or equivalent) in English and </a:t>
                      </a:r>
                      <a:br>
                        <a:rPr lang="en-GB" sz="1600" noProof="0" dirty="0">
                          <a:solidFill>
                            <a:schemeClr val="tx2"/>
                          </a:solidFill>
                        </a:rPr>
                      </a:br>
                      <a:r>
                        <a:rPr lang="en-GB" sz="1600" noProof="0" dirty="0">
                          <a:solidFill>
                            <a:schemeClr val="tx2"/>
                          </a:solidFill>
                        </a:rPr>
                        <a:t>maths. </a:t>
                      </a:r>
                    </a:p>
                    <a:p>
                      <a:pPr marL="285750" indent="-285750">
                        <a:buFont typeface="Arial" panose="020B0604020202020204" pitchFamily="34" charset="0"/>
                        <a:buChar char="•"/>
                      </a:pPr>
                      <a:r>
                        <a:rPr lang="en-GB" sz="1600" noProof="0" dirty="0">
                          <a:solidFill>
                            <a:schemeClr val="tx2"/>
                          </a:solidFill>
                        </a:rPr>
                        <a:t>They may ask for a healthcare qualification, such </a:t>
                      </a:r>
                      <a:br>
                        <a:rPr lang="en-GB" sz="1600" noProof="0" dirty="0">
                          <a:solidFill>
                            <a:schemeClr val="tx2"/>
                          </a:solidFill>
                        </a:rPr>
                      </a:br>
                      <a:r>
                        <a:rPr lang="en-GB" sz="1600" noProof="0" dirty="0">
                          <a:solidFill>
                            <a:schemeClr val="tx2"/>
                          </a:solidFill>
                        </a:rPr>
                        <a:t>as BTEC or NVQ.</a:t>
                      </a:r>
                    </a:p>
                  </a:txBody>
                  <a:tcPr marL="0" marR="0" marT="36000" marB="36000">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66984312"/>
                  </a:ext>
                </a:extLst>
              </a:tr>
            </a:tbl>
          </a:graphicData>
        </a:graphic>
      </p:graphicFrame>
      <p:pic>
        <p:nvPicPr>
          <p:cNvPr id="6" name="Picture Placeholder 5">
            <a:extLst>
              <a:ext uri="{FF2B5EF4-FFF2-40B4-BE49-F238E27FC236}">
                <a16:creationId xmlns:a16="http://schemas.microsoft.com/office/drawing/2014/main" id="{8C3F668A-7992-44EB-9855-118FF2A72DA5}"/>
              </a:ext>
            </a:extLst>
          </p:cNvPr>
          <p:cNvPicPr>
            <a:picLocks noGrp="1" noChangeAspect="1"/>
          </p:cNvPicPr>
          <p:nvPr>
            <p:ph type="pic" sz="quarter" idx="13"/>
          </p:nvPr>
        </p:nvPicPr>
        <p:blipFill rotWithShape="1">
          <a:blip r:embed="rId2"/>
          <a:srcRect l="5745" r="5745"/>
          <a:stretch/>
        </p:blipFill>
        <p:spPr/>
      </p:pic>
    </p:spTree>
    <p:extLst>
      <p:ext uri="{BB962C8B-B14F-4D97-AF65-F5344CB8AC3E}">
        <p14:creationId xmlns:p14="http://schemas.microsoft.com/office/powerpoint/2010/main" val="2813904192"/>
      </p:ext>
    </p:extLst>
  </p:cSld>
  <p:clrMapOvr>
    <a:masterClrMapping/>
  </p:clrMapOvr>
</p:sld>
</file>

<file path=ppt/theme/theme1.xml><?xml version="1.0" encoding="utf-8"?>
<a:theme xmlns:a="http://schemas.openxmlformats.org/drawingml/2006/main" name="Office Theme">
  <a:themeElements>
    <a:clrScheme name="Custom 8">
      <a:dk1>
        <a:srgbClr val="000000"/>
      </a:dk1>
      <a:lt1>
        <a:srgbClr val="FFFFFF"/>
      </a:lt1>
      <a:dk2>
        <a:srgbClr val="003087"/>
      </a:dk2>
      <a:lt2>
        <a:srgbClr val="FFFFFF"/>
      </a:lt2>
      <a:accent1>
        <a:srgbClr val="0072CE"/>
      </a:accent1>
      <a:accent2>
        <a:srgbClr val="41B6E6"/>
      </a:accent2>
      <a:accent3>
        <a:srgbClr val="006747"/>
      </a:accent3>
      <a:accent4>
        <a:srgbClr val="009639"/>
      </a:accent4>
      <a:accent5>
        <a:srgbClr val="78BE20"/>
      </a:accent5>
      <a:accent6>
        <a:srgbClr val="00A499"/>
      </a:accent6>
      <a:hlink>
        <a:srgbClr val="FEFFFE"/>
      </a:hlink>
      <a:folHlink>
        <a:srgbClr val="FEFFF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2800" dirty="0" err="1" smtClean="0">
            <a:solidFill>
              <a:schemeClr val="tx2"/>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Extrainformation xmlns="49b40b59-b3c4-41fc-857f-9f1632628cca" xsi:nil="true"/>
    <TaxCatchAll xmlns="0b246be7-fe4a-4442-b37a-e696c52f782b" xsi:nil="true"/>
    <lcf76f155ced4ddcb4097134ff3c332f xmlns="49b40b59-b3c4-41fc-857f-9f1632628cca">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0A8D76E3D42C46A8FA461C1AAF9565" ma:contentTypeVersion="17" ma:contentTypeDescription="Create a new document." ma:contentTypeScope="" ma:versionID="82c0a5d08308cd3758b074a91675c1c3">
  <xsd:schema xmlns:xsd="http://www.w3.org/2001/XMLSchema" xmlns:xs="http://www.w3.org/2001/XMLSchema" xmlns:p="http://schemas.microsoft.com/office/2006/metadata/properties" xmlns:ns2="49b40b59-b3c4-41fc-857f-9f1632628cca" xmlns:ns3="0b246be7-fe4a-4442-b37a-e696c52f782b" targetNamespace="http://schemas.microsoft.com/office/2006/metadata/properties" ma:root="true" ma:fieldsID="c65bafd303946714a3c4e07ccf1a20f5" ns2:_="" ns3:_="">
    <xsd:import namespace="49b40b59-b3c4-41fc-857f-9f1632628cca"/>
    <xsd:import namespace="0b246be7-fe4a-4442-b37a-e696c52f782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3:SharedWithUsers" minOccurs="0"/>
                <xsd:element ref="ns3:SharedWithDetails" minOccurs="0"/>
                <xsd:element ref="ns2:MediaServiceOCR"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Extrainform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9b40b59-b3c4-41fc-857f-9f1632628c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Extrainformation" ma:index="20" nillable="true" ma:displayName="Extra information" ma:format="Dropdown" ma:internalName="Extrainformation">
      <xsd:simpleType>
        <xsd:restriction base="dms:Text">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b5e471e-86a7-4573-b003-24887ebde44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b246be7-fe4a-4442-b37a-e696c52f782b"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ac5803be-b751-40dc-918f-97330a25888e}" ma:internalName="TaxCatchAll" ma:showField="CatchAllData" ma:web="0b246be7-fe4a-4442-b37a-e696c52f782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A018640-83ED-4AB1-9C4D-A928173D979C}">
  <ds:schemaRefs>
    <ds:schemaRef ds:uri="49b40b59-b3c4-41fc-857f-9f1632628cca"/>
    <ds:schemaRef ds:uri="http://schemas.microsoft.com/office/2006/metadata/properties"/>
    <ds:schemaRef ds:uri="http://purl.org/dc/terms/"/>
    <ds:schemaRef ds:uri="http://schemas.microsoft.com/office/2006/documentManagement/types"/>
    <ds:schemaRef ds:uri="http://schemas.openxmlformats.org/package/2006/metadata/core-properties"/>
    <ds:schemaRef ds:uri="http://purl.org/dc/elements/1.1/"/>
    <ds:schemaRef ds:uri="0b246be7-fe4a-4442-b37a-e696c52f782b"/>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EACCEE64-0CA0-4719-9523-D9537113B3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9b40b59-b3c4-41fc-857f-9f1632628cca"/>
    <ds:schemaRef ds:uri="0b246be7-fe4a-4442-b37a-e696c52f782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60EC68E-B1B4-4BCB-8705-D295CAC4C01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2294</TotalTime>
  <Words>2235</Words>
  <Application>Microsoft Office PowerPoint</Application>
  <PresentationFormat>Widescreen</PresentationFormat>
  <Paragraphs>229</Paragraphs>
  <Slides>18</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Arial</vt:lpstr>
      <vt:lpstr>Calibri</vt:lpstr>
      <vt:lpstr>Office Theme</vt:lpstr>
      <vt:lpstr>PowerPoint Presentation</vt:lpstr>
      <vt:lpstr>The apprentice</vt:lpstr>
      <vt:lpstr>The exercise physiologist</vt:lpstr>
      <vt:lpstr>The finance assistant</vt:lpstr>
      <vt:lpstr>The assistant clinical psychologist</vt:lpstr>
      <vt:lpstr>The paramedic</vt:lpstr>
      <vt:lpstr>The dental therapist</vt:lpstr>
      <vt:lpstr>The physiotherapist</vt:lpstr>
      <vt:lpstr>The healthcare support worker</vt:lpstr>
      <vt:lpstr>The human resources professional</vt:lpstr>
      <vt:lpstr>The clinical scientist</vt:lpstr>
      <vt:lpstr>The intensive care nurse</vt:lpstr>
      <vt:lpstr>The radiographer</vt:lpstr>
      <vt:lpstr>The occupational therapist</vt:lpstr>
      <vt:lpstr>The doctor </vt:lpstr>
      <vt:lpstr>The physiological scientist</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Coomber</dc:creator>
  <cp:lastModifiedBy>Dan van Reysen</cp:lastModifiedBy>
  <cp:revision>118</cp:revision>
  <dcterms:created xsi:type="dcterms:W3CDTF">2020-09-13T18:14:22Z</dcterms:created>
  <dcterms:modified xsi:type="dcterms:W3CDTF">2022-09-20T11:21:40Z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0x010100B90A8D76E3D42C46A8FA461C1AAF9565</vt:lpwstr>
  </property>
  <property fmtid="{D5CDD505-2E9C-101B-9397-08002B2CF9AE}" pid="3" name="MediaServiceImageTags">
    <vt:lpwstr/>
  </property>
</Properties>
</file>