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5"/>
  </p:notesMasterIdLst>
  <p:sldIdLst>
    <p:sldId id="312" r:id="rId5"/>
    <p:sldId id="259" r:id="rId6"/>
    <p:sldId id="261" r:id="rId7"/>
    <p:sldId id="319" r:id="rId8"/>
    <p:sldId id="320" r:id="rId9"/>
    <p:sldId id="323" r:id="rId10"/>
    <p:sldId id="271" r:id="rId11"/>
    <p:sldId id="272" r:id="rId12"/>
    <p:sldId id="273" r:id="rId13"/>
    <p:sldId id="274" r:id="rId14"/>
    <p:sldId id="318" r:id="rId15"/>
    <p:sldId id="275" r:id="rId16"/>
    <p:sldId id="276" r:id="rId17"/>
    <p:sldId id="277" r:id="rId18"/>
    <p:sldId id="278" r:id="rId19"/>
    <p:sldId id="279" r:id="rId20"/>
    <p:sldId id="282" r:id="rId21"/>
    <p:sldId id="302" r:id="rId22"/>
    <p:sldId id="303" r:id="rId23"/>
    <p:sldId id="284" r:id="rId24"/>
    <p:sldId id="283" r:id="rId25"/>
    <p:sldId id="285" r:id="rId26"/>
    <p:sldId id="286" r:id="rId27"/>
    <p:sldId id="287" r:id="rId28"/>
    <p:sldId id="288" r:id="rId29"/>
    <p:sldId id="289" r:id="rId30"/>
    <p:sldId id="290" r:id="rId31"/>
    <p:sldId id="291" r:id="rId32"/>
    <p:sldId id="292" r:id="rId33"/>
    <p:sldId id="310" r:id="rId34"/>
    <p:sldId id="293" r:id="rId35"/>
    <p:sldId id="294" r:id="rId36"/>
    <p:sldId id="295" r:id="rId37"/>
    <p:sldId id="296" r:id="rId38"/>
    <p:sldId id="297" r:id="rId39"/>
    <p:sldId id="298" r:id="rId40"/>
    <p:sldId id="299" r:id="rId41"/>
    <p:sldId id="315" r:id="rId42"/>
    <p:sldId id="301" r:id="rId43"/>
    <p:sldId id="316"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50EC29-DE42-5480-4526-5845F90F95BA}" name="MONKS2, Laura (NHS ENGLAND - T1510)" initials="LM" userId="S::laura.monks2@nhs.net::934f8e28-5de8-4583-ac76-34d7f16248d7" providerId="AD"/>
  <p188:author id="{CA32327E-106B-D557-ED98-EDE546A752E6}" name="Laura Monks" initials="LM" userId="S::laura.monks@hee.nhs.uk::515682e7-d9c1-41e8-8def-e4cca7c444ae" providerId="AD"/>
  <p188:author id="{466786DD-052A-0E96-8913-4E667780786A}" name="Laura Monks" initials="LM" userId="S::Laura.Monks@hee.nhs.uk::515682e7-d9c1-41e8-8def-e4cca7c444a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aura Monks" initials="LM" lastIdx="7" clrIdx="0">
    <p:extLst>
      <p:ext uri="{19B8F6BF-5375-455C-9EA6-DF929625EA0E}">
        <p15:presenceInfo xmlns:p15="http://schemas.microsoft.com/office/powerpoint/2012/main" userId="S::Laura.Monks@hee.nhs.uk::515682e7-d9c1-41e8-8def-e4cca7c444a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10A3D8-B255-4E96-A9C1-2D6C74AC869B}" v="10" dt="2024-10-16T18:03:37.8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29" autoAdjust="0"/>
    <p:restoredTop sz="77733" autoAdjust="0"/>
  </p:normalViewPr>
  <p:slideViewPr>
    <p:cSldViewPr snapToGrid="0" showGuides="1">
      <p:cViewPr varScale="1">
        <p:scale>
          <a:sx n="86" d="100"/>
          <a:sy n="86" d="100"/>
        </p:scale>
        <p:origin x="1656" y="84"/>
      </p:cViewPr>
      <p:guideLst/>
    </p:cSldViewPr>
  </p:slideViewPr>
  <p:notesTextViewPr>
    <p:cViewPr>
      <p:scale>
        <a:sx n="3" d="2"/>
        <a:sy n="3" d="2"/>
      </p:scale>
      <p:origin x="0" y="-462"/>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3" Type="http://schemas.microsoft.com/office/2018/10/relationships/authors" Target="author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NKS2, Laura (NHS ENGLAND - T1510)" userId="934f8e28-5de8-4583-ac76-34d7f16248d7" providerId="ADAL" clId="{FA10A3D8-B255-4E96-A9C1-2D6C74AC869B}"/>
    <pc:docChg chg="custSel modSld">
      <pc:chgData name="MONKS2, Laura (NHS ENGLAND - T1510)" userId="934f8e28-5de8-4583-ac76-34d7f16248d7" providerId="ADAL" clId="{FA10A3D8-B255-4E96-A9C1-2D6C74AC869B}" dt="2024-10-16T18:09:14.449" v="466" actId="20577"/>
      <pc:docMkLst>
        <pc:docMk/>
      </pc:docMkLst>
      <pc:sldChg chg="modNotesTx">
        <pc:chgData name="MONKS2, Laura (NHS ENGLAND - T1510)" userId="934f8e28-5de8-4583-ac76-34d7f16248d7" providerId="ADAL" clId="{FA10A3D8-B255-4E96-A9C1-2D6C74AC869B}" dt="2024-10-16T17:59:03.483" v="13" actId="20577"/>
        <pc:sldMkLst>
          <pc:docMk/>
          <pc:sldMk cId="2177221497" sldId="259"/>
        </pc:sldMkLst>
      </pc:sldChg>
      <pc:sldChg chg="addSp modSp mod">
        <pc:chgData name="MONKS2, Laura (NHS ENGLAND - T1510)" userId="934f8e28-5de8-4583-ac76-34d7f16248d7" providerId="ADAL" clId="{FA10A3D8-B255-4E96-A9C1-2D6C74AC869B}" dt="2024-10-16T17:59:20.919" v="24" actId="20577"/>
        <pc:sldMkLst>
          <pc:docMk/>
          <pc:sldMk cId="3439992290" sldId="261"/>
        </pc:sldMkLst>
        <pc:spChg chg="mod">
          <ac:chgData name="MONKS2, Laura (NHS ENGLAND - T1510)" userId="934f8e28-5de8-4583-ac76-34d7f16248d7" providerId="ADAL" clId="{FA10A3D8-B255-4E96-A9C1-2D6C74AC869B}" dt="2024-10-16T17:59:20.919" v="24" actId="20577"/>
          <ac:spMkLst>
            <pc:docMk/>
            <pc:sldMk cId="3439992290" sldId="261"/>
            <ac:spMk id="3" creationId="{193D1D9D-05FF-C568-52DB-1F7ED5AD1AB2}"/>
          </ac:spMkLst>
        </pc:spChg>
        <pc:grpChg chg="add mod">
          <ac:chgData name="MONKS2, Laura (NHS ENGLAND - T1510)" userId="934f8e28-5de8-4583-ac76-34d7f16248d7" providerId="ADAL" clId="{FA10A3D8-B255-4E96-A9C1-2D6C74AC869B}" dt="2024-10-16T17:59:16.023" v="15" actId="1076"/>
          <ac:grpSpMkLst>
            <pc:docMk/>
            <pc:sldMk cId="3439992290" sldId="261"/>
            <ac:grpSpMk id="2" creationId="{6CA157BC-0F0D-DB4C-D516-8B8A6B39AFB6}"/>
          </ac:grpSpMkLst>
        </pc:grpChg>
        <pc:picChg chg="mod">
          <ac:chgData name="MONKS2, Laura (NHS ENGLAND - T1510)" userId="934f8e28-5de8-4583-ac76-34d7f16248d7" providerId="ADAL" clId="{FA10A3D8-B255-4E96-A9C1-2D6C74AC869B}" dt="2024-10-16T17:59:13.758" v="14"/>
          <ac:picMkLst>
            <pc:docMk/>
            <pc:sldMk cId="3439992290" sldId="261"/>
            <ac:picMk id="4" creationId="{CF393344-9D97-65E5-5D82-5646A45FE70D}"/>
          </ac:picMkLst>
        </pc:picChg>
      </pc:sldChg>
      <pc:sldChg chg="modNotesTx">
        <pc:chgData name="MONKS2, Laura (NHS ENGLAND - T1510)" userId="934f8e28-5de8-4583-ac76-34d7f16248d7" providerId="ADAL" clId="{FA10A3D8-B255-4E96-A9C1-2D6C74AC869B}" dt="2024-10-16T18:02:51.758" v="75"/>
        <pc:sldMkLst>
          <pc:docMk/>
          <pc:sldMk cId="2026062938" sldId="271"/>
        </pc:sldMkLst>
      </pc:sldChg>
      <pc:sldChg chg="modNotesTx">
        <pc:chgData name="MONKS2, Laura (NHS ENGLAND - T1510)" userId="934f8e28-5de8-4583-ac76-34d7f16248d7" providerId="ADAL" clId="{FA10A3D8-B255-4E96-A9C1-2D6C74AC869B}" dt="2024-10-16T18:03:51.263" v="79" actId="20577"/>
        <pc:sldMkLst>
          <pc:docMk/>
          <pc:sldMk cId="1353796965" sldId="272"/>
        </pc:sldMkLst>
      </pc:sldChg>
      <pc:sldChg chg="addSp modSp mod modNotesTx">
        <pc:chgData name="MONKS2, Laura (NHS ENGLAND - T1510)" userId="934f8e28-5de8-4583-ac76-34d7f16248d7" providerId="ADAL" clId="{FA10A3D8-B255-4E96-A9C1-2D6C74AC869B}" dt="2024-10-16T18:04:55.555" v="127" actId="20577"/>
        <pc:sldMkLst>
          <pc:docMk/>
          <pc:sldMk cId="2899713028" sldId="274"/>
        </pc:sldMkLst>
        <pc:spChg chg="mod">
          <ac:chgData name="MONKS2, Laura (NHS ENGLAND - T1510)" userId="934f8e28-5de8-4583-ac76-34d7f16248d7" providerId="ADAL" clId="{FA10A3D8-B255-4E96-A9C1-2D6C74AC869B}" dt="2024-10-16T17:59:39.544" v="31" actId="20577"/>
          <ac:spMkLst>
            <pc:docMk/>
            <pc:sldMk cId="2899713028" sldId="274"/>
            <ac:spMk id="3" creationId="{DF9E8414-D385-ED8F-B26C-DE867A94F6A5}"/>
          </ac:spMkLst>
        </pc:spChg>
        <pc:spChg chg="mod">
          <ac:chgData name="MONKS2, Laura (NHS ENGLAND - T1510)" userId="934f8e28-5de8-4583-ac76-34d7f16248d7" providerId="ADAL" clId="{FA10A3D8-B255-4E96-A9C1-2D6C74AC869B}" dt="2024-10-16T17:59:30.376" v="25" actId="404"/>
          <ac:spMkLst>
            <pc:docMk/>
            <pc:sldMk cId="2899713028" sldId="274"/>
            <ac:spMk id="8" creationId="{89C1A676-F27F-4A9C-B926-71B027C49351}"/>
          </ac:spMkLst>
        </pc:spChg>
        <pc:grpChg chg="add mod">
          <ac:chgData name="MONKS2, Laura (NHS ENGLAND - T1510)" userId="934f8e28-5de8-4583-ac76-34d7f16248d7" providerId="ADAL" clId="{FA10A3D8-B255-4E96-A9C1-2D6C74AC869B}" dt="2024-10-16T17:59:35.143" v="27" actId="1076"/>
          <ac:grpSpMkLst>
            <pc:docMk/>
            <pc:sldMk cId="2899713028" sldId="274"/>
            <ac:grpSpMk id="2" creationId="{CA45F7C6-E6DE-6730-802C-263D19F195B4}"/>
          </ac:grpSpMkLst>
        </pc:grpChg>
        <pc:picChg chg="mod">
          <ac:chgData name="MONKS2, Laura (NHS ENGLAND - T1510)" userId="934f8e28-5de8-4583-ac76-34d7f16248d7" providerId="ADAL" clId="{FA10A3D8-B255-4E96-A9C1-2D6C74AC869B}" dt="2024-10-16T17:59:31.589" v="26"/>
          <ac:picMkLst>
            <pc:docMk/>
            <pc:sldMk cId="2899713028" sldId="274"/>
            <ac:picMk id="4" creationId="{7289C18C-DA1F-3926-E4BC-CC7CEAC6BD3E}"/>
          </ac:picMkLst>
        </pc:picChg>
      </pc:sldChg>
      <pc:sldChg chg="addSp delSp modSp mod">
        <pc:chgData name="MONKS2, Laura (NHS ENGLAND - T1510)" userId="934f8e28-5de8-4583-ac76-34d7f16248d7" providerId="ADAL" clId="{FA10A3D8-B255-4E96-A9C1-2D6C74AC869B}" dt="2024-10-16T18:00:05.481" v="37" actId="478"/>
        <pc:sldMkLst>
          <pc:docMk/>
          <pc:sldMk cId="1166127842" sldId="276"/>
        </pc:sldMkLst>
        <pc:spChg chg="mod">
          <ac:chgData name="MONKS2, Laura (NHS ENGLAND - T1510)" userId="934f8e28-5de8-4583-ac76-34d7f16248d7" providerId="ADAL" clId="{FA10A3D8-B255-4E96-A9C1-2D6C74AC869B}" dt="2024-10-16T17:59:46.015" v="34" actId="20577"/>
          <ac:spMkLst>
            <pc:docMk/>
            <pc:sldMk cId="1166127842" sldId="276"/>
            <ac:spMk id="3" creationId="{632E5994-B2CD-7413-DC4F-418214F607E5}"/>
          </ac:spMkLst>
        </pc:spChg>
        <pc:grpChg chg="add del mod">
          <ac:chgData name="MONKS2, Laura (NHS ENGLAND - T1510)" userId="934f8e28-5de8-4583-ac76-34d7f16248d7" providerId="ADAL" clId="{FA10A3D8-B255-4E96-A9C1-2D6C74AC869B}" dt="2024-10-16T18:00:05.481" v="37" actId="478"/>
          <ac:grpSpMkLst>
            <pc:docMk/>
            <pc:sldMk cId="1166127842" sldId="276"/>
            <ac:grpSpMk id="2" creationId="{048976AC-61D6-40E7-8EEC-2BEE9B315AB5}"/>
          </ac:grpSpMkLst>
        </pc:grpChg>
        <pc:picChg chg="mod">
          <ac:chgData name="MONKS2, Laura (NHS ENGLAND - T1510)" userId="934f8e28-5de8-4583-ac76-34d7f16248d7" providerId="ADAL" clId="{FA10A3D8-B255-4E96-A9C1-2D6C74AC869B}" dt="2024-10-16T17:59:43.334" v="32"/>
          <ac:picMkLst>
            <pc:docMk/>
            <pc:sldMk cId="1166127842" sldId="276"/>
            <ac:picMk id="4" creationId="{20AC5870-5F1D-D095-B2FF-4872A1AAA9FE}"/>
          </ac:picMkLst>
        </pc:picChg>
      </pc:sldChg>
      <pc:sldChg chg="addSp delSp modSp mod">
        <pc:chgData name="MONKS2, Laura (NHS ENGLAND - T1510)" userId="934f8e28-5de8-4583-ac76-34d7f16248d7" providerId="ADAL" clId="{FA10A3D8-B255-4E96-A9C1-2D6C74AC869B}" dt="2024-10-16T18:00:30.665" v="38" actId="478"/>
        <pc:sldMkLst>
          <pc:docMk/>
          <pc:sldMk cId="2543481623" sldId="287"/>
        </pc:sldMkLst>
        <pc:spChg chg="mod">
          <ac:chgData name="MONKS2, Laura (NHS ENGLAND - T1510)" userId="934f8e28-5de8-4583-ac76-34d7f16248d7" providerId="ADAL" clId="{FA10A3D8-B255-4E96-A9C1-2D6C74AC869B}" dt="2024-10-16T17:59:51.264" v="35"/>
          <ac:spMkLst>
            <pc:docMk/>
            <pc:sldMk cId="2543481623" sldId="287"/>
            <ac:spMk id="4" creationId="{F6BC8DA1-4A0F-F2C9-9438-33A12AAABBCD}"/>
          </ac:spMkLst>
        </pc:spChg>
        <pc:grpChg chg="add del mod">
          <ac:chgData name="MONKS2, Laura (NHS ENGLAND - T1510)" userId="934f8e28-5de8-4583-ac76-34d7f16248d7" providerId="ADAL" clId="{FA10A3D8-B255-4E96-A9C1-2D6C74AC869B}" dt="2024-10-16T18:00:30.665" v="38" actId="478"/>
          <ac:grpSpMkLst>
            <pc:docMk/>
            <pc:sldMk cId="2543481623" sldId="287"/>
            <ac:grpSpMk id="2" creationId="{E497F6F6-2D3E-CCB1-5382-4BE22FA0FF5C}"/>
          </ac:grpSpMkLst>
        </pc:grpChg>
        <pc:picChg chg="mod">
          <ac:chgData name="MONKS2, Laura (NHS ENGLAND - T1510)" userId="934f8e28-5de8-4583-ac76-34d7f16248d7" providerId="ADAL" clId="{FA10A3D8-B255-4E96-A9C1-2D6C74AC869B}" dt="2024-10-16T17:59:51.264" v="35"/>
          <ac:picMkLst>
            <pc:docMk/>
            <pc:sldMk cId="2543481623" sldId="287"/>
            <ac:picMk id="5" creationId="{D6A73083-86E8-3E08-3CB8-AB0BF85227D0}"/>
          </ac:picMkLst>
        </pc:picChg>
      </pc:sldChg>
      <pc:sldChg chg="addSp modSp mod">
        <pc:chgData name="MONKS2, Laura (NHS ENGLAND - T1510)" userId="934f8e28-5de8-4583-ac76-34d7f16248d7" providerId="ADAL" clId="{FA10A3D8-B255-4E96-A9C1-2D6C74AC869B}" dt="2024-10-16T18:00:41.130" v="42" actId="20577"/>
        <pc:sldMkLst>
          <pc:docMk/>
          <pc:sldMk cId="4108212473" sldId="296"/>
        </pc:sldMkLst>
        <pc:spChg chg="mod">
          <ac:chgData name="MONKS2, Laura (NHS ENGLAND - T1510)" userId="934f8e28-5de8-4583-ac76-34d7f16248d7" providerId="ADAL" clId="{FA10A3D8-B255-4E96-A9C1-2D6C74AC869B}" dt="2024-10-16T18:00:41.130" v="42" actId="20577"/>
          <ac:spMkLst>
            <pc:docMk/>
            <pc:sldMk cId="4108212473" sldId="296"/>
            <ac:spMk id="4" creationId="{08E83C5F-F1DB-0D7C-034C-D6DB278BE564}"/>
          </ac:spMkLst>
        </pc:spChg>
        <pc:grpChg chg="add mod">
          <ac:chgData name="MONKS2, Laura (NHS ENGLAND - T1510)" userId="934f8e28-5de8-4583-ac76-34d7f16248d7" providerId="ADAL" clId="{FA10A3D8-B255-4E96-A9C1-2D6C74AC869B}" dt="2024-10-16T18:00:38.990" v="40" actId="1076"/>
          <ac:grpSpMkLst>
            <pc:docMk/>
            <pc:sldMk cId="4108212473" sldId="296"/>
            <ac:grpSpMk id="2" creationId="{67BC1E57-BFEB-19EA-AFE8-BDF43108793E}"/>
          </ac:grpSpMkLst>
        </pc:grpChg>
        <pc:picChg chg="mod">
          <ac:chgData name="MONKS2, Laura (NHS ENGLAND - T1510)" userId="934f8e28-5de8-4583-ac76-34d7f16248d7" providerId="ADAL" clId="{FA10A3D8-B255-4E96-A9C1-2D6C74AC869B}" dt="2024-10-16T18:00:37.309" v="39"/>
          <ac:picMkLst>
            <pc:docMk/>
            <pc:sldMk cId="4108212473" sldId="296"/>
            <ac:picMk id="5" creationId="{D4A4A846-2B9A-687C-56F4-9EFCB42C5D6F}"/>
          </ac:picMkLst>
        </pc:picChg>
      </pc:sldChg>
      <pc:sldChg chg="modNotesTx">
        <pc:chgData name="MONKS2, Laura (NHS ENGLAND - T1510)" userId="934f8e28-5de8-4583-ac76-34d7f16248d7" providerId="ADAL" clId="{FA10A3D8-B255-4E96-A9C1-2D6C74AC869B}" dt="2024-10-16T18:06:00.170" v="130"/>
        <pc:sldMkLst>
          <pc:docMk/>
          <pc:sldMk cId="2498770579" sldId="297"/>
        </pc:sldMkLst>
      </pc:sldChg>
      <pc:sldChg chg="addSp modSp mod modNotesTx">
        <pc:chgData name="MONKS2, Laura (NHS ENGLAND - T1510)" userId="934f8e28-5de8-4583-ac76-34d7f16248d7" providerId="ADAL" clId="{FA10A3D8-B255-4E96-A9C1-2D6C74AC869B}" dt="2024-10-16T18:06:17.448" v="151" actId="313"/>
        <pc:sldMkLst>
          <pc:docMk/>
          <pc:sldMk cId="1724876336" sldId="298"/>
        </pc:sldMkLst>
        <pc:spChg chg="mod">
          <ac:chgData name="MONKS2, Laura (NHS ENGLAND - T1510)" userId="934f8e28-5de8-4583-ac76-34d7f16248d7" providerId="ADAL" clId="{FA10A3D8-B255-4E96-A9C1-2D6C74AC869B}" dt="2024-10-16T18:00:50" v="46" actId="20577"/>
          <ac:spMkLst>
            <pc:docMk/>
            <pc:sldMk cId="1724876336" sldId="298"/>
            <ac:spMk id="4" creationId="{52885C2C-30F4-9E7F-A986-3128E15D90A7}"/>
          </ac:spMkLst>
        </pc:spChg>
        <pc:grpChg chg="add mod">
          <ac:chgData name="MONKS2, Laura (NHS ENGLAND - T1510)" userId="934f8e28-5de8-4583-ac76-34d7f16248d7" providerId="ADAL" clId="{FA10A3D8-B255-4E96-A9C1-2D6C74AC869B}" dt="2024-10-16T18:00:47.892" v="44" actId="1076"/>
          <ac:grpSpMkLst>
            <pc:docMk/>
            <pc:sldMk cId="1724876336" sldId="298"/>
            <ac:grpSpMk id="2" creationId="{8F8122FE-5A1D-1767-A5D5-F694D3C93F56}"/>
          </ac:grpSpMkLst>
        </pc:grpChg>
        <pc:picChg chg="mod">
          <ac:chgData name="MONKS2, Laura (NHS ENGLAND - T1510)" userId="934f8e28-5de8-4583-ac76-34d7f16248d7" providerId="ADAL" clId="{FA10A3D8-B255-4E96-A9C1-2D6C74AC869B}" dt="2024-10-16T18:00:45.927" v="43"/>
          <ac:picMkLst>
            <pc:docMk/>
            <pc:sldMk cId="1724876336" sldId="298"/>
            <ac:picMk id="5" creationId="{E4306D90-DA9D-5054-29D2-4B5121B258CA}"/>
          </ac:picMkLst>
        </pc:picChg>
      </pc:sldChg>
      <pc:sldChg chg="addSp delSp modSp mod modNotesTx">
        <pc:chgData name="MONKS2, Laura (NHS ENGLAND - T1510)" userId="934f8e28-5de8-4583-ac76-34d7f16248d7" providerId="ADAL" clId="{FA10A3D8-B255-4E96-A9C1-2D6C74AC869B}" dt="2024-10-16T18:09:14.449" v="466" actId="20577"/>
        <pc:sldMkLst>
          <pc:docMk/>
          <pc:sldMk cId="3609092479" sldId="312"/>
        </pc:sldMkLst>
        <pc:spChg chg="mod">
          <ac:chgData name="MONKS2, Laura (NHS ENGLAND - T1510)" userId="934f8e28-5de8-4583-ac76-34d7f16248d7" providerId="ADAL" clId="{FA10A3D8-B255-4E96-A9C1-2D6C74AC869B}" dt="2024-10-16T17:57:34.023" v="8" actId="20577"/>
          <ac:spMkLst>
            <pc:docMk/>
            <pc:sldMk cId="3609092479" sldId="312"/>
            <ac:spMk id="6" creationId="{5A47DBEF-1E5A-49E0-2384-4B34022B495B}"/>
          </ac:spMkLst>
        </pc:spChg>
        <pc:grpChg chg="add mod">
          <ac:chgData name="MONKS2, Laura (NHS ENGLAND - T1510)" userId="934f8e28-5de8-4583-ac76-34d7f16248d7" providerId="ADAL" clId="{FA10A3D8-B255-4E96-A9C1-2D6C74AC869B}" dt="2024-10-16T17:56:41.031" v="4" actId="1076"/>
          <ac:grpSpMkLst>
            <pc:docMk/>
            <pc:sldMk cId="3609092479" sldId="312"/>
            <ac:grpSpMk id="5" creationId="{69979F26-B091-F7A3-DBB5-065C441FC477}"/>
          </ac:grpSpMkLst>
        </pc:grpChg>
        <pc:picChg chg="add del mod">
          <ac:chgData name="MONKS2, Laura (NHS ENGLAND - T1510)" userId="934f8e28-5de8-4583-ac76-34d7f16248d7" providerId="ADAL" clId="{FA10A3D8-B255-4E96-A9C1-2D6C74AC869B}" dt="2024-10-16T17:56:38.610" v="3" actId="478"/>
          <ac:picMkLst>
            <pc:docMk/>
            <pc:sldMk cId="3609092479" sldId="312"/>
            <ac:picMk id="3" creationId="{87C25E81-A21B-4A65-90CA-FBEA87D336DD}"/>
          </ac:picMkLst>
        </pc:picChg>
        <pc:picChg chg="mod">
          <ac:chgData name="MONKS2, Laura (NHS ENGLAND - T1510)" userId="934f8e28-5de8-4583-ac76-34d7f16248d7" providerId="ADAL" clId="{FA10A3D8-B255-4E96-A9C1-2D6C74AC869B}" dt="2024-10-16T17:56:34.809" v="1"/>
          <ac:picMkLst>
            <pc:docMk/>
            <pc:sldMk cId="3609092479" sldId="312"/>
            <ac:picMk id="7" creationId="{FAAB057B-72D3-B451-5A0E-9E809B42D301}"/>
          </ac:picMkLst>
        </pc:picChg>
      </pc:sldChg>
      <pc:sldChg chg="modNotesTx">
        <pc:chgData name="MONKS2, Laura (NHS ENGLAND - T1510)" userId="934f8e28-5de8-4583-ac76-34d7f16248d7" providerId="ADAL" clId="{FA10A3D8-B255-4E96-A9C1-2D6C74AC869B}" dt="2024-10-16T18:02:00.894" v="73" actId="113"/>
        <pc:sldMkLst>
          <pc:docMk/>
          <pc:sldMk cId="3561123205" sldId="319"/>
        </pc:sldMkLst>
      </pc:sldChg>
      <pc:sldChg chg="modNotesTx">
        <pc:chgData name="MONKS2, Laura (NHS ENGLAND - T1510)" userId="934f8e28-5de8-4583-ac76-34d7f16248d7" providerId="ADAL" clId="{FA10A3D8-B255-4E96-A9C1-2D6C74AC869B}" dt="2024-10-16T18:02:04.434" v="74"/>
        <pc:sldMkLst>
          <pc:docMk/>
          <pc:sldMk cId="241345046" sldId="320"/>
        </pc:sldMkLst>
      </pc:sldChg>
    </pc:docChg>
  </pc:docChgLst>
  <pc:docChgLst>
    <pc:chgData name="MONKS2, Laura (NHS ENGLAND - T1510)" userId="934f8e28-5de8-4583-ac76-34d7f16248d7" providerId="ADAL" clId="{08188BE8-0731-431C-ABAC-4A116D49580E}"/>
    <pc:docChg chg="">
      <pc:chgData name="MONKS2, Laura (NHS ENGLAND - T1510)" userId="934f8e28-5de8-4583-ac76-34d7f16248d7" providerId="ADAL" clId="{08188BE8-0731-431C-ABAC-4A116D49580E}" dt="2024-09-10T12:28:20.833" v="3"/>
      <pc:docMkLst>
        <pc:docMk/>
      </pc:docMkLst>
      <pc:sldChg chg="addCm">
        <pc:chgData name="MONKS2, Laura (NHS ENGLAND - T1510)" userId="934f8e28-5de8-4583-ac76-34d7f16248d7" providerId="ADAL" clId="{08188BE8-0731-431C-ABAC-4A116D49580E}" dt="2024-09-06T20:38:01.901" v="1"/>
        <pc:sldMkLst>
          <pc:docMk/>
          <pc:sldMk cId="4108212473" sldId="296"/>
        </pc:sldMkLst>
        <pc:extLst>
          <p:ext xmlns:p="http://schemas.openxmlformats.org/presentationml/2006/main" uri="{D6D511B9-2390-475A-947B-AFAB55BFBCF1}">
            <pc226:cmChg xmlns:pc226="http://schemas.microsoft.com/office/powerpoint/2022/06/main/command" chg="add">
              <pc226:chgData name="MONKS2, Laura (NHS ENGLAND - T1510)" userId="934f8e28-5de8-4583-ac76-34d7f16248d7" providerId="ADAL" clId="{08188BE8-0731-431C-ABAC-4A116D49580E}" dt="2024-09-06T20:38:01.901" v="1"/>
              <pc2:cmMkLst xmlns:pc2="http://schemas.microsoft.com/office/powerpoint/2019/9/main/command">
                <pc:docMk/>
                <pc:sldMk cId="4108212473" sldId="296"/>
                <pc2:cmMk id="{9F4469D9-C571-4303-AF64-1D849445CD03}"/>
              </pc2:cmMkLst>
            </pc226:cmChg>
          </p:ext>
        </pc:extLst>
      </pc:sldChg>
      <pc:sldChg chg="addCm delCm">
        <pc:chgData name="MONKS2, Laura (NHS ENGLAND - T1510)" userId="934f8e28-5de8-4583-ac76-34d7f16248d7" providerId="ADAL" clId="{08188BE8-0731-431C-ABAC-4A116D49580E}" dt="2024-09-10T12:28:20.833" v="3"/>
        <pc:sldMkLst>
          <pc:docMk/>
          <pc:sldMk cId="3561123205" sldId="319"/>
        </pc:sldMkLst>
        <pc:extLst>
          <p:ext xmlns:p="http://schemas.openxmlformats.org/presentationml/2006/main" uri="{D6D511B9-2390-475A-947B-AFAB55BFBCF1}">
            <pc226:cmChg xmlns:pc226="http://schemas.microsoft.com/office/powerpoint/2022/06/main/command" chg="add del">
              <pc226:chgData name="MONKS2, Laura (NHS ENGLAND - T1510)" userId="934f8e28-5de8-4583-ac76-34d7f16248d7" providerId="ADAL" clId="{08188BE8-0731-431C-ABAC-4A116D49580E}" dt="2024-09-10T12:28:12.799" v="2"/>
              <pc2:cmMkLst xmlns:pc2="http://schemas.microsoft.com/office/powerpoint/2019/9/main/command">
                <pc:docMk/>
                <pc:sldMk cId="3561123205" sldId="319"/>
                <pc2:cmMk id="{7E8C195B-9B0D-4635-8072-256B2826D806}"/>
              </pc2:cmMkLst>
            </pc226:cmChg>
            <pc226:cmChg xmlns:pc226="http://schemas.microsoft.com/office/powerpoint/2022/06/main/command" chg="add">
              <pc226:chgData name="MONKS2, Laura (NHS ENGLAND - T1510)" userId="934f8e28-5de8-4583-ac76-34d7f16248d7" providerId="ADAL" clId="{08188BE8-0731-431C-ABAC-4A116D49580E}" dt="2024-09-10T12:28:20.833" v="3"/>
              <pc2:cmMkLst xmlns:pc2="http://schemas.microsoft.com/office/powerpoint/2019/9/main/command">
                <pc:docMk/>
                <pc:sldMk cId="3561123205" sldId="319"/>
                <pc2:cmMk id="{F5530B6A-D1C8-4A20-B585-2A8B8DFBA475}"/>
              </pc2:cmMkLst>
            </pc226:cmChg>
          </p:ext>
        </pc:extLst>
      </pc:sldChg>
    </pc:docChg>
  </pc:docChgLst>
  <pc:docChgLst>
    <pc:chgData name="Donough Shanahan" userId="3d8f3e38-0c73-4e57-8bb7-ee0ccd3a230d" providerId="ADAL" clId="{A8832840-5B34-4C8F-AF24-088DCB138935}"/>
    <pc:docChg chg="modSld">
      <pc:chgData name="Donough Shanahan" userId="3d8f3e38-0c73-4e57-8bb7-ee0ccd3a230d" providerId="ADAL" clId="{A8832840-5B34-4C8F-AF24-088DCB138935}" dt="2024-10-02T15:39:30.115" v="29"/>
      <pc:docMkLst>
        <pc:docMk/>
      </pc:docMkLst>
      <pc:sldChg chg="modNotesTx">
        <pc:chgData name="Donough Shanahan" userId="3d8f3e38-0c73-4e57-8bb7-ee0ccd3a230d" providerId="ADAL" clId="{A8832840-5B34-4C8F-AF24-088DCB138935}" dt="2024-10-02T15:33:31.058" v="1"/>
        <pc:sldMkLst>
          <pc:docMk/>
          <pc:sldMk cId="2177221497" sldId="259"/>
        </pc:sldMkLst>
      </pc:sldChg>
      <pc:sldChg chg="modNotesTx">
        <pc:chgData name="Donough Shanahan" userId="3d8f3e38-0c73-4e57-8bb7-ee0ccd3a230d" providerId="ADAL" clId="{A8832840-5B34-4C8F-AF24-088DCB138935}" dt="2024-10-02T15:34:01.444" v="2"/>
        <pc:sldMkLst>
          <pc:docMk/>
          <pc:sldMk cId="3439992290" sldId="261"/>
        </pc:sldMkLst>
      </pc:sldChg>
      <pc:sldChg chg="modNotesTx">
        <pc:chgData name="Donough Shanahan" userId="3d8f3e38-0c73-4e57-8bb7-ee0ccd3a230d" providerId="ADAL" clId="{A8832840-5B34-4C8F-AF24-088DCB138935}" dt="2024-10-02T15:35:02.412" v="4" actId="20577"/>
        <pc:sldMkLst>
          <pc:docMk/>
          <pc:sldMk cId="2026062938" sldId="271"/>
        </pc:sldMkLst>
      </pc:sldChg>
      <pc:sldChg chg="modNotesTx">
        <pc:chgData name="Donough Shanahan" userId="3d8f3e38-0c73-4e57-8bb7-ee0ccd3a230d" providerId="ADAL" clId="{A8832840-5B34-4C8F-AF24-088DCB138935}" dt="2024-10-02T15:35:27.078" v="5"/>
        <pc:sldMkLst>
          <pc:docMk/>
          <pc:sldMk cId="3592179544" sldId="273"/>
        </pc:sldMkLst>
      </pc:sldChg>
      <pc:sldChg chg="modNotesTx">
        <pc:chgData name="Donough Shanahan" userId="3d8f3e38-0c73-4e57-8bb7-ee0ccd3a230d" providerId="ADAL" clId="{A8832840-5B34-4C8F-AF24-088DCB138935}" dt="2024-10-02T15:36:13.536" v="14"/>
        <pc:sldMkLst>
          <pc:docMk/>
          <pc:sldMk cId="2899713028" sldId="274"/>
        </pc:sldMkLst>
      </pc:sldChg>
      <pc:sldChg chg="modNotesTx">
        <pc:chgData name="Donough Shanahan" userId="3d8f3e38-0c73-4e57-8bb7-ee0ccd3a230d" providerId="ADAL" clId="{A8832840-5B34-4C8F-AF24-088DCB138935}" dt="2024-10-02T15:37:38.754" v="20"/>
        <pc:sldMkLst>
          <pc:docMk/>
          <pc:sldMk cId="1166127842" sldId="276"/>
        </pc:sldMkLst>
      </pc:sldChg>
      <pc:sldChg chg="modNotesTx">
        <pc:chgData name="Donough Shanahan" userId="3d8f3e38-0c73-4e57-8bb7-ee0ccd3a230d" providerId="ADAL" clId="{A8832840-5B34-4C8F-AF24-088DCB138935}" dt="2024-10-02T15:38:17.158" v="21"/>
        <pc:sldMkLst>
          <pc:docMk/>
          <pc:sldMk cId="4108212473" sldId="296"/>
        </pc:sldMkLst>
      </pc:sldChg>
      <pc:sldChg chg="modNotesTx">
        <pc:chgData name="Donough Shanahan" userId="3d8f3e38-0c73-4e57-8bb7-ee0ccd3a230d" providerId="ADAL" clId="{A8832840-5B34-4C8F-AF24-088DCB138935}" dt="2024-10-02T15:38:45.849" v="23" actId="20577"/>
        <pc:sldMkLst>
          <pc:docMk/>
          <pc:sldMk cId="2498770579" sldId="297"/>
        </pc:sldMkLst>
      </pc:sldChg>
      <pc:sldChg chg="modNotesTx">
        <pc:chgData name="Donough Shanahan" userId="3d8f3e38-0c73-4e57-8bb7-ee0ccd3a230d" providerId="ADAL" clId="{A8832840-5B34-4C8F-AF24-088DCB138935}" dt="2024-10-02T15:39:30.115" v="29"/>
        <pc:sldMkLst>
          <pc:docMk/>
          <pc:sldMk cId="1724876336" sldId="298"/>
        </pc:sldMkLst>
      </pc:sldChg>
      <pc:sldChg chg="modNotesTx">
        <pc:chgData name="Donough Shanahan" userId="3d8f3e38-0c73-4e57-8bb7-ee0ccd3a230d" providerId="ADAL" clId="{A8832840-5B34-4C8F-AF24-088DCB138935}" dt="2024-10-02T15:33:20.430" v="0"/>
        <pc:sldMkLst>
          <pc:docMk/>
          <pc:sldMk cId="3609092479" sldId="312"/>
        </pc:sldMkLst>
      </pc:sldChg>
    </pc:docChg>
  </pc:docChgLst>
  <pc:docChgLst>
    <pc:chgData name="Laura Monks" userId="S::laura.monks@hee.nhs.uk::515682e7-d9c1-41e8-8def-e4cca7c444ae" providerId="AD" clId="Web-{83AA0F2C-52F5-3C50-CF64-6D4CBBC2FC46}"/>
    <pc:docChg chg="mod addSld modSld sldOrd">
      <pc:chgData name="Laura Monks" userId="S::laura.monks@hee.nhs.uk::515682e7-d9c1-41e8-8def-e4cca7c444ae" providerId="AD" clId="Web-{83AA0F2C-52F5-3C50-CF64-6D4CBBC2FC46}" dt="2022-08-22T12:19:07.428" v="86" actId="20577"/>
      <pc:docMkLst>
        <pc:docMk/>
      </pc:docMkLst>
      <pc:sldChg chg="modSp">
        <pc:chgData name="Laura Monks" userId="S::laura.monks@hee.nhs.uk::515682e7-d9c1-41e8-8def-e4cca7c444ae" providerId="AD" clId="Web-{83AA0F2C-52F5-3C50-CF64-6D4CBBC2FC46}" dt="2022-08-22T12:04:03.274" v="10" actId="20577"/>
        <pc:sldMkLst>
          <pc:docMk/>
          <pc:sldMk cId="3439992290" sldId="261"/>
        </pc:sldMkLst>
        <pc:spChg chg="mod">
          <ac:chgData name="Laura Monks" userId="S::laura.monks@hee.nhs.uk::515682e7-d9c1-41e8-8def-e4cca7c444ae" providerId="AD" clId="Web-{83AA0F2C-52F5-3C50-CF64-6D4CBBC2FC46}" dt="2022-08-22T12:04:03.274" v="10" actId="20577"/>
          <ac:spMkLst>
            <pc:docMk/>
            <pc:sldMk cId="3439992290" sldId="261"/>
            <ac:spMk id="8" creationId="{89C1A676-F27F-4A9C-B926-71B027C49351}"/>
          </ac:spMkLst>
        </pc:spChg>
      </pc:sldChg>
      <pc:sldChg chg="modSp addCm modCm">
        <pc:chgData name="Laura Monks" userId="S::laura.monks@hee.nhs.uk::515682e7-d9c1-41e8-8def-e4cca7c444ae" providerId="AD" clId="Web-{83AA0F2C-52F5-3C50-CF64-6D4CBBC2FC46}" dt="2022-08-22T11:55:47.899" v="7" actId="20577"/>
        <pc:sldMkLst>
          <pc:docMk/>
          <pc:sldMk cId="2026062938" sldId="271"/>
        </pc:sldMkLst>
        <pc:spChg chg="mod">
          <ac:chgData name="Laura Monks" userId="S::laura.monks@hee.nhs.uk::515682e7-d9c1-41e8-8def-e4cca7c444ae" providerId="AD" clId="Web-{83AA0F2C-52F5-3C50-CF64-6D4CBBC2FC46}" dt="2022-08-22T11:55:47.899" v="7" actId="20577"/>
          <ac:spMkLst>
            <pc:docMk/>
            <pc:sldMk cId="2026062938" sldId="271"/>
            <ac:spMk id="3" creationId="{BCD3C4C4-22F1-4FB9-99A0-7B95FE0FC2D7}"/>
          </ac:spMkLst>
        </pc:spChg>
      </pc:sldChg>
      <pc:sldChg chg="modSp">
        <pc:chgData name="Laura Monks" userId="S::laura.monks@hee.nhs.uk::515682e7-d9c1-41e8-8def-e4cca7c444ae" providerId="AD" clId="Web-{83AA0F2C-52F5-3C50-CF64-6D4CBBC2FC46}" dt="2022-08-22T12:04:20.728" v="15" actId="20577"/>
        <pc:sldMkLst>
          <pc:docMk/>
          <pc:sldMk cId="2899713028" sldId="274"/>
        </pc:sldMkLst>
        <pc:spChg chg="mod">
          <ac:chgData name="Laura Monks" userId="S::laura.monks@hee.nhs.uk::515682e7-d9c1-41e8-8def-e4cca7c444ae" providerId="AD" clId="Web-{83AA0F2C-52F5-3C50-CF64-6D4CBBC2FC46}" dt="2022-08-22T12:04:20.728" v="15" actId="20577"/>
          <ac:spMkLst>
            <pc:docMk/>
            <pc:sldMk cId="2899713028" sldId="274"/>
            <ac:spMk id="8" creationId="{89C1A676-F27F-4A9C-B926-71B027C49351}"/>
          </ac:spMkLst>
        </pc:spChg>
      </pc:sldChg>
      <pc:sldChg chg="addSp delSp modSp ord addCm">
        <pc:chgData name="Laura Monks" userId="S::laura.monks@hee.nhs.uk::515682e7-d9c1-41e8-8def-e4cca7c444ae" providerId="AD" clId="Web-{83AA0F2C-52F5-3C50-CF64-6D4CBBC2FC46}" dt="2022-08-22T12:11:44.648" v="37"/>
        <pc:sldMkLst>
          <pc:docMk/>
          <pc:sldMk cId="2297504692" sldId="275"/>
        </pc:sldMkLst>
        <pc:spChg chg="mod">
          <ac:chgData name="Laura Monks" userId="S::laura.monks@hee.nhs.uk::515682e7-d9c1-41e8-8def-e4cca7c444ae" providerId="AD" clId="Web-{83AA0F2C-52F5-3C50-CF64-6D4CBBC2FC46}" dt="2022-08-22T12:10:34.881" v="36" actId="20577"/>
          <ac:spMkLst>
            <pc:docMk/>
            <pc:sldMk cId="2297504692" sldId="275"/>
            <ac:spMk id="2" creationId="{19A07EE3-6386-472A-969F-7EA38723F30D}"/>
          </ac:spMkLst>
        </pc:spChg>
        <pc:spChg chg="del">
          <ac:chgData name="Laura Monks" userId="S::laura.monks@hee.nhs.uk::515682e7-d9c1-41e8-8def-e4cca7c444ae" providerId="AD" clId="Web-{83AA0F2C-52F5-3C50-CF64-6D4CBBC2FC46}" dt="2022-08-22T12:08:10.517" v="28"/>
          <ac:spMkLst>
            <pc:docMk/>
            <pc:sldMk cId="2297504692" sldId="275"/>
            <ac:spMk id="3" creationId="{372C4C04-D0EF-4D83-AC53-CEBCF3EB986D}"/>
          </ac:spMkLst>
        </pc:spChg>
        <pc:spChg chg="add del mod">
          <ac:chgData name="Laura Monks" userId="S::laura.monks@hee.nhs.uk::515682e7-d9c1-41e8-8def-e4cca7c444ae" providerId="AD" clId="Web-{83AA0F2C-52F5-3C50-CF64-6D4CBBC2FC46}" dt="2022-08-22T12:10:12.536" v="30"/>
          <ac:spMkLst>
            <pc:docMk/>
            <pc:sldMk cId="2297504692" sldId="275"/>
            <ac:spMk id="5" creationId="{297AFA32-4CE1-3737-3322-3DEB48832C4F}"/>
          </ac:spMkLst>
        </pc:spChg>
        <pc:picChg chg="add mod ord">
          <ac:chgData name="Laura Monks" userId="S::laura.monks@hee.nhs.uk::515682e7-d9c1-41e8-8def-e4cca7c444ae" providerId="AD" clId="Web-{83AA0F2C-52F5-3C50-CF64-6D4CBBC2FC46}" dt="2022-08-22T12:10:20.286" v="33" actId="1076"/>
          <ac:picMkLst>
            <pc:docMk/>
            <pc:sldMk cId="2297504692" sldId="275"/>
            <ac:picMk id="6" creationId="{6F26D97A-505D-03AE-965E-B1A5C51BBDAE}"/>
          </ac:picMkLst>
        </pc:picChg>
      </pc:sldChg>
      <pc:sldChg chg="modSp">
        <pc:chgData name="Laura Monks" userId="S::laura.monks@hee.nhs.uk::515682e7-d9c1-41e8-8def-e4cca7c444ae" providerId="AD" clId="Web-{83AA0F2C-52F5-3C50-CF64-6D4CBBC2FC46}" dt="2022-08-22T12:13:22.589" v="48" actId="20577"/>
        <pc:sldMkLst>
          <pc:docMk/>
          <pc:sldMk cId="1166127842" sldId="276"/>
        </pc:sldMkLst>
        <pc:spChg chg="mod">
          <ac:chgData name="Laura Monks" userId="S::laura.monks@hee.nhs.uk::515682e7-d9c1-41e8-8def-e4cca7c444ae" providerId="AD" clId="Web-{83AA0F2C-52F5-3C50-CF64-6D4CBBC2FC46}" dt="2022-08-22T12:13:22.589" v="48" actId="20577"/>
          <ac:spMkLst>
            <pc:docMk/>
            <pc:sldMk cId="1166127842" sldId="276"/>
            <ac:spMk id="8" creationId="{89C1A676-F27F-4A9C-B926-71B027C49351}"/>
          </ac:spMkLst>
        </pc:spChg>
      </pc:sldChg>
      <pc:sldChg chg="modSp">
        <pc:chgData name="Laura Monks" userId="S::laura.monks@hee.nhs.uk::515682e7-d9c1-41e8-8def-e4cca7c444ae" providerId="AD" clId="Web-{83AA0F2C-52F5-3C50-CF64-6D4CBBC2FC46}" dt="2022-08-22T12:19:07.428" v="86" actId="20577"/>
        <pc:sldMkLst>
          <pc:docMk/>
          <pc:sldMk cId="272077359" sldId="283"/>
        </pc:sldMkLst>
        <pc:spChg chg="mod">
          <ac:chgData name="Laura Monks" userId="S::laura.monks@hee.nhs.uk::515682e7-d9c1-41e8-8def-e4cca7c444ae" providerId="AD" clId="Web-{83AA0F2C-52F5-3C50-CF64-6D4CBBC2FC46}" dt="2022-08-22T12:19:07.428" v="86" actId="20577"/>
          <ac:spMkLst>
            <pc:docMk/>
            <pc:sldMk cId="272077359" sldId="283"/>
            <ac:spMk id="3" creationId="{E99325B8-3E81-44F6-9869-00A36F317D32}"/>
          </ac:spMkLst>
        </pc:spChg>
      </pc:sldChg>
      <pc:sldChg chg="modSp addCm">
        <pc:chgData name="Laura Monks" userId="S::laura.monks@hee.nhs.uk::515682e7-d9c1-41e8-8def-e4cca7c444ae" providerId="AD" clId="Web-{83AA0F2C-52F5-3C50-CF64-6D4CBBC2FC46}" dt="2022-08-22T12:18:17.817" v="71" actId="20577"/>
        <pc:sldMkLst>
          <pc:docMk/>
          <pc:sldMk cId="3732551976" sldId="284"/>
        </pc:sldMkLst>
        <pc:spChg chg="mod">
          <ac:chgData name="Laura Monks" userId="S::laura.monks@hee.nhs.uk::515682e7-d9c1-41e8-8def-e4cca7c444ae" providerId="AD" clId="Web-{83AA0F2C-52F5-3C50-CF64-6D4CBBC2FC46}" dt="2022-08-22T12:18:17.817" v="71" actId="20577"/>
          <ac:spMkLst>
            <pc:docMk/>
            <pc:sldMk cId="3732551976" sldId="284"/>
            <ac:spMk id="3" creationId="{E99325B8-3E81-44F6-9869-00A36F317D32}"/>
          </ac:spMkLst>
        </pc:spChg>
      </pc:sldChg>
      <pc:sldChg chg="modSp">
        <pc:chgData name="Laura Monks" userId="S::laura.monks@hee.nhs.uk::515682e7-d9c1-41e8-8def-e4cca7c444ae" providerId="AD" clId="Web-{83AA0F2C-52F5-3C50-CF64-6D4CBBC2FC46}" dt="2022-08-22T12:13:45.855" v="55" actId="20577"/>
        <pc:sldMkLst>
          <pc:docMk/>
          <pc:sldMk cId="2543481623" sldId="287"/>
        </pc:sldMkLst>
        <pc:spChg chg="mod">
          <ac:chgData name="Laura Monks" userId="S::laura.monks@hee.nhs.uk::515682e7-d9c1-41e8-8def-e4cca7c444ae" providerId="AD" clId="Web-{83AA0F2C-52F5-3C50-CF64-6D4CBBC2FC46}" dt="2022-08-22T12:13:45.855" v="55" actId="20577"/>
          <ac:spMkLst>
            <pc:docMk/>
            <pc:sldMk cId="2543481623" sldId="287"/>
            <ac:spMk id="3" creationId="{23A8233B-00F0-4C88-A58A-D74090EE0DFF}"/>
          </ac:spMkLst>
        </pc:spChg>
      </pc:sldChg>
      <pc:sldChg chg="modSp">
        <pc:chgData name="Laura Monks" userId="S::laura.monks@hee.nhs.uk::515682e7-d9c1-41e8-8def-e4cca7c444ae" providerId="AD" clId="Web-{83AA0F2C-52F5-3C50-CF64-6D4CBBC2FC46}" dt="2022-08-22T12:12:29.306" v="39" actId="20577"/>
        <pc:sldMkLst>
          <pc:docMk/>
          <pc:sldMk cId="4108212473" sldId="296"/>
        </pc:sldMkLst>
        <pc:spChg chg="mod">
          <ac:chgData name="Laura Monks" userId="S::laura.monks@hee.nhs.uk::515682e7-d9c1-41e8-8def-e4cca7c444ae" providerId="AD" clId="Web-{83AA0F2C-52F5-3C50-CF64-6D4CBBC2FC46}" dt="2022-08-22T12:12:29.306" v="39" actId="20577"/>
          <ac:spMkLst>
            <pc:docMk/>
            <pc:sldMk cId="4108212473" sldId="296"/>
            <ac:spMk id="3" creationId="{23A8233B-00F0-4C88-A58A-D74090EE0DFF}"/>
          </ac:spMkLst>
        </pc:spChg>
      </pc:sldChg>
      <pc:sldChg chg="modSp">
        <pc:chgData name="Laura Monks" userId="S::laura.monks@hee.nhs.uk::515682e7-d9c1-41e8-8def-e4cca7c444ae" providerId="AD" clId="Web-{83AA0F2C-52F5-3C50-CF64-6D4CBBC2FC46}" dt="2022-08-22T12:12:47.588" v="43" actId="20577"/>
        <pc:sldMkLst>
          <pc:docMk/>
          <pc:sldMk cId="1724876336" sldId="298"/>
        </pc:sldMkLst>
        <pc:spChg chg="mod">
          <ac:chgData name="Laura Monks" userId="S::laura.monks@hee.nhs.uk::515682e7-d9c1-41e8-8def-e4cca7c444ae" providerId="AD" clId="Web-{83AA0F2C-52F5-3C50-CF64-6D4CBBC2FC46}" dt="2022-08-22T12:12:47.588" v="43" actId="20577"/>
          <ac:spMkLst>
            <pc:docMk/>
            <pc:sldMk cId="1724876336" sldId="298"/>
            <ac:spMk id="3" creationId="{23A8233B-00F0-4C88-A58A-D74090EE0DFF}"/>
          </ac:spMkLst>
        </pc:spChg>
      </pc:sldChg>
      <pc:sldChg chg="add replId">
        <pc:chgData name="Laura Monks" userId="S::laura.monks@hee.nhs.uk::515682e7-d9c1-41e8-8def-e4cca7c444ae" providerId="AD" clId="Web-{83AA0F2C-52F5-3C50-CF64-6D4CBBC2FC46}" dt="2022-08-22T12:07:50.203" v="16"/>
        <pc:sldMkLst>
          <pc:docMk/>
          <pc:sldMk cId="4112756277" sldId="318"/>
        </pc:sldMkLst>
      </pc:sldChg>
    </pc:docChg>
  </pc:docChgLst>
  <pc:docChgLst>
    <pc:chgData name="Laura Monks" userId="S::laura.monks@hee.nhs.uk::515682e7-d9c1-41e8-8def-e4cca7c444ae" providerId="AD" clId="Web-{9D485FE3-08F4-9FB7-BFC0-24A76B85E3C8}"/>
    <pc:docChg chg="">
      <pc:chgData name="Laura Monks" userId="S::laura.monks@hee.nhs.uk::515682e7-d9c1-41e8-8def-e4cca7c444ae" providerId="AD" clId="Web-{9D485FE3-08F4-9FB7-BFC0-24A76B85E3C8}" dt="2022-08-23T12:47:30.708" v="1"/>
      <pc:docMkLst>
        <pc:docMk/>
      </pc:docMkLst>
      <pc:sldChg chg="delCm">
        <pc:chgData name="Laura Monks" userId="S::laura.monks@hee.nhs.uk::515682e7-d9c1-41e8-8def-e4cca7c444ae" providerId="AD" clId="Web-{9D485FE3-08F4-9FB7-BFC0-24A76B85E3C8}" dt="2022-08-23T12:36:42.624" v="0"/>
        <pc:sldMkLst>
          <pc:docMk/>
          <pc:sldMk cId="2026062938" sldId="271"/>
        </pc:sldMkLst>
      </pc:sldChg>
      <pc:sldChg chg="modCm">
        <pc:chgData name="Laura Monks" userId="S::laura.monks@hee.nhs.uk::515682e7-d9c1-41e8-8def-e4cca7c444ae" providerId="AD" clId="Web-{9D485FE3-08F4-9FB7-BFC0-24A76B85E3C8}" dt="2022-08-23T12:47:30.708" v="1"/>
        <pc:sldMkLst>
          <pc:docMk/>
          <pc:sldMk cId="2297504692" sldId="275"/>
        </pc:sldMkLst>
      </pc:sldChg>
    </pc:docChg>
  </pc:docChgLst>
  <pc:docChgLst>
    <pc:chgData name="Darren Aldrich" userId="S::darren.aldrich@hee.nhs.uk::5590bb9b-24d9-4be1-bb62-ecf3c412d814" providerId="AD" clId="Web-{1F6230C1-33A4-79CB-F996-6AB3583FC258}"/>
    <pc:docChg chg="sldOrd">
      <pc:chgData name="Darren Aldrich" userId="S::darren.aldrich@hee.nhs.uk::5590bb9b-24d9-4be1-bb62-ecf3c412d814" providerId="AD" clId="Web-{1F6230C1-33A4-79CB-F996-6AB3583FC258}" dt="2022-08-25T14:58:31.473" v="1"/>
      <pc:docMkLst>
        <pc:docMk/>
      </pc:docMkLst>
      <pc:sldChg chg="ord">
        <pc:chgData name="Darren Aldrich" userId="S::darren.aldrich@hee.nhs.uk::5590bb9b-24d9-4be1-bb62-ecf3c412d814" providerId="AD" clId="Web-{1F6230C1-33A4-79CB-F996-6AB3583FC258}" dt="2022-08-25T14:58:31.473" v="1"/>
        <pc:sldMkLst>
          <pc:docMk/>
          <pc:sldMk cId="4026909354" sldId="291"/>
        </pc:sldMkLst>
      </pc:sldChg>
    </pc:docChg>
  </pc:docChgLst>
  <pc:docChgLst>
    <pc:chgData name="Laura Monks" userId="S::laura.monks@hee.nhs.uk::515682e7-d9c1-41e8-8def-e4cca7c444ae" providerId="AD" clId="Web-{8268AFE3-39E8-1D67-9916-F92AAA11F301}"/>
    <pc:docChg chg="modSld">
      <pc:chgData name="Laura Monks" userId="S::laura.monks@hee.nhs.uk::515682e7-d9c1-41e8-8def-e4cca7c444ae" providerId="AD" clId="Web-{8268AFE3-39E8-1D67-9916-F92AAA11F301}" dt="2022-09-15T15:22:50.863" v="161" actId="1076"/>
      <pc:docMkLst>
        <pc:docMk/>
      </pc:docMkLst>
      <pc:sldChg chg="modSp">
        <pc:chgData name="Laura Monks" userId="S::laura.monks@hee.nhs.uk::515682e7-d9c1-41e8-8def-e4cca7c444ae" providerId="AD" clId="Web-{8268AFE3-39E8-1D67-9916-F92AAA11F301}" dt="2022-09-15T15:15:27.556" v="120" actId="1076"/>
        <pc:sldMkLst>
          <pc:docMk/>
          <pc:sldMk cId="2177221497" sldId="259"/>
        </pc:sldMkLst>
        <pc:spChg chg="mod">
          <ac:chgData name="Laura Monks" userId="S::laura.monks@hee.nhs.uk::515682e7-d9c1-41e8-8def-e4cca7c444ae" providerId="AD" clId="Web-{8268AFE3-39E8-1D67-9916-F92AAA11F301}" dt="2022-09-15T15:15:27.556" v="120" actId="1076"/>
          <ac:spMkLst>
            <pc:docMk/>
            <pc:sldMk cId="2177221497" sldId="259"/>
            <ac:spMk id="2" creationId="{6FB37CB9-2B96-4698-BD0F-5493BED48E78}"/>
          </ac:spMkLst>
        </pc:spChg>
        <pc:spChg chg="mod">
          <ac:chgData name="Laura Monks" userId="S::laura.monks@hee.nhs.uk::515682e7-d9c1-41e8-8def-e4cca7c444ae" providerId="AD" clId="Web-{8268AFE3-39E8-1D67-9916-F92AAA11F301}" dt="2022-09-15T15:10:34.207" v="95" actId="1076"/>
          <ac:spMkLst>
            <pc:docMk/>
            <pc:sldMk cId="2177221497" sldId="259"/>
            <ac:spMk id="3" creationId="{8E980D6C-11B7-431F-8927-862E6D629A2E}"/>
          </ac:spMkLst>
        </pc:spChg>
      </pc:sldChg>
      <pc:sldChg chg="modSp">
        <pc:chgData name="Laura Monks" userId="S::laura.monks@hee.nhs.uk::515682e7-d9c1-41e8-8def-e4cca7c444ae" providerId="AD" clId="Web-{8268AFE3-39E8-1D67-9916-F92AAA11F301}" dt="2022-09-15T15:15:38.697" v="121" actId="1076"/>
        <pc:sldMkLst>
          <pc:docMk/>
          <pc:sldMk cId="2026062938" sldId="271"/>
        </pc:sldMkLst>
        <pc:spChg chg="mod">
          <ac:chgData name="Laura Monks" userId="S::laura.monks@hee.nhs.uk::515682e7-d9c1-41e8-8def-e4cca7c444ae" providerId="AD" clId="Web-{8268AFE3-39E8-1D67-9916-F92AAA11F301}" dt="2022-09-15T15:15:38.697" v="121" actId="1076"/>
          <ac:spMkLst>
            <pc:docMk/>
            <pc:sldMk cId="2026062938" sldId="271"/>
            <ac:spMk id="2" creationId="{0EC3E83E-4A40-4FF7-826B-FEDD36D0648E}"/>
          </ac:spMkLst>
        </pc:spChg>
        <pc:spChg chg="mod">
          <ac:chgData name="Laura Monks" userId="S::laura.monks@hee.nhs.uk::515682e7-d9c1-41e8-8def-e4cca7c444ae" providerId="AD" clId="Web-{8268AFE3-39E8-1D67-9916-F92AAA11F301}" dt="2022-09-15T15:10:43.691" v="96" actId="1076"/>
          <ac:spMkLst>
            <pc:docMk/>
            <pc:sldMk cId="2026062938" sldId="271"/>
            <ac:spMk id="3" creationId="{BCD3C4C4-22F1-4FB9-99A0-7B95FE0FC2D7}"/>
          </ac:spMkLst>
        </pc:spChg>
      </pc:sldChg>
      <pc:sldChg chg="modSp">
        <pc:chgData name="Laura Monks" userId="S::laura.monks@hee.nhs.uk::515682e7-d9c1-41e8-8def-e4cca7c444ae" providerId="AD" clId="Web-{8268AFE3-39E8-1D67-9916-F92AAA11F301}" dt="2022-09-15T15:15:45.604" v="122" actId="1076"/>
        <pc:sldMkLst>
          <pc:docMk/>
          <pc:sldMk cId="1353796965" sldId="272"/>
        </pc:sldMkLst>
        <pc:spChg chg="mod">
          <ac:chgData name="Laura Monks" userId="S::laura.monks@hee.nhs.uk::515682e7-d9c1-41e8-8def-e4cca7c444ae" providerId="AD" clId="Web-{8268AFE3-39E8-1D67-9916-F92AAA11F301}" dt="2022-09-15T15:15:45.604" v="122" actId="1076"/>
          <ac:spMkLst>
            <pc:docMk/>
            <pc:sldMk cId="1353796965" sldId="272"/>
            <ac:spMk id="2" creationId="{0EC3E83E-4A40-4FF7-826B-FEDD36D0648E}"/>
          </ac:spMkLst>
        </pc:spChg>
        <pc:spChg chg="mod">
          <ac:chgData name="Laura Monks" userId="S::laura.monks@hee.nhs.uk::515682e7-d9c1-41e8-8def-e4cca7c444ae" providerId="AD" clId="Web-{8268AFE3-39E8-1D67-9916-F92AAA11F301}" dt="2022-09-15T14:57:40.456" v="37" actId="20577"/>
          <ac:spMkLst>
            <pc:docMk/>
            <pc:sldMk cId="1353796965" sldId="272"/>
            <ac:spMk id="6" creationId="{CE62BEBB-FD36-4F1D-A22F-9770572D11C4}"/>
          </ac:spMkLst>
        </pc:spChg>
        <pc:spChg chg="mod">
          <ac:chgData name="Laura Monks" userId="S::laura.monks@hee.nhs.uk::515682e7-d9c1-41e8-8def-e4cca7c444ae" providerId="AD" clId="Web-{8268AFE3-39E8-1D67-9916-F92AAA11F301}" dt="2022-09-15T14:57:37.003" v="35" actId="20577"/>
          <ac:spMkLst>
            <pc:docMk/>
            <pc:sldMk cId="1353796965" sldId="272"/>
            <ac:spMk id="8" creationId="{B3538A5F-1606-46C3-ADEE-46A7DB297320}"/>
          </ac:spMkLst>
        </pc:spChg>
      </pc:sldChg>
      <pc:sldChg chg="modSp">
        <pc:chgData name="Laura Monks" userId="S::laura.monks@hee.nhs.uk::515682e7-d9c1-41e8-8def-e4cca7c444ae" providerId="AD" clId="Web-{8268AFE3-39E8-1D67-9916-F92AAA11F301}" dt="2022-09-15T15:15:52.791" v="123" actId="1076"/>
        <pc:sldMkLst>
          <pc:docMk/>
          <pc:sldMk cId="3592179544" sldId="273"/>
        </pc:sldMkLst>
        <pc:spChg chg="mod">
          <ac:chgData name="Laura Monks" userId="S::laura.monks@hee.nhs.uk::515682e7-d9c1-41e8-8def-e4cca7c444ae" providerId="AD" clId="Web-{8268AFE3-39E8-1D67-9916-F92AAA11F301}" dt="2022-09-15T15:15:52.791" v="123" actId="1076"/>
          <ac:spMkLst>
            <pc:docMk/>
            <pc:sldMk cId="3592179544" sldId="273"/>
            <ac:spMk id="5" creationId="{F57121ED-FE6B-46C3-9348-CE70D415C71B}"/>
          </ac:spMkLst>
        </pc:spChg>
        <pc:spChg chg="mod">
          <ac:chgData name="Laura Monks" userId="S::laura.monks@hee.nhs.uk::515682e7-d9c1-41e8-8def-e4cca7c444ae" providerId="AD" clId="Web-{8268AFE3-39E8-1D67-9916-F92AAA11F301}" dt="2022-09-15T15:10:53.863" v="97" actId="1076"/>
          <ac:spMkLst>
            <pc:docMk/>
            <pc:sldMk cId="3592179544" sldId="273"/>
            <ac:spMk id="6" creationId="{19CD001F-0725-4B8B-AA9D-6A9539BDE547}"/>
          </ac:spMkLst>
        </pc:spChg>
      </pc:sldChg>
      <pc:sldChg chg="modSp">
        <pc:chgData name="Laura Monks" userId="S::laura.monks@hee.nhs.uk::515682e7-d9c1-41e8-8def-e4cca7c444ae" providerId="AD" clId="Web-{8268AFE3-39E8-1D67-9916-F92AAA11F301}" dt="2022-09-15T15:07:46.281" v="74" actId="1076"/>
        <pc:sldMkLst>
          <pc:docMk/>
          <pc:sldMk cId="2899713028" sldId="274"/>
        </pc:sldMkLst>
        <pc:spChg chg="mod">
          <ac:chgData name="Laura Monks" userId="S::laura.monks@hee.nhs.uk::515682e7-d9c1-41e8-8def-e4cca7c444ae" providerId="AD" clId="Web-{8268AFE3-39E8-1D67-9916-F92AAA11F301}" dt="2022-09-15T15:07:46.281" v="74" actId="1076"/>
          <ac:spMkLst>
            <pc:docMk/>
            <pc:sldMk cId="2899713028" sldId="274"/>
            <ac:spMk id="8" creationId="{89C1A676-F27F-4A9C-B926-71B027C49351}"/>
          </ac:spMkLst>
        </pc:spChg>
      </pc:sldChg>
      <pc:sldChg chg="modSp">
        <pc:chgData name="Laura Monks" userId="S::laura.monks@hee.nhs.uk::515682e7-d9c1-41e8-8def-e4cca7c444ae" providerId="AD" clId="Web-{8268AFE3-39E8-1D67-9916-F92AAA11F301}" dt="2022-09-15T15:16:04.604" v="126" actId="1076"/>
        <pc:sldMkLst>
          <pc:docMk/>
          <pc:sldMk cId="2297504692" sldId="275"/>
        </pc:sldMkLst>
        <pc:spChg chg="mod">
          <ac:chgData name="Laura Monks" userId="S::laura.monks@hee.nhs.uk::515682e7-d9c1-41e8-8def-e4cca7c444ae" providerId="AD" clId="Web-{8268AFE3-39E8-1D67-9916-F92AAA11F301}" dt="2022-09-15T15:16:04.604" v="126" actId="1076"/>
          <ac:spMkLst>
            <pc:docMk/>
            <pc:sldMk cId="2297504692" sldId="275"/>
            <ac:spMk id="2" creationId="{19A07EE3-6386-472A-969F-7EA38723F30D}"/>
          </ac:spMkLst>
        </pc:spChg>
      </pc:sldChg>
      <pc:sldChg chg="modSp">
        <pc:chgData name="Laura Monks" userId="S::laura.monks@hee.nhs.uk::515682e7-d9c1-41e8-8def-e4cca7c444ae" providerId="AD" clId="Web-{8268AFE3-39E8-1D67-9916-F92AAA11F301}" dt="2022-09-15T15:05:40.622" v="63" actId="1076"/>
        <pc:sldMkLst>
          <pc:docMk/>
          <pc:sldMk cId="1166127842" sldId="276"/>
        </pc:sldMkLst>
        <pc:spChg chg="mod">
          <ac:chgData name="Laura Monks" userId="S::laura.monks@hee.nhs.uk::515682e7-d9c1-41e8-8def-e4cca7c444ae" providerId="AD" clId="Web-{8268AFE3-39E8-1D67-9916-F92AAA11F301}" dt="2022-09-15T15:05:40.622" v="63" actId="1076"/>
          <ac:spMkLst>
            <pc:docMk/>
            <pc:sldMk cId="1166127842" sldId="276"/>
            <ac:spMk id="8" creationId="{89C1A676-F27F-4A9C-B926-71B027C49351}"/>
          </ac:spMkLst>
        </pc:spChg>
      </pc:sldChg>
      <pc:sldChg chg="modSp">
        <pc:chgData name="Laura Monks" userId="S::laura.monks@hee.nhs.uk::515682e7-d9c1-41e8-8def-e4cca7c444ae" providerId="AD" clId="Web-{8268AFE3-39E8-1D67-9916-F92AAA11F301}" dt="2022-09-15T15:17:23.090" v="134" actId="1076"/>
        <pc:sldMkLst>
          <pc:docMk/>
          <pc:sldMk cId="1481145336" sldId="277"/>
        </pc:sldMkLst>
        <pc:spChg chg="mod">
          <ac:chgData name="Laura Monks" userId="S::laura.monks@hee.nhs.uk::515682e7-d9c1-41e8-8def-e4cca7c444ae" providerId="AD" clId="Web-{8268AFE3-39E8-1D67-9916-F92AAA11F301}" dt="2022-09-15T15:17:23.090" v="134" actId="1076"/>
          <ac:spMkLst>
            <pc:docMk/>
            <pc:sldMk cId="1481145336" sldId="277"/>
            <ac:spMk id="2" creationId="{6EEC1658-BE05-42BD-BA1A-FFEDE2BBA92F}"/>
          </ac:spMkLst>
        </pc:spChg>
        <pc:spChg chg="mod">
          <ac:chgData name="Laura Monks" userId="S::laura.monks@hee.nhs.uk::515682e7-d9c1-41e8-8def-e4cca7c444ae" providerId="AD" clId="Web-{8268AFE3-39E8-1D67-9916-F92AAA11F301}" dt="2022-09-15T15:11:07.942" v="99" actId="1076"/>
          <ac:spMkLst>
            <pc:docMk/>
            <pc:sldMk cId="1481145336" sldId="277"/>
            <ac:spMk id="3" creationId="{7C229B04-5451-4FBB-8287-487025AB6329}"/>
          </ac:spMkLst>
        </pc:spChg>
      </pc:sldChg>
      <pc:sldChg chg="modSp">
        <pc:chgData name="Laura Monks" userId="S::laura.monks@hee.nhs.uk::515682e7-d9c1-41e8-8def-e4cca7c444ae" providerId="AD" clId="Web-{8268AFE3-39E8-1D67-9916-F92AAA11F301}" dt="2022-09-15T15:20:27.422" v="148" actId="1076"/>
        <pc:sldMkLst>
          <pc:docMk/>
          <pc:sldMk cId="3139139060" sldId="278"/>
        </pc:sldMkLst>
        <pc:spChg chg="mod">
          <ac:chgData name="Laura Monks" userId="S::laura.monks@hee.nhs.uk::515682e7-d9c1-41e8-8def-e4cca7c444ae" providerId="AD" clId="Web-{8268AFE3-39E8-1D67-9916-F92AAA11F301}" dt="2022-09-15T15:16:19.886" v="130" actId="1076"/>
          <ac:spMkLst>
            <pc:docMk/>
            <pc:sldMk cId="3139139060" sldId="278"/>
            <ac:spMk id="5" creationId="{F57121ED-FE6B-46C3-9348-CE70D415C71B}"/>
          </ac:spMkLst>
        </pc:spChg>
        <pc:spChg chg="mod">
          <ac:chgData name="Laura Monks" userId="S::laura.monks@hee.nhs.uk::515682e7-d9c1-41e8-8def-e4cca7c444ae" providerId="AD" clId="Web-{8268AFE3-39E8-1D67-9916-F92AAA11F301}" dt="2022-09-15T15:20:27.422" v="148" actId="1076"/>
          <ac:spMkLst>
            <pc:docMk/>
            <pc:sldMk cId="3139139060" sldId="278"/>
            <ac:spMk id="6" creationId="{19CD001F-0725-4B8B-AA9D-6A9539BDE547}"/>
          </ac:spMkLst>
        </pc:spChg>
      </pc:sldChg>
      <pc:sldChg chg="modSp">
        <pc:chgData name="Laura Monks" userId="S::laura.monks@hee.nhs.uk::515682e7-d9c1-41e8-8def-e4cca7c444ae" providerId="AD" clId="Web-{8268AFE3-39E8-1D67-9916-F92AAA11F301}" dt="2022-09-15T15:20:31.813" v="149" actId="1076"/>
        <pc:sldMkLst>
          <pc:docMk/>
          <pc:sldMk cId="1068614177" sldId="279"/>
        </pc:sldMkLst>
        <pc:spChg chg="mod">
          <ac:chgData name="Laura Monks" userId="S::laura.monks@hee.nhs.uk::515682e7-d9c1-41e8-8def-e4cca7c444ae" providerId="AD" clId="Web-{8268AFE3-39E8-1D67-9916-F92AAA11F301}" dt="2022-09-15T15:16:25.230" v="131" actId="1076"/>
          <ac:spMkLst>
            <pc:docMk/>
            <pc:sldMk cId="1068614177" sldId="279"/>
            <ac:spMk id="2" creationId="{F432D12E-A039-4BCD-B705-8085753A27CB}"/>
          </ac:spMkLst>
        </pc:spChg>
        <pc:spChg chg="mod">
          <ac:chgData name="Laura Monks" userId="S::laura.monks@hee.nhs.uk::515682e7-d9c1-41e8-8def-e4cca7c444ae" providerId="AD" clId="Web-{8268AFE3-39E8-1D67-9916-F92AAA11F301}" dt="2022-09-15T15:20:31.813" v="149" actId="1076"/>
          <ac:spMkLst>
            <pc:docMk/>
            <pc:sldMk cId="1068614177" sldId="279"/>
            <ac:spMk id="3" creationId="{E99325B8-3E81-44F6-9869-00A36F317D32}"/>
          </ac:spMkLst>
        </pc:spChg>
      </pc:sldChg>
      <pc:sldChg chg="modSp">
        <pc:chgData name="Laura Monks" userId="S::laura.monks@hee.nhs.uk::515682e7-d9c1-41e8-8def-e4cca7c444ae" providerId="AD" clId="Web-{8268AFE3-39E8-1D67-9916-F92AAA11F301}" dt="2022-09-15T15:22:05.065" v="155" actId="1076"/>
        <pc:sldMkLst>
          <pc:docMk/>
          <pc:sldMk cId="1841041819" sldId="282"/>
        </pc:sldMkLst>
        <pc:spChg chg="mod">
          <ac:chgData name="Laura Monks" userId="S::laura.monks@hee.nhs.uk::515682e7-d9c1-41e8-8def-e4cca7c444ae" providerId="AD" clId="Web-{8268AFE3-39E8-1D67-9916-F92AAA11F301}" dt="2022-09-15T15:22:05.065" v="155" actId="1076"/>
          <ac:spMkLst>
            <pc:docMk/>
            <pc:sldMk cId="1841041819" sldId="282"/>
            <ac:spMk id="2" creationId="{F432D12E-A039-4BCD-B705-8085753A27CB}"/>
          </ac:spMkLst>
        </pc:spChg>
        <pc:spChg chg="mod">
          <ac:chgData name="Laura Monks" userId="S::laura.monks@hee.nhs.uk::515682e7-d9c1-41e8-8def-e4cca7c444ae" providerId="AD" clId="Web-{8268AFE3-39E8-1D67-9916-F92AAA11F301}" dt="2022-09-15T15:20:36.360" v="150" actId="1076"/>
          <ac:spMkLst>
            <pc:docMk/>
            <pc:sldMk cId="1841041819" sldId="282"/>
            <ac:spMk id="3" creationId="{E99325B8-3E81-44F6-9869-00A36F317D32}"/>
          </ac:spMkLst>
        </pc:spChg>
      </pc:sldChg>
      <pc:sldChg chg="modSp">
        <pc:chgData name="Laura Monks" userId="S::laura.monks@hee.nhs.uk::515682e7-d9c1-41e8-8def-e4cca7c444ae" providerId="AD" clId="Web-{8268AFE3-39E8-1D67-9916-F92AAA11F301}" dt="2022-09-15T15:22:22.300" v="159" actId="1076"/>
        <pc:sldMkLst>
          <pc:docMk/>
          <pc:sldMk cId="272077359" sldId="283"/>
        </pc:sldMkLst>
        <pc:spChg chg="mod">
          <ac:chgData name="Laura Monks" userId="S::laura.monks@hee.nhs.uk::515682e7-d9c1-41e8-8def-e4cca7c444ae" providerId="AD" clId="Web-{8268AFE3-39E8-1D67-9916-F92AAA11F301}" dt="2022-09-15T15:22:22.300" v="159" actId="1076"/>
          <ac:spMkLst>
            <pc:docMk/>
            <pc:sldMk cId="272077359" sldId="283"/>
            <ac:spMk id="2" creationId="{F432D12E-A039-4BCD-B705-8085753A27CB}"/>
          </ac:spMkLst>
        </pc:spChg>
        <pc:spChg chg="mod">
          <ac:chgData name="Laura Monks" userId="S::laura.monks@hee.nhs.uk::515682e7-d9c1-41e8-8def-e4cca7c444ae" providerId="AD" clId="Web-{8268AFE3-39E8-1D67-9916-F92AAA11F301}" dt="2022-09-15T15:20:50.360" v="153" actId="1076"/>
          <ac:spMkLst>
            <pc:docMk/>
            <pc:sldMk cId="272077359" sldId="283"/>
            <ac:spMk id="3" creationId="{E99325B8-3E81-44F6-9869-00A36F317D32}"/>
          </ac:spMkLst>
        </pc:spChg>
      </pc:sldChg>
      <pc:sldChg chg="modSp">
        <pc:chgData name="Laura Monks" userId="S::laura.monks@hee.nhs.uk::515682e7-d9c1-41e8-8def-e4cca7c444ae" providerId="AD" clId="Web-{8268AFE3-39E8-1D67-9916-F92AAA11F301}" dt="2022-09-15T15:22:18.690" v="158" actId="1076"/>
        <pc:sldMkLst>
          <pc:docMk/>
          <pc:sldMk cId="3732551976" sldId="284"/>
        </pc:sldMkLst>
        <pc:spChg chg="mod">
          <ac:chgData name="Laura Monks" userId="S::laura.monks@hee.nhs.uk::515682e7-d9c1-41e8-8def-e4cca7c444ae" providerId="AD" clId="Web-{8268AFE3-39E8-1D67-9916-F92AAA11F301}" dt="2022-09-15T15:22:18.690" v="158" actId="1076"/>
          <ac:spMkLst>
            <pc:docMk/>
            <pc:sldMk cId="3732551976" sldId="284"/>
            <ac:spMk id="2" creationId="{F432D12E-A039-4BCD-B705-8085753A27CB}"/>
          </ac:spMkLst>
        </pc:spChg>
        <pc:spChg chg="mod">
          <ac:chgData name="Laura Monks" userId="S::laura.monks@hee.nhs.uk::515682e7-d9c1-41e8-8def-e4cca7c444ae" providerId="AD" clId="Web-{8268AFE3-39E8-1D67-9916-F92AAA11F301}" dt="2022-09-15T15:20:45.766" v="152" actId="1076"/>
          <ac:spMkLst>
            <pc:docMk/>
            <pc:sldMk cId="3732551976" sldId="284"/>
            <ac:spMk id="3" creationId="{E99325B8-3E81-44F6-9869-00A36F317D32}"/>
          </ac:spMkLst>
        </pc:spChg>
      </pc:sldChg>
      <pc:sldChg chg="modSp">
        <pc:chgData name="Laura Monks" userId="S::laura.monks@hee.nhs.uk::515682e7-d9c1-41e8-8def-e4cca7c444ae" providerId="AD" clId="Web-{8268AFE3-39E8-1D67-9916-F92AAA11F301}" dt="2022-09-15T15:22:28.768" v="160" actId="1076"/>
        <pc:sldMkLst>
          <pc:docMk/>
          <pc:sldMk cId="3688600650" sldId="285"/>
        </pc:sldMkLst>
        <pc:spChg chg="mod">
          <ac:chgData name="Laura Monks" userId="S::laura.monks@hee.nhs.uk::515682e7-d9c1-41e8-8def-e4cca7c444ae" providerId="AD" clId="Web-{8268AFE3-39E8-1D67-9916-F92AAA11F301}" dt="2022-09-15T15:22:28.768" v="160" actId="1076"/>
          <ac:spMkLst>
            <pc:docMk/>
            <pc:sldMk cId="3688600650" sldId="285"/>
            <ac:spMk id="2" creationId="{F432D12E-A039-4BCD-B705-8085753A27CB}"/>
          </ac:spMkLst>
        </pc:spChg>
        <pc:spChg chg="mod">
          <ac:chgData name="Laura Monks" userId="S::laura.monks@hee.nhs.uk::515682e7-d9c1-41e8-8def-e4cca7c444ae" providerId="AD" clId="Web-{8268AFE3-39E8-1D67-9916-F92AAA11F301}" dt="2022-09-15T15:20:55.829" v="154" actId="1076"/>
          <ac:spMkLst>
            <pc:docMk/>
            <pc:sldMk cId="3688600650" sldId="285"/>
            <ac:spMk id="3" creationId="{E99325B8-3E81-44F6-9869-00A36F317D32}"/>
          </ac:spMkLst>
        </pc:spChg>
      </pc:sldChg>
      <pc:sldChg chg="modSp">
        <pc:chgData name="Laura Monks" userId="S::laura.monks@hee.nhs.uk::515682e7-d9c1-41e8-8def-e4cca7c444ae" providerId="AD" clId="Web-{8268AFE3-39E8-1D67-9916-F92AAA11F301}" dt="2022-09-15T15:16:56.355" v="133" actId="1076"/>
        <pc:sldMkLst>
          <pc:docMk/>
          <pc:sldMk cId="3016490202" sldId="286"/>
        </pc:sldMkLst>
        <pc:spChg chg="mod">
          <ac:chgData name="Laura Monks" userId="S::laura.monks@hee.nhs.uk::515682e7-d9c1-41e8-8def-e4cca7c444ae" providerId="AD" clId="Web-{8268AFE3-39E8-1D67-9916-F92AAA11F301}" dt="2022-09-15T15:16:56.355" v="133" actId="1076"/>
          <ac:spMkLst>
            <pc:docMk/>
            <pc:sldMk cId="3016490202" sldId="286"/>
            <ac:spMk id="3" creationId="{A6ED4856-6A03-462D-93E8-E683FEBEA32F}"/>
          </ac:spMkLst>
        </pc:spChg>
        <pc:spChg chg="mod">
          <ac:chgData name="Laura Monks" userId="S::laura.monks@hee.nhs.uk::515682e7-d9c1-41e8-8def-e4cca7c444ae" providerId="AD" clId="Web-{8268AFE3-39E8-1D67-9916-F92AAA11F301}" dt="2022-09-15T15:12:26.521" v="108" actId="1076"/>
          <ac:spMkLst>
            <pc:docMk/>
            <pc:sldMk cId="3016490202" sldId="286"/>
            <ac:spMk id="6" creationId="{C82458F8-16D9-49A6-8A68-479E427B7DC2}"/>
          </ac:spMkLst>
        </pc:spChg>
      </pc:sldChg>
      <pc:sldChg chg="modSp">
        <pc:chgData name="Laura Monks" userId="S::laura.monks@hee.nhs.uk::515682e7-d9c1-41e8-8def-e4cca7c444ae" providerId="AD" clId="Web-{8268AFE3-39E8-1D67-9916-F92AAA11F301}" dt="2022-09-15T15:06:03.841" v="65" actId="1076"/>
        <pc:sldMkLst>
          <pc:docMk/>
          <pc:sldMk cId="2543481623" sldId="287"/>
        </pc:sldMkLst>
        <pc:spChg chg="mod">
          <ac:chgData name="Laura Monks" userId="S::laura.monks@hee.nhs.uk::515682e7-d9c1-41e8-8def-e4cca7c444ae" providerId="AD" clId="Web-{8268AFE3-39E8-1D67-9916-F92AAA11F301}" dt="2022-09-15T15:06:03.841" v="65" actId="1076"/>
          <ac:spMkLst>
            <pc:docMk/>
            <pc:sldMk cId="2543481623" sldId="287"/>
            <ac:spMk id="3" creationId="{23A8233B-00F0-4C88-A58A-D74090EE0DFF}"/>
          </ac:spMkLst>
        </pc:spChg>
      </pc:sldChg>
      <pc:sldChg chg="modSp">
        <pc:chgData name="Laura Monks" userId="S::laura.monks@hee.nhs.uk::515682e7-d9c1-41e8-8def-e4cca7c444ae" providerId="AD" clId="Web-{8268AFE3-39E8-1D67-9916-F92AAA11F301}" dt="2022-09-15T15:17:35.200" v="135" actId="1076"/>
        <pc:sldMkLst>
          <pc:docMk/>
          <pc:sldMk cId="926368610" sldId="288"/>
        </pc:sldMkLst>
        <pc:spChg chg="mod">
          <ac:chgData name="Laura Monks" userId="S::laura.monks@hee.nhs.uk::515682e7-d9c1-41e8-8def-e4cca7c444ae" providerId="AD" clId="Web-{8268AFE3-39E8-1D67-9916-F92AAA11F301}" dt="2022-09-15T15:17:35.200" v="135" actId="1076"/>
          <ac:spMkLst>
            <pc:docMk/>
            <pc:sldMk cId="926368610" sldId="288"/>
            <ac:spMk id="2" creationId="{6EEC1658-BE05-42BD-BA1A-FFEDE2BBA92F}"/>
          </ac:spMkLst>
        </pc:spChg>
        <pc:spChg chg="mod">
          <ac:chgData name="Laura Monks" userId="S::laura.monks@hee.nhs.uk::515682e7-d9c1-41e8-8def-e4cca7c444ae" providerId="AD" clId="Web-{8268AFE3-39E8-1D67-9916-F92AAA11F301}" dt="2022-09-15T15:12:32.397" v="109" actId="1076"/>
          <ac:spMkLst>
            <pc:docMk/>
            <pc:sldMk cId="926368610" sldId="288"/>
            <ac:spMk id="3" creationId="{7C229B04-5451-4FBB-8287-487025AB6329}"/>
          </ac:spMkLst>
        </pc:spChg>
      </pc:sldChg>
      <pc:sldChg chg="modSp">
        <pc:chgData name="Laura Monks" userId="S::laura.monks@hee.nhs.uk::515682e7-d9c1-41e8-8def-e4cca7c444ae" providerId="AD" clId="Web-{8268AFE3-39E8-1D67-9916-F92AAA11F301}" dt="2022-09-15T15:18:20.185" v="140" actId="1076"/>
        <pc:sldMkLst>
          <pc:docMk/>
          <pc:sldMk cId="1484637541" sldId="289"/>
        </pc:sldMkLst>
        <pc:spChg chg="mod">
          <ac:chgData name="Laura Monks" userId="S::laura.monks@hee.nhs.uk::515682e7-d9c1-41e8-8def-e4cca7c444ae" providerId="AD" clId="Web-{8268AFE3-39E8-1D67-9916-F92AAA11F301}" dt="2022-09-15T15:18:20.185" v="140" actId="1076"/>
          <ac:spMkLst>
            <pc:docMk/>
            <pc:sldMk cId="1484637541" sldId="289"/>
            <ac:spMk id="5" creationId="{F57121ED-FE6B-46C3-9348-CE70D415C71B}"/>
          </ac:spMkLst>
        </pc:spChg>
        <pc:spChg chg="mod">
          <ac:chgData name="Laura Monks" userId="S::laura.monks@hee.nhs.uk::515682e7-d9c1-41e8-8def-e4cca7c444ae" providerId="AD" clId="Web-{8268AFE3-39E8-1D67-9916-F92AAA11F301}" dt="2022-09-15T15:12:39.709" v="110" actId="1076"/>
          <ac:spMkLst>
            <pc:docMk/>
            <pc:sldMk cId="1484637541" sldId="289"/>
            <ac:spMk id="6" creationId="{19CD001F-0725-4B8B-AA9D-6A9539BDE547}"/>
          </ac:spMkLst>
        </pc:spChg>
      </pc:sldChg>
      <pc:sldChg chg="modSp">
        <pc:chgData name="Laura Monks" userId="S::laura.monks@hee.nhs.uk::515682e7-d9c1-41e8-8def-e4cca7c444ae" providerId="AD" clId="Web-{8268AFE3-39E8-1D67-9916-F92AAA11F301}" dt="2022-09-15T15:12:45.303" v="111" actId="1076"/>
        <pc:sldMkLst>
          <pc:docMk/>
          <pc:sldMk cId="574628748" sldId="290"/>
        </pc:sldMkLst>
        <pc:spChg chg="mod">
          <ac:chgData name="Laura Monks" userId="S::laura.monks@hee.nhs.uk::515682e7-d9c1-41e8-8def-e4cca7c444ae" providerId="AD" clId="Web-{8268AFE3-39E8-1D67-9916-F92AAA11F301}" dt="2022-09-15T15:12:45.303" v="111" actId="1076"/>
          <ac:spMkLst>
            <pc:docMk/>
            <pc:sldMk cId="574628748" sldId="290"/>
            <ac:spMk id="3" creationId="{8B9A2931-E0E7-4EDC-9FBF-8CF39F996313}"/>
          </ac:spMkLst>
        </pc:spChg>
      </pc:sldChg>
      <pc:sldChg chg="modSp">
        <pc:chgData name="Laura Monks" userId="S::laura.monks@hee.nhs.uk::515682e7-d9c1-41e8-8def-e4cca7c444ae" providerId="AD" clId="Web-{8268AFE3-39E8-1D67-9916-F92AAA11F301}" dt="2022-09-15T15:18:29.795" v="141" actId="1076"/>
        <pc:sldMkLst>
          <pc:docMk/>
          <pc:sldMk cId="4026909354" sldId="291"/>
        </pc:sldMkLst>
        <pc:spChg chg="mod">
          <ac:chgData name="Laura Monks" userId="S::laura.monks@hee.nhs.uk::515682e7-d9c1-41e8-8def-e4cca7c444ae" providerId="AD" clId="Web-{8268AFE3-39E8-1D67-9916-F92AAA11F301}" dt="2022-09-15T15:18:29.795" v="141" actId="1076"/>
          <ac:spMkLst>
            <pc:docMk/>
            <pc:sldMk cId="4026909354" sldId="291"/>
            <ac:spMk id="2" creationId="{E6F46E92-3C87-4D32-9CA7-FF2B76DFE1FC}"/>
          </ac:spMkLst>
        </pc:spChg>
        <pc:spChg chg="mod">
          <ac:chgData name="Laura Monks" userId="S::laura.monks@hee.nhs.uk::515682e7-d9c1-41e8-8def-e4cca7c444ae" providerId="AD" clId="Web-{8268AFE3-39E8-1D67-9916-F92AAA11F301}" dt="2022-09-15T15:12:50.959" v="112" actId="1076"/>
          <ac:spMkLst>
            <pc:docMk/>
            <pc:sldMk cId="4026909354" sldId="291"/>
            <ac:spMk id="3" creationId="{8B9A2931-E0E7-4EDC-9FBF-8CF39F996313}"/>
          </ac:spMkLst>
        </pc:spChg>
      </pc:sldChg>
      <pc:sldChg chg="modSp">
        <pc:chgData name="Laura Monks" userId="S::laura.monks@hee.nhs.uk::515682e7-d9c1-41e8-8def-e4cca7c444ae" providerId="AD" clId="Web-{8268AFE3-39E8-1D67-9916-F92AAA11F301}" dt="2022-09-15T15:18:33.201" v="142" actId="1076"/>
        <pc:sldMkLst>
          <pc:docMk/>
          <pc:sldMk cId="1851846687" sldId="292"/>
        </pc:sldMkLst>
        <pc:spChg chg="mod">
          <ac:chgData name="Laura Monks" userId="S::laura.monks@hee.nhs.uk::515682e7-d9c1-41e8-8def-e4cca7c444ae" providerId="AD" clId="Web-{8268AFE3-39E8-1D67-9916-F92AAA11F301}" dt="2022-09-15T15:12:57.756" v="113" actId="1076"/>
          <ac:spMkLst>
            <pc:docMk/>
            <pc:sldMk cId="1851846687" sldId="292"/>
            <ac:spMk id="3" creationId="{8B9A2931-E0E7-4EDC-9FBF-8CF39F996313}"/>
          </ac:spMkLst>
        </pc:spChg>
        <pc:spChg chg="mod">
          <ac:chgData name="Laura Monks" userId="S::laura.monks@hee.nhs.uk::515682e7-d9c1-41e8-8def-e4cca7c444ae" providerId="AD" clId="Web-{8268AFE3-39E8-1D67-9916-F92AAA11F301}" dt="2022-09-15T15:18:33.201" v="142" actId="1076"/>
          <ac:spMkLst>
            <pc:docMk/>
            <pc:sldMk cId="1851846687" sldId="292"/>
            <ac:spMk id="8" creationId="{48E106D9-3407-42AC-80D5-38C3D3F87E98}"/>
          </ac:spMkLst>
        </pc:spChg>
      </pc:sldChg>
      <pc:sldChg chg="modSp">
        <pc:chgData name="Laura Monks" userId="S::laura.monks@hee.nhs.uk::515682e7-d9c1-41e8-8def-e4cca7c444ae" providerId="AD" clId="Web-{8268AFE3-39E8-1D67-9916-F92AAA11F301}" dt="2022-09-15T15:13:11.522" v="115" actId="1076"/>
        <pc:sldMkLst>
          <pc:docMk/>
          <pc:sldMk cId="456993248" sldId="293"/>
        </pc:sldMkLst>
        <pc:spChg chg="mod">
          <ac:chgData name="Laura Monks" userId="S::laura.monks@hee.nhs.uk::515682e7-d9c1-41e8-8def-e4cca7c444ae" providerId="AD" clId="Web-{8268AFE3-39E8-1D67-9916-F92AAA11F301}" dt="2022-09-15T15:13:11.522" v="115" actId="1076"/>
          <ac:spMkLst>
            <pc:docMk/>
            <pc:sldMk cId="456993248" sldId="293"/>
            <ac:spMk id="3" creationId="{8B9A2931-E0E7-4EDC-9FBF-8CF39F996313}"/>
          </ac:spMkLst>
        </pc:spChg>
      </pc:sldChg>
      <pc:sldChg chg="modSp">
        <pc:chgData name="Laura Monks" userId="S::laura.monks@hee.nhs.uk::515682e7-d9c1-41e8-8def-e4cca7c444ae" providerId="AD" clId="Web-{8268AFE3-39E8-1D67-9916-F92AAA11F301}" dt="2022-09-15T14:56:19.689" v="26" actId="20577"/>
        <pc:sldMkLst>
          <pc:docMk/>
          <pc:sldMk cId="1590573114" sldId="294"/>
        </pc:sldMkLst>
        <pc:spChg chg="mod">
          <ac:chgData name="Laura Monks" userId="S::laura.monks@hee.nhs.uk::515682e7-d9c1-41e8-8def-e4cca7c444ae" providerId="AD" clId="Web-{8268AFE3-39E8-1D67-9916-F92AAA11F301}" dt="2022-09-15T14:56:19.689" v="26" actId="20577"/>
          <ac:spMkLst>
            <pc:docMk/>
            <pc:sldMk cId="1590573114" sldId="294"/>
            <ac:spMk id="3" creationId="{8B9A2931-E0E7-4EDC-9FBF-8CF39F996313}"/>
          </ac:spMkLst>
        </pc:spChg>
      </pc:sldChg>
      <pc:sldChg chg="modSp">
        <pc:chgData name="Laura Monks" userId="S::laura.monks@hee.nhs.uk::515682e7-d9c1-41e8-8def-e4cca7c444ae" providerId="AD" clId="Web-{8268AFE3-39E8-1D67-9916-F92AAA11F301}" dt="2022-09-15T15:13:17.944" v="116" actId="1076"/>
        <pc:sldMkLst>
          <pc:docMk/>
          <pc:sldMk cId="2236450" sldId="295"/>
        </pc:sldMkLst>
        <pc:spChg chg="mod">
          <ac:chgData name="Laura Monks" userId="S::laura.monks@hee.nhs.uk::515682e7-d9c1-41e8-8def-e4cca7c444ae" providerId="AD" clId="Web-{8268AFE3-39E8-1D67-9916-F92AAA11F301}" dt="2022-09-15T15:13:17.944" v="116" actId="1076"/>
          <ac:spMkLst>
            <pc:docMk/>
            <pc:sldMk cId="2236450" sldId="295"/>
            <ac:spMk id="13" creationId="{9BAC1228-CCC8-4CEC-8840-28D953663A34}"/>
          </ac:spMkLst>
        </pc:spChg>
      </pc:sldChg>
      <pc:sldChg chg="modSp">
        <pc:chgData name="Laura Monks" userId="S::laura.monks@hee.nhs.uk::515682e7-d9c1-41e8-8def-e4cca7c444ae" providerId="AD" clId="Web-{8268AFE3-39E8-1D67-9916-F92AAA11F301}" dt="2022-09-15T15:06:35.873" v="68" actId="1076"/>
        <pc:sldMkLst>
          <pc:docMk/>
          <pc:sldMk cId="4108212473" sldId="296"/>
        </pc:sldMkLst>
        <pc:spChg chg="mod">
          <ac:chgData name="Laura Monks" userId="S::laura.monks@hee.nhs.uk::515682e7-d9c1-41e8-8def-e4cca7c444ae" providerId="AD" clId="Web-{8268AFE3-39E8-1D67-9916-F92AAA11F301}" dt="2022-09-15T15:06:35.873" v="68" actId="1076"/>
          <ac:spMkLst>
            <pc:docMk/>
            <pc:sldMk cId="4108212473" sldId="296"/>
            <ac:spMk id="3" creationId="{23A8233B-00F0-4C88-A58A-D74090EE0DFF}"/>
          </ac:spMkLst>
        </pc:spChg>
      </pc:sldChg>
      <pc:sldChg chg="modSp">
        <pc:chgData name="Laura Monks" userId="S::laura.monks@hee.nhs.uk::515682e7-d9c1-41e8-8def-e4cca7c444ae" providerId="AD" clId="Web-{8268AFE3-39E8-1D67-9916-F92AAA11F301}" dt="2022-09-15T15:19:02.827" v="143" actId="1076"/>
        <pc:sldMkLst>
          <pc:docMk/>
          <pc:sldMk cId="2498770579" sldId="297"/>
        </pc:sldMkLst>
        <pc:spChg chg="mod">
          <ac:chgData name="Laura Monks" userId="S::laura.monks@hee.nhs.uk::515682e7-d9c1-41e8-8def-e4cca7c444ae" providerId="AD" clId="Web-{8268AFE3-39E8-1D67-9916-F92AAA11F301}" dt="2022-09-15T15:19:02.827" v="143" actId="1076"/>
          <ac:spMkLst>
            <pc:docMk/>
            <pc:sldMk cId="2498770579" sldId="297"/>
            <ac:spMk id="5" creationId="{F57121ED-FE6B-46C3-9348-CE70D415C71B}"/>
          </ac:spMkLst>
        </pc:spChg>
        <pc:spChg chg="mod">
          <ac:chgData name="Laura Monks" userId="S::laura.monks@hee.nhs.uk::515682e7-d9c1-41e8-8def-e4cca7c444ae" providerId="AD" clId="Web-{8268AFE3-39E8-1D67-9916-F92AAA11F301}" dt="2022-09-15T15:13:24.038" v="117" actId="1076"/>
          <ac:spMkLst>
            <pc:docMk/>
            <pc:sldMk cId="2498770579" sldId="297"/>
            <ac:spMk id="6" creationId="{19CD001F-0725-4B8B-AA9D-6A9539BDE547}"/>
          </ac:spMkLst>
        </pc:spChg>
      </pc:sldChg>
      <pc:sldChg chg="modSp">
        <pc:chgData name="Laura Monks" userId="S::laura.monks@hee.nhs.uk::515682e7-d9c1-41e8-8def-e4cca7c444ae" providerId="AD" clId="Web-{8268AFE3-39E8-1D67-9916-F92AAA11F301}" dt="2022-09-15T15:07:08.562" v="71" actId="1076"/>
        <pc:sldMkLst>
          <pc:docMk/>
          <pc:sldMk cId="1724876336" sldId="298"/>
        </pc:sldMkLst>
        <pc:spChg chg="mod">
          <ac:chgData name="Laura Monks" userId="S::laura.monks@hee.nhs.uk::515682e7-d9c1-41e8-8def-e4cca7c444ae" providerId="AD" clId="Web-{8268AFE3-39E8-1D67-9916-F92AAA11F301}" dt="2022-09-15T15:07:08.562" v="71" actId="1076"/>
          <ac:spMkLst>
            <pc:docMk/>
            <pc:sldMk cId="1724876336" sldId="298"/>
            <ac:spMk id="3" creationId="{23A8233B-00F0-4C88-A58A-D74090EE0DFF}"/>
          </ac:spMkLst>
        </pc:spChg>
      </pc:sldChg>
      <pc:sldChg chg="modSp">
        <pc:chgData name="Laura Monks" userId="S::laura.monks@hee.nhs.uk::515682e7-d9c1-41e8-8def-e4cca7c444ae" providerId="AD" clId="Web-{8268AFE3-39E8-1D67-9916-F92AAA11F301}" dt="2022-09-15T15:19:15.093" v="144" actId="1076"/>
        <pc:sldMkLst>
          <pc:docMk/>
          <pc:sldMk cId="241151191" sldId="299"/>
        </pc:sldMkLst>
        <pc:spChg chg="mod">
          <ac:chgData name="Laura Monks" userId="S::laura.monks@hee.nhs.uk::515682e7-d9c1-41e8-8def-e4cca7c444ae" providerId="AD" clId="Web-{8268AFE3-39E8-1D67-9916-F92AAA11F301}" dt="2022-09-15T15:19:15.093" v="144" actId="1076"/>
          <ac:spMkLst>
            <pc:docMk/>
            <pc:sldMk cId="241151191" sldId="299"/>
            <ac:spMk id="5" creationId="{F57121ED-FE6B-46C3-9348-CE70D415C71B}"/>
          </ac:spMkLst>
        </pc:spChg>
        <pc:spChg chg="mod">
          <ac:chgData name="Laura Monks" userId="S::laura.monks@hee.nhs.uk::515682e7-d9c1-41e8-8def-e4cca7c444ae" providerId="AD" clId="Web-{8268AFE3-39E8-1D67-9916-F92AAA11F301}" dt="2022-09-15T15:13:28.163" v="118" actId="1076"/>
          <ac:spMkLst>
            <pc:docMk/>
            <pc:sldMk cId="241151191" sldId="299"/>
            <ac:spMk id="6" creationId="{19CD001F-0725-4B8B-AA9D-6A9539BDE547}"/>
          </ac:spMkLst>
        </pc:spChg>
      </pc:sldChg>
      <pc:sldChg chg="modSp">
        <pc:chgData name="Laura Monks" userId="S::laura.monks@hee.nhs.uk::515682e7-d9c1-41e8-8def-e4cca7c444ae" providerId="AD" clId="Web-{8268AFE3-39E8-1D67-9916-F92AAA11F301}" dt="2022-09-15T15:13:33.679" v="119" actId="1076"/>
        <pc:sldMkLst>
          <pc:docMk/>
          <pc:sldMk cId="2174120072" sldId="301"/>
        </pc:sldMkLst>
        <pc:spChg chg="mod">
          <ac:chgData name="Laura Monks" userId="S::laura.monks@hee.nhs.uk::515682e7-d9c1-41e8-8def-e4cca7c444ae" providerId="AD" clId="Web-{8268AFE3-39E8-1D67-9916-F92AAA11F301}" dt="2022-09-15T15:13:33.679" v="119" actId="1076"/>
          <ac:spMkLst>
            <pc:docMk/>
            <pc:sldMk cId="2174120072" sldId="301"/>
            <ac:spMk id="3" creationId="{9249CFC3-7B8D-47BA-8F15-FA7CE051E030}"/>
          </ac:spMkLst>
        </pc:spChg>
      </pc:sldChg>
      <pc:sldChg chg="modSp">
        <pc:chgData name="Laura Monks" userId="S::laura.monks@hee.nhs.uk::515682e7-d9c1-41e8-8def-e4cca7c444ae" providerId="AD" clId="Web-{8268AFE3-39E8-1D67-9916-F92AAA11F301}" dt="2022-09-15T15:22:10.924" v="156" actId="1076"/>
        <pc:sldMkLst>
          <pc:docMk/>
          <pc:sldMk cId="435569646" sldId="302"/>
        </pc:sldMkLst>
        <pc:spChg chg="mod">
          <ac:chgData name="Laura Monks" userId="S::laura.monks@hee.nhs.uk::515682e7-d9c1-41e8-8def-e4cca7c444ae" providerId="AD" clId="Web-{8268AFE3-39E8-1D67-9916-F92AAA11F301}" dt="2022-09-15T15:22:10.924" v="156" actId="1076"/>
          <ac:spMkLst>
            <pc:docMk/>
            <pc:sldMk cId="435569646" sldId="302"/>
            <ac:spMk id="2" creationId="{F432D12E-A039-4BCD-B705-8085753A27CB}"/>
          </ac:spMkLst>
        </pc:spChg>
        <pc:spChg chg="mod">
          <ac:chgData name="Laura Monks" userId="S::laura.monks@hee.nhs.uk::515682e7-d9c1-41e8-8def-e4cca7c444ae" providerId="AD" clId="Web-{8268AFE3-39E8-1D67-9916-F92AAA11F301}" dt="2022-09-15T15:20:05.750" v="147" actId="1076"/>
          <ac:spMkLst>
            <pc:docMk/>
            <pc:sldMk cId="435569646" sldId="302"/>
            <ac:spMk id="3" creationId="{E99325B8-3E81-44F6-9869-00A36F317D32}"/>
          </ac:spMkLst>
        </pc:spChg>
      </pc:sldChg>
      <pc:sldChg chg="modSp">
        <pc:chgData name="Laura Monks" userId="S::laura.monks@hee.nhs.uk::515682e7-d9c1-41e8-8def-e4cca7c444ae" providerId="AD" clId="Web-{8268AFE3-39E8-1D67-9916-F92AAA11F301}" dt="2022-09-15T15:22:50.863" v="161" actId="1076"/>
        <pc:sldMkLst>
          <pc:docMk/>
          <pc:sldMk cId="3465290518" sldId="303"/>
        </pc:sldMkLst>
        <pc:spChg chg="mod">
          <ac:chgData name="Laura Monks" userId="S::laura.monks@hee.nhs.uk::515682e7-d9c1-41e8-8def-e4cca7c444ae" providerId="AD" clId="Web-{8268AFE3-39E8-1D67-9916-F92AAA11F301}" dt="2022-09-15T15:22:14.878" v="157" actId="1076"/>
          <ac:spMkLst>
            <pc:docMk/>
            <pc:sldMk cId="3465290518" sldId="303"/>
            <ac:spMk id="2" creationId="{F432D12E-A039-4BCD-B705-8085753A27CB}"/>
          </ac:spMkLst>
        </pc:spChg>
        <pc:spChg chg="mod">
          <ac:chgData name="Laura Monks" userId="S::laura.monks@hee.nhs.uk::515682e7-d9c1-41e8-8def-e4cca7c444ae" providerId="AD" clId="Web-{8268AFE3-39E8-1D67-9916-F92AAA11F301}" dt="2022-09-15T15:22:50.863" v="161" actId="1076"/>
          <ac:spMkLst>
            <pc:docMk/>
            <pc:sldMk cId="3465290518" sldId="303"/>
            <ac:spMk id="3" creationId="{E99325B8-3E81-44F6-9869-00A36F317D32}"/>
          </ac:spMkLst>
        </pc:spChg>
      </pc:sldChg>
      <pc:sldChg chg="modSp">
        <pc:chgData name="Laura Monks" userId="S::laura.monks@hee.nhs.uk::515682e7-d9c1-41e8-8def-e4cca7c444ae" providerId="AD" clId="Web-{8268AFE3-39E8-1D67-9916-F92AAA11F301}" dt="2022-09-15T15:13:03.319" v="114" actId="1076"/>
        <pc:sldMkLst>
          <pc:docMk/>
          <pc:sldMk cId="2928547711" sldId="310"/>
        </pc:sldMkLst>
        <pc:spChg chg="mod">
          <ac:chgData name="Laura Monks" userId="S::laura.monks@hee.nhs.uk::515682e7-d9c1-41e8-8def-e4cca7c444ae" providerId="AD" clId="Web-{8268AFE3-39E8-1D67-9916-F92AAA11F301}" dt="2022-09-15T15:13:03.319" v="114" actId="1076"/>
          <ac:spMkLst>
            <pc:docMk/>
            <pc:sldMk cId="2928547711" sldId="310"/>
            <ac:spMk id="3" creationId="{8B9A2931-E0E7-4EDC-9FBF-8CF39F996313}"/>
          </ac:spMkLst>
        </pc:spChg>
      </pc:sldChg>
      <pc:sldChg chg="modSp">
        <pc:chgData name="Laura Monks" userId="S::laura.monks@hee.nhs.uk::515682e7-d9c1-41e8-8def-e4cca7c444ae" providerId="AD" clId="Web-{8268AFE3-39E8-1D67-9916-F92AAA11F301}" dt="2022-09-15T15:08:21.422" v="77" actId="1076"/>
        <pc:sldMkLst>
          <pc:docMk/>
          <pc:sldMk cId="3739048021" sldId="315"/>
        </pc:sldMkLst>
        <pc:spChg chg="mod">
          <ac:chgData name="Laura Monks" userId="S::laura.monks@hee.nhs.uk::515682e7-d9c1-41e8-8def-e4cca7c444ae" providerId="AD" clId="Web-{8268AFE3-39E8-1D67-9916-F92AAA11F301}" dt="2022-09-15T15:08:21.422" v="77" actId="1076"/>
          <ac:spMkLst>
            <pc:docMk/>
            <pc:sldMk cId="3739048021" sldId="315"/>
            <ac:spMk id="2" creationId="{3E3DD7F8-E292-F849-895C-F5BB2FDFFABA}"/>
          </ac:spMkLst>
        </pc:spChg>
      </pc:sldChg>
      <pc:sldChg chg="modSp">
        <pc:chgData name="Laura Monks" userId="S::laura.monks@hee.nhs.uk::515682e7-d9c1-41e8-8def-e4cca7c444ae" providerId="AD" clId="Web-{8268AFE3-39E8-1D67-9916-F92AAA11F301}" dt="2022-09-15T15:16:00.682" v="125" actId="1076"/>
        <pc:sldMkLst>
          <pc:docMk/>
          <pc:sldMk cId="4112756277" sldId="318"/>
        </pc:sldMkLst>
        <pc:spChg chg="mod">
          <ac:chgData name="Laura Monks" userId="S::laura.monks@hee.nhs.uk::515682e7-d9c1-41e8-8def-e4cca7c444ae" providerId="AD" clId="Web-{8268AFE3-39E8-1D67-9916-F92AAA11F301}" dt="2022-09-15T15:16:00.682" v="125" actId="1076"/>
          <ac:spMkLst>
            <pc:docMk/>
            <pc:sldMk cId="4112756277" sldId="318"/>
            <ac:spMk id="2" creationId="{19A07EE3-6386-472A-969F-7EA38723F30D}"/>
          </ac:spMkLst>
        </pc:spChg>
        <pc:spChg chg="mod">
          <ac:chgData name="Laura Monks" userId="S::laura.monks@hee.nhs.uk::515682e7-d9c1-41e8-8def-e4cca7c444ae" providerId="AD" clId="Web-{8268AFE3-39E8-1D67-9916-F92AAA11F301}" dt="2022-09-15T15:11:01.145" v="98" actId="1076"/>
          <ac:spMkLst>
            <pc:docMk/>
            <pc:sldMk cId="4112756277" sldId="318"/>
            <ac:spMk id="3" creationId="{372C4C04-D0EF-4D83-AC53-CEBCF3EB986D}"/>
          </ac:spMkLst>
        </pc:spChg>
      </pc:sldChg>
      <pc:sldChg chg="modSp">
        <pc:chgData name="Laura Monks" userId="S::laura.monks@hee.nhs.uk::515682e7-d9c1-41e8-8def-e4cca7c444ae" providerId="AD" clId="Web-{8268AFE3-39E8-1D67-9916-F92AAA11F301}" dt="2022-09-15T14:57:28.252" v="33" actId="20577"/>
        <pc:sldMkLst>
          <pc:docMk/>
          <pc:sldMk cId="241345046" sldId="320"/>
        </pc:sldMkLst>
        <pc:spChg chg="mod">
          <ac:chgData name="Laura Monks" userId="S::laura.monks@hee.nhs.uk::515682e7-d9c1-41e8-8def-e4cca7c444ae" providerId="AD" clId="Web-{8268AFE3-39E8-1D67-9916-F92AAA11F301}" dt="2022-09-15T14:57:28.252" v="33" actId="20577"/>
          <ac:spMkLst>
            <pc:docMk/>
            <pc:sldMk cId="241345046" sldId="320"/>
            <ac:spMk id="7" creationId="{79E4144B-CEE0-4FA9-32AA-BF1F6719A4D8}"/>
          </ac:spMkLst>
        </pc:spChg>
        <pc:spChg chg="mod">
          <ac:chgData name="Laura Monks" userId="S::laura.monks@hee.nhs.uk::515682e7-d9c1-41e8-8def-e4cca7c444ae" providerId="AD" clId="Web-{8268AFE3-39E8-1D67-9916-F92AAA11F301}" dt="2022-09-15T14:53:06.481" v="2" actId="20577"/>
          <ac:spMkLst>
            <pc:docMk/>
            <pc:sldMk cId="241345046" sldId="320"/>
            <ac:spMk id="9" creationId="{290EB155-2764-091C-8751-BA212E31F9DA}"/>
          </ac:spMkLst>
        </pc:spChg>
      </pc:sldChg>
    </pc:docChg>
  </pc:docChgLst>
  <pc:docChgLst>
    <pc:chgData name="Dan van Reysen" userId="S::dan_hopscotchconsulting.co.uk#ext#@healtheducationengland.onmicrosoft.com::690e8186-3e72-4646-9f24-f9c99d03841a" providerId="AD" clId="Web-{F89FBAAC-EE8F-AA75-0F18-CA6E99A82CC7}"/>
    <pc:docChg chg="modSld">
      <pc:chgData name="Dan van Reysen" userId="S::dan_hopscotchconsulting.co.uk#ext#@healtheducationengland.onmicrosoft.com::690e8186-3e72-4646-9f24-f9c99d03841a" providerId="AD" clId="Web-{F89FBAAC-EE8F-AA75-0F18-CA6E99A82CC7}" dt="2022-09-15T16:05:58.220" v="0" actId="1076"/>
      <pc:docMkLst>
        <pc:docMk/>
      </pc:docMkLst>
      <pc:sldChg chg="modSp">
        <pc:chgData name="Dan van Reysen" userId="S::dan_hopscotchconsulting.co.uk#ext#@healtheducationengland.onmicrosoft.com::690e8186-3e72-4646-9f24-f9c99d03841a" providerId="AD" clId="Web-{F89FBAAC-EE8F-AA75-0F18-CA6E99A82CC7}" dt="2022-09-15T16:05:58.220" v="0" actId="1076"/>
        <pc:sldMkLst>
          <pc:docMk/>
          <pc:sldMk cId="1841041819" sldId="282"/>
        </pc:sldMkLst>
        <pc:spChg chg="mod">
          <ac:chgData name="Dan van Reysen" userId="S::dan_hopscotchconsulting.co.uk#ext#@healtheducationengland.onmicrosoft.com::690e8186-3e72-4646-9f24-f9c99d03841a" providerId="AD" clId="Web-{F89FBAAC-EE8F-AA75-0F18-CA6E99A82CC7}" dt="2022-09-15T16:05:58.220" v="0" actId="1076"/>
          <ac:spMkLst>
            <pc:docMk/>
            <pc:sldMk cId="1841041819" sldId="282"/>
            <ac:spMk id="2" creationId="{F432D12E-A039-4BCD-B705-8085753A27CB}"/>
          </ac:spMkLst>
        </pc:spChg>
      </pc:sldChg>
    </pc:docChg>
  </pc:docChgLst>
  <pc:docChgLst>
    <pc:chgData name="Laura Monks" userId="S::laura.monks@hee.nhs.uk::515682e7-d9c1-41e8-8def-e4cca7c444ae" providerId="AD" clId="Web-{53E8C017-B067-EEE8-F7F8-3BE23326B1A4}"/>
    <pc:docChg chg="modSld">
      <pc:chgData name="Laura Monks" userId="S::laura.monks@hee.nhs.uk::515682e7-d9c1-41e8-8def-e4cca7c444ae" providerId="AD" clId="Web-{53E8C017-B067-EEE8-F7F8-3BE23326B1A4}" dt="2022-09-16T12:19:06.641" v="1" actId="20577"/>
      <pc:docMkLst>
        <pc:docMk/>
      </pc:docMkLst>
      <pc:sldChg chg="modSp">
        <pc:chgData name="Laura Monks" userId="S::laura.monks@hee.nhs.uk::515682e7-d9c1-41e8-8def-e4cca7c444ae" providerId="AD" clId="Web-{53E8C017-B067-EEE8-F7F8-3BE23326B1A4}" dt="2022-09-16T12:19:01.688" v="0" actId="20577"/>
        <pc:sldMkLst>
          <pc:docMk/>
          <pc:sldMk cId="2498770579" sldId="297"/>
        </pc:sldMkLst>
        <pc:spChg chg="mod">
          <ac:chgData name="Laura Monks" userId="S::laura.monks@hee.nhs.uk::515682e7-d9c1-41e8-8def-e4cca7c444ae" providerId="AD" clId="Web-{53E8C017-B067-EEE8-F7F8-3BE23326B1A4}" dt="2022-09-16T12:19:01.688" v="0" actId="20577"/>
          <ac:spMkLst>
            <pc:docMk/>
            <pc:sldMk cId="2498770579" sldId="297"/>
            <ac:spMk id="6" creationId="{19CD001F-0725-4B8B-AA9D-6A9539BDE547}"/>
          </ac:spMkLst>
        </pc:spChg>
      </pc:sldChg>
      <pc:sldChg chg="modSp">
        <pc:chgData name="Laura Monks" userId="S::laura.monks@hee.nhs.uk::515682e7-d9c1-41e8-8def-e4cca7c444ae" providerId="AD" clId="Web-{53E8C017-B067-EEE8-F7F8-3BE23326B1A4}" dt="2022-09-16T12:19:06.641" v="1" actId="20577"/>
        <pc:sldMkLst>
          <pc:docMk/>
          <pc:sldMk cId="241151191" sldId="299"/>
        </pc:sldMkLst>
        <pc:spChg chg="mod">
          <ac:chgData name="Laura Monks" userId="S::laura.monks@hee.nhs.uk::515682e7-d9c1-41e8-8def-e4cca7c444ae" providerId="AD" clId="Web-{53E8C017-B067-EEE8-F7F8-3BE23326B1A4}" dt="2022-09-16T12:19:06.641" v="1" actId="20577"/>
          <ac:spMkLst>
            <pc:docMk/>
            <pc:sldMk cId="241151191" sldId="299"/>
            <ac:spMk id="6" creationId="{19CD001F-0725-4B8B-AA9D-6A9539BDE54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65B144-DEF5-4F99-A013-283CE645304C}" type="datetimeFigureOut">
              <a:rPr lang="en-GB" smtClean="0"/>
              <a:t>16/10/2024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5878C6-9A4B-4C50-9D25-80AB3F9D4748}" type="slidenum">
              <a:rPr lang="en-GB" smtClean="0"/>
              <a:t>‹#›</a:t>
            </a:fld>
            <a:endParaRPr lang="en-GB"/>
          </a:p>
        </p:txBody>
      </p:sp>
    </p:spTree>
    <p:extLst>
      <p:ext uri="{BB962C8B-B14F-4D97-AF65-F5344CB8AC3E}">
        <p14:creationId xmlns:p14="http://schemas.microsoft.com/office/powerpoint/2010/main" val="3024958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000000"/>
                </a:solidFill>
                <a:latin typeface="Frutiger LT Std 45 Light"/>
              </a:rPr>
              <a:t>Overview </a:t>
            </a:r>
            <a:endParaRPr lang="en-GB" sz="1800" b="0" i="0" u="none" strike="noStrike" baseline="0" dirty="0">
              <a:solidFill>
                <a:srgbClr val="000000"/>
              </a:solidFill>
              <a:latin typeface="Frutiger LT Std 45 Light"/>
            </a:endParaRPr>
          </a:p>
          <a:p>
            <a:r>
              <a:rPr lang="en-US" sz="1800" b="0" i="0" u="none" strike="noStrike" baseline="0" dirty="0">
                <a:solidFill>
                  <a:srgbClr val="000000"/>
                </a:solidFill>
                <a:latin typeface="Frutiger LT Std 45 Light"/>
              </a:rPr>
              <a:t>Pupils explore a wide range of jobs in the NHS through various activities. You can complete them in one longer session or break each activity up into different shorter sessions. </a:t>
            </a:r>
          </a:p>
          <a:p>
            <a:endParaRPr lang="en-US" sz="1800" b="0" i="0" u="none" strike="noStrike" baseline="0" dirty="0">
              <a:solidFill>
                <a:srgbClr val="000000"/>
              </a:solidFill>
              <a:latin typeface="Frutiger LT Std 45 Light"/>
            </a:endParaRPr>
          </a:p>
          <a:p>
            <a:r>
              <a:rPr lang="en-US" sz="1800" b="0" i="0" u="none" strike="noStrike" baseline="0" dirty="0">
                <a:solidFill>
                  <a:srgbClr val="000000"/>
                </a:solidFill>
                <a:latin typeface="Frutiger LT Std 45 Light"/>
              </a:rPr>
              <a:t>What you need – each activity is optional, but the worksheets you’ll need to run all the activities are:</a:t>
            </a:r>
          </a:p>
          <a:p>
            <a:pPr marL="285750" indent="-285750">
              <a:buFontTx/>
              <a:buChar char="-"/>
            </a:pPr>
            <a:r>
              <a:rPr lang="en-US" sz="1800" b="0" i="0" u="none" strike="noStrike" baseline="0" dirty="0">
                <a:solidFill>
                  <a:srgbClr val="000000"/>
                </a:solidFill>
                <a:latin typeface="Frutiger LT Std 45 Light"/>
              </a:rPr>
              <a:t>‘Job card’ worksheet</a:t>
            </a:r>
          </a:p>
          <a:p>
            <a:pPr marL="285750" indent="-285750">
              <a:buFontTx/>
              <a:buChar char="-"/>
            </a:pPr>
            <a:r>
              <a:rPr lang="en-US" sz="1800" b="0" i="0" u="none" strike="noStrike" baseline="0" dirty="0">
                <a:solidFill>
                  <a:srgbClr val="000000"/>
                </a:solidFill>
                <a:latin typeface="Frutiger LT Std 45 Light"/>
              </a:rPr>
              <a:t>‘Sophie’s story cards’</a:t>
            </a:r>
          </a:p>
          <a:p>
            <a:pPr marL="285750" indent="-285750">
              <a:buFontTx/>
              <a:buChar char="-"/>
            </a:pPr>
            <a:r>
              <a:rPr lang="en-US" sz="1800" b="0" i="0" u="none" strike="noStrike" baseline="0" dirty="0">
                <a:solidFill>
                  <a:srgbClr val="000000"/>
                </a:solidFill>
                <a:latin typeface="Frutiger LT Std 45 Light"/>
              </a:rPr>
              <a:t>‘Ajay’s </a:t>
            </a:r>
            <a:r>
              <a:rPr lang="en-US" sz="1800" b="0" i="0" u="none" strike="noStrike" baseline="0" dirty="0" err="1">
                <a:solidFill>
                  <a:srgbClr val="000000"/>
                </a:solidFill>
                <a:latin typeface="Frutiger LT Std 45 Light"/>
              </a:rPr>
              <a:t>storycards</a:t>
            </a:r>
            <a:r>
              <a:rPr lang="en-US" sz="1800" b="0" i="0" u="none" strike="noStrike" baseline="0" dirty="0">
                <a:solidFill>
                  <a:srgbClr val="000000"/>
                </a:solidFill>
                <a:latin typeface="Frutiger LT Std 45 Light"/>
              </a:rPr>
              <a:t>’</a:t>
            </a:r>
          </a:p>
          <a:p>
            <a:pPr marL="285750" indent="-285750">
              <a:buFontTx/>
              <a:buChar char="-"/>
            </a:pPr>
            <a:r>
              <a:rPr lang="en-US" sz="1800" b="0" i="0" u="none" strike="noStrike" baseline="0" dirty="0">
                <a:solidFill>
                  <a:srgbClr val="000000"/>
                </a:solidFill>
                <a:latin typeface="Frutiger LT Std 45 Light"/>
              </a:rPr>
              <a:t>‘Job cards’ and ‘Hire me!’ worksheet</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a:t>
            </a:fld>
            <a:endParaRPr lang="en-GB"/>
          </a:p>
        </p:txBody>
      </p:sp>
    </p:spTree>
    <p:extLst>
      <p:ext uri="{BB962C8B-B14F-4D97-AF65-F5344CB8AC3E}">
        <p14:creationId xmlns:p14="http://schemas.microsoft.com/office/powerpoint/2010/main" val="797944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25 minutes</a:t>
            </a:r>
          </a:p>
          <a:p>
            <a:endParaRPr lang="en-GB"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Pupils interview </a:t>
            </a:r>
            <a:r>
              <a:rPr lang="en-US" sz="1800" b="0" i="0" u="none" strike="noStrike" baseline="0" dirty="0">
                <a:solidFill>
                  <a:srgbClr val="425462"/>
                </a:solidFill>
                <a:latin typeface="Frutiger LT Std 45 Light"/>
              </a:rPr>
              <a:t>someone who works for the NHS about their job. You can invite an NHS member of staff to your school or arrange a virtual session at </a:t>
            </a:r>
            <a:r>
              <a:rPr lang="en-US" sz="1800" b="0" i="0" u="none" strike="noStrike" baseline="0" dirty="0">
                <a:solidFill>
                  <a:srgbClr val="425462"/>
                </a:solidFill>
                <a:latin typeface="Frutiger LT Std 55 Roman"/>
              </a:rPr>
              <a:t>https://www.inspiringthefuture.org/</a:t>
            </a:r>
          </a:p>
          <a:p>
            <a:endParaRPr lang="en-GB"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Or do pupils </a:t>
            </a:r>
            <a:r>
              <a:rPr lang="en-US" sz="1800" b="0" i="0" u="none" strike="noStrike" baseline="0" dirty="0">
                <a:solidFill>
                  <a:srgbClr val="425462"/>
                </a:solidFill>
                <a:latin typeface="Frutiger LT Std 45 Light"/>
              </a:rPr>
              <a:t>have family who work for the NHS? You can run this as a role play activity. Pupils assume a role in the NHS they have researched and others ask them questions to find out more. </a:t>
            </a:r>
            <a:r>
              <a:rPr lang="en-GB" sz="1800" b="0" i="0" u="none" strike="noStrike" baseline="0" dirty="0">
                <a:solidFill>
                  <a:srgbClr val="425462"/>
                </a:solidFill>
                <a:latin typeface="Frutiger LT Std 45 Light"/>
              </a:rPr>
              <a:t> The next couple of slides will help with this.</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10</a:t>
            </a:fld>
            <a:endParaRPr lang="en-GB"/>
          </a:p>
        </p:txBody>
      </p:sp>
    </p:spTree>
    <p:extLst>
      <p:ext uri="{BB962C8B-B14F-4D97-AF65-F5344CB8AC3E}">
        <p14:creationId xmlns:p14="http://schemas.microsoft.com/office/powerpoint/2010/main" val="2589661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11</a:t>
            </a:fld>
            <a:endParaRPr lang="en-GB"/>
          </a:p>
        </p:txBody>
      </p:sp>
    </p:spTree>
    <p:extLst>
      <p:ext uri="{BB962C8B-B14F-4D97-AF65-F5344CB8AC3E}">
        <p14:creationId xmlns:p14="http://schemas.microsoft.com/office/powerpoint/2010/main" val="3458037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12</a:t>
            </a:fld>
            <a:endParaRPr lang="en-GB"/>
          </a:p>
        </p:txBody>
      </p:sp>
    </p:spTree>
    <p:extLst>
      <p:ext uri="{BB962C8B-B14F-4D97-AF65-F5344CB8AC3E}">
        <p14:creationId xmlns:p14="http://schemas.microsoft.com/office/powerpoint/2010/main" val="11028436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15 minutes</a:t>
            </a:r>
          </a:p>
          <a:p>
            <a:endParaRPr lang="en-GB"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Read </a:t>
            </a:r>
            <a:r>
              <a:rPr lang="en-US" sz="1800" b="0" i="0" u="none" strike="noStrike" baseline="0" dirty="0">
                <a:solidFill>
                  <a:srgbClr val="425462"/>
                </a:solidFill>
                <a:latin typeface="Frutiger LT Std 45 Light"/>
              </a:rPr>
              <a:t>Sophie and/or Ajay’s story. Both needed help from the NHS. Who do they meet and what role(s) do they play? Before reading the stories, hand out the story card sheets. As pupils listen to the story, they mark the jobs they want to find out more about. Discuss the jobs they chose. (They’ll have a chance to learn about each job in activity 4) </a:t>
            </a:r>
            <a:r>
              <a:rPr lang="en-GB" sz="1800" b="0" i="0" u="none" strike="noStrike" baseline="0" dirty="0">
                <a:solidFill>
                  <a:srgbClr val="425462"/>
                </a:solidFill>
                <a:latin typeface="Frutiger LT Std 45 Light"/>
              </a:rPr>
              <a:t>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13</a:t>
            </a:fld>
            <a:endParaRPr lang="en-GB"/>
          </a:p>
        </p:txBody>
      </p:sp>
    </p:spTree>
    <p:extLst>
      <p:ext uri="{BB962C8B-B14F-4D97-AF65-F5344CB8AC3E}">
        <p14:creationId xmlns:p14="http://schemas.microsoft.com/office/powerpoint/2010/main" val="561094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14</a:t>
            </a:fld>
            <a:endParaRPr lang="en-GB"/>
          </a:p>
        </p:txBody>
      </p:sp>
    </p:spTree>
    <p:extLst>
      <p:ext uri="{BB962C8B-B14F-4D97-AF65-F5344CB8AC3E}">
        <p14:creationId xmlns:p14="http://schemas.microsoft.com/office/powerpoint/2010/main" val="33578356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15</a:t>
            </a:fld>
            <a:endParaRPr lang="en-GB"/>
          </a:p>
        </p:txBody>
      </p:sp>
    </p:spTree>
    <p:extLst>
      <p:ext uri="{BB962C8B-B14F-4D97-AF65-F5344CB8AC3E}">
        <p14:creationId xmlns:p14="http://schemas.microsoft.com/office/powerpoint/2010/main" val="9961549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16</a:t>
            </a:fld>
            <a:endParaRPr lang="en-GB"/>
          </a:p>
        </p:txBody>
      </p:sp>
    </p:spTree>
    <p:extLst>
      <p:ext uri="{BB962C8B-B14F-4D97-AF65-F5344CB8AC3E}">
        <p14:creationId xmlns:p14="http://schemas.microsoft.com/office/powerpoint/2010/main" val="989983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17</a:t>
            </a:fld>
            <a:endParaRPr lang="en-GB"/>
          </a:p>
        </p:txBody>
      </p:sp>
    </p:spTree>
    <p:extLst>
      <p:ext uri="{BB962C8B-B14F-4D97-AF65-F5344CB8AC3E}">
        <p14:creationId xmlns:p14="http://schemas.microsoft.com/office/powerpoint/2010/main" val="12092256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18</a:t>
            </a:fld>
            <a:endParaRPr lang="en-GB"/>
          </a:p>
        </p:txBody>
      </p:sp>
    </p:spTree>
    <p:extLst>
      <p:ext uri="{BB962C8B-B14F-4D97-AF65-F5344CB8AC3E}">
        <p14:creationId xmlns:p14="http://schemas.microsoft.com/office/powerpoint/2010/main" val="5363658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19</a:t>
            </a:fld>
            <a:endParaRPr lang="en-GB"/>
          </a:p>
        </p:txBody>
      </p:sp>
    </p:spTree>
    <p:extLst>
      <p:ext uri="{BB962C8B-B14F-4D97-AF65-F5344CB8AC3E}">
        <p14:creationId xmlns:p14="http://schemas.microsoft.com/office/powerpoint/2010/main" val="112785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000000"/>
                </a:solidFill>
                <a:latin typeface="Frutiger LT Std 45 Light"/>
              </a:rPr>
              <a:t>Learning outcomes </a:t>
            </a:r>
            <a:endParaRPr lang="en-GB" sz="1800" b="0" i="0" u="none" strike="noStrike" baseline="0" dirty="0">
              <a:solidFill>
                <a:srgbClr val="000000"/>
              </a:solidFill>
              <a:latin typeface="Frutiger LT Std 45 Light"/>
            </a:endParaRPr>
          </a:p>
          <a:p>
            <a:r>
              <a:rPr lang="en-GB" sz="1800" b="0" i="0" u="none" strike="noStrike" baseline="0" dirty="0">
                <a:solidFill>
                  <a:srgbClr val="000000"/>
                </a:solidFill>
                <a:latin typeface="Frutiger LT Std 45 Light"/>
              </a:rPr>
              <a:t>Pupils: </a:t>
            </a:r>
          </a:p>
          <a:p>
            <a:r>
              <a:rPr lang="en-US" sz="1800" b="0" i="0" u="none" strike="noStrike" baseline="0" dirty="0">
                <a:solidFill>
                  <a:srgbClr val="000000"/>
                </a:solidFill>
                <a:latin typeface="Frutiger LT Std 45 Light"/>
              </a:rPr>
              <a:t>-will be able to identify different jobs in the community. </a:t>
            </a:r>
          </a:p>
          <a:p>
            <a:r>
              <a:rPr lang="en-US" sz="1800" b="0" i="0" u="none" strike="noStrike" baseline="0" dirty="0">
                <a:solidFill>
                  <a:srgbClr val="000000"/>
                </a:solidFill>
                <a:latin typeface="Frutiger LT Std 45 Light"/>
              </a:rPr>
              <a:t>-will be able to describe a range of jobs in the NHS. </a:t>
            </a:r>
          </a:p>
          <a:p>
            <a:r>
              <a:rPr lang="en-US" sz="1800" b="0" i="0" u="none" strike="noStrike" baseline="0" dirty="0">
                <a:solidFill>
                  <a:srgbClr val="000000"/>
                </a:solidFill>
                <a:latin typeface="Frutiger LT Std 45 Light"/>
              </a:rPr>
              <a:t>-will be able to describe some of the skills and qualities that different jobs need. </a:t>
            </a:r>
          </a:p>
          <a:p>
            <a:endParaRPr lang="en-GB" sz="1800" b="0" i="0" u="none" strike="noStrike" baseline="0" dirty="0">
              <a:solidFill>
                <a:srgbClr val="000000"/>
              </a:solidFill>
              <a:latin typeface="Frutiger LT Std 45 Light"/>
            </a:endParaRPr>
          </a:p>
          <a:p>
            <a:r>
              <a:rPr lang="en-GB" sz="1800" b="0" i="0" u="none" strike="noStrike" baseline="0" dirty="0">
                <a:solidFill>
                  <a:srgbClr val="000000"/>
                </a:solidFill>
                <a:latin typeface="Frutiger LT Std 45 Light"/>
              </a:rPr>
              <a:t>Pupils with SEND: </a:t>
            </a:r>
          </a:p>
          <a:p>
            <a:r>
              <a:rPr lang="en-US" sz="1800" b="0" i="0" u="none" strike="noStrike" baseline="0" dirty="0">
                <a:solidFill>
                  <a:srgbClr val="000000"/>
                </a:solidFill>
                <a:latin typeface="Frutiger LT Std 45 Light"/>
              </a:rPr>
              <a:t>-are able to understand what it would be like to work in the NHS and can </a:t>
            </a:r>
            <a:r>
              <a:rPr lang="en-US" sz="1800" b="0" i="0" u="none" strike="noStrike" baseline="0" dirty="0" err="1">
                <a:solidFill>
                  <a:srgbClr val="000000"/>
                </a:solidFill>
                <a:latin typeface="Frutiger LT Std 45 Light"/>
              </a:rPr>
              <a:t>conceptualise</a:t>
            </a:r>
            <a:r>
              <a:rPr lang="en-US" sz="1800" b="0" i="0" u="none" strike="noStrike" baseline="0" dirty="0">
                <a:solidFill>
                  <a:srgbClr val="000000"/>
                </a:solidFill>
                <a:latin typeface="Frutiger LT Std 45 Light"/>
              </a:rPr>
              <a:t> what it might look, sound and smell like </a:t>
            </a:r>
          </a:p>
          <a:p>
            <a:r>
              <a:rPr lang="en-US" sz="1800" b="0" i="0" u="none" strike="noStrike" baseline="0" dirty="0">
                <a:solidFill>
                  <a:srgbClr val="000000"/>
                </a:solidFill>
                <a:latin typeface="Frutiger LT Std 45 Light"/>
              </a:rPr>
              <a:t>-can match the things they are good at, or the things they like to do, with different jobs in the NHS</a:t>
            </a: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2</a:t>
            </a:fld>
            <a:endParaRPr lang="en-GB"/>
          </a:p>
        </p:txBody>
      </p:sp>
    </p:spTree>
    <p:extLst>
      <p:ext uri="{BB962C8B-B14F-4D97-AF65-F5344CB8AC3E}">
        <p14:creationId xmlns:p14="http://schemas.microsoft.com/office/powerpoint/2010/main" val="7581402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20</a:t>
            </a:fld>
            <a:endParaRPr lang="en-GB"/>
          </a:p>
        </p:txBody>
      </p:sp>
    </p:spTree>
    <p:extLst>
      <p:ext uri="{BB962C8B-B14F-4D97-AF65-F5344CB8AC3E}">
        <p14:creationId xmlns:p14="http://schemas.microsoft.com/office/powerpoint/2010/main" val="30352528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21</a:t>
            </a:fld>
            <a:endParaRPr lang="en-GB"/>
          </a:p>
        </p:txBody>
      </p:sp>
    </p:spTree>
    <p:extLst>
      <p:ext uri="{BB962C8B-B14F-4D97-AF65-F5344CB8AC3E}">
        <p14:creationId xmlns:p14="http://schemas.microsoft.com/office/powerpoint/2010/main" val="3657732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22</a:t>
            </a:fld>
            <a:endParaRPr lang="en-GB"/>
          </a:p>
        </p:txBody>
      </p:sp>
    </p:spTree>
    <p:extLst>
      <p:ext uri="{BB962C8B-B14F-4D97-AF65-F5344CB8AC3E}">
        <p14:creationId xmlns:p14="http://schemas.microsoft.com/office/powerpoint/2010/main" val="22527974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23</a:t>
            </a:fld>
            <a:endParaRPr lang="en-GB"/>
          </a:p>
        </p:txBody>
      </p:sp>
    </p:spTree>
    <p:extLst>
      <p:ext uri="{BB962C8B-B14F-4D97-AF65-F5344CB8AC3E}">
        <p14:creationId xmlns:p14="http://schemas.microsoft.com/office/powerpoint/2010/main" val="9799054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24</a:t>
            </a:fld>
            <a:endParaRPr lang="en-GB"/>
          </a:p>
        </p:txBody>
      </p:sp>
    </p:spTree>
    <p:extLst>
      <p:ext uri="{BB962C8B-B14F-4D97-AF65-F5344CB8AC3E}">
        <p14:creationId xmlns:p14="http://schemas.microsoft.com/office/powerpoint/2010/main" val="10080213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25</a:t>
            </a:fld>
            <a:endParaRPr lang="en-GB"/>
          </a:p>
        </p:txBody>
      </p:sp>
    </p:spTree>
    <p:extLst>
      <p:ext uri="{BB962C8B-B14F-4D97-AF65-F5344CB8AC3E}">
        <p14:creationId xmlns:p14="http://schemas.microsoft.com/office/powerpoint/2010/main" val="33101535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26</a:t>
            </a:fld>
            <a:endParaRPr lang="en-GB"/>
          </a:p>
        </p:txBody>
      </p:sp>
    </p:spTree>
    <p:extLst>
      <p:ext uri="{BB962C8B-B14F-4D97-AF65-F5344CB8AC3E}">
        <p14:creationId xmlns:p14="http://schemas.microsoft.com/office/powerpoint/2010/main" val="9243154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27</a:t>
            </a:fld>
            <a:endParaRPr lang="en-GB"/>
          </a:p>
        </p:txBody>
      </p:sp>
    </p:spTree>
    <p:extLst>
      <p:ext uri="{BB962C8B-B14F-4D97-AF65-F5344CB8AC3E}">
        <p14:creationId xmlns:p14="http://schemas.microsoft.com/office/powerpoint/2010/main" val="1636415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28</a:t>
            </a:fld>
            <a:endParaRPr lang="en-GB"/>
          </a:p>
        </p:txBody>
      </p:sp>
    </p:spTree>
    <p:extLst>
      <p:ext uri="{BB962C8B-B14F-4D97-AF65-F5344CB8AC3E}">
        <p14:creationId xmlns:p14="http://schemas.microsoft.com/office/powerpoint/2010/main" val="7318483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29</a:t>
            </a:fld>
            <a:endParaRPr lang="en-GB"/>
          </a:p>
        </p:txBody>
      </p:sp>
    </p:spTree>
    <p:extLst>
      <p:ext uri="{BB962C8B-B14F-4D97-AF65-F5344CB8AC3E}">
        <p14:creationId xmlns:p14="http://schemas.microsoft.com/office/powerpoint/2010/main" val="4244396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10 minutes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3</a:t>
            </a:fld>
            <a:endParaRPr lang="en-GB"/>
          </a:p>
        </p:txBody>
      </p:sp>
    </p:spTree>
    <p:extLst>
      <p:ext uri="{BB962C8B-B14F-4D97-AF65-F5344CB8AC3E}">
        <p14:creationId xmlns:p14="http://schemas.microsoft.com/office/powerpoint/2010/main" val="36728887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30</a:t>
            </a:fld>
            <a:endParaRPr lang="en-GB"/>
          </a:p>
        </p:txBody>
      </p:sp>
    </p:spTree>
    <p:extLst>
      <p:ext uri="{BB962C8B-B14F-4D97-AF65-F5344CB8AC3E}">
        <p14:creationId xmlns:p14="http://schemas.microsoft.com/office/powerpoint/2010/main" val="1905183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31</a:t>
            </a:fld>
            <a:endParaRPr lang="en-GB"/>
          </a:p>
        </p:txBody>
      </p:sp>
    </p:spTree>
    <p:extLst>
      <p:ext uri="{BB962C8B-B14F-4D97-AF65-F5344CB8AC3E}">
        <p14:creationId xmlns:p14="http://schemas.microsoft.com/office/powerpoint/2010/main" val="7643667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32</a:t>
            </a:fld>
            <a:endParaRPr lang="en-GB"/>
          </a:p>
        </p:txBody>
      </p:sp>
    </p:spTree>
    <p:extLst>
      <p:ext uri="{BB962C8B-B14F-4D97-AF65-F5344CB8AC3E}">
        <p14:creationId xmlns:p14="http://schemas.microsoft.com/office/powerpoint/2010/main" val="6126734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33</a:t>
            </a:fld>
            <a:endParaRPr lang="en-GB"/>
          </a:p>
        </p:txBody>
      </p:sp>
    </p:spTree>
    <p:extLst>
      <p:ext uri="{BB962C8B-B14F-4D97-AF65-F5344CB8AC3E}">
        <p14:creationId xmlns:p14="http://schemas.microsoft.com/office/powerpoint/2010/main" val="25889153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20 minutes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34</a:t>
            </a:fld>
            <a:endParaRPr lang="en-GB"/>
          </a:p>
        </p:txBody>
      </p:sp>
    </p:spTree>
    <p:extLst>
      <p:ext uri="{BB962C8B-B14F-4D97-AF65-F5344CB8AC3E}">
        <p14:creationId xmlns:p14="http://schemas.microsoft.com/office/powerpoint/2010/main" val="4934908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Pupils explore </a:t>
            </a:r>
            <a:r>
              <a:rPr lang="en-US" sz="1800" b="0" i="0" u="none" strike="noStrike" baseline="0" dirty="0">
                <a:solidFill>
                  <a:srgbClr val="425462"/>
                </a:solidFill>
                <a:latin typeface="Frutiger LT Std 45 Light"/>
              </a:rPr>
              <a:t>the job cards and then choose one to investigate further. This could work in a variety of ways. For example: </a:t>
            </a:r>
          </a:p>
          <a:p>
            <a:endParaRPr lang="en-US" sz="1800" b="0" i="0" u="none" strike="noStrike" baseline="0" dirty="0">
              <a:solidFill>
                <a:srgbClr val="425462"/>
              </a:solidFill>
              <a:latin typeface="Frutiger LT Std 45 Light"/>
            </a:endParaRPr>
          </a:p>
          <a:p>
            <a:r>
              <a:rPr lang="en-US" sz="1800" b="0" i="0" u="none" strike="noStrike" baseline="0" dirty="0">
                <a:solidFill>
                  <a:srgbClr val="425462"/>
                </a:solidFill>
                <a:latin typeface="Frutiger LT Std 45 Light"/>
              </a:rPr>
              <a:t>• you could run a carousel type activity with pupils moving from table to table to explore the different cards </a:t>
            </a:r>
          </a:p>
          <a:p>
            <a:r>
              <a:rPr lang="en-US" sz="1800" b="0" i="0" u="none" strike="noStrike" baseline="0" dirty="0">
                <a:solidFill>
                  <a:srgbClr val="425462"/>
                </a:solidFill>
                <a:latin typeface="Frutiger LT Std 45 Light"/>
              </a:rPr>
              <a:t>• there are job cards available for every role mentioned in the patient stories (activity 3). Pupils could base their selection on these stories </a:t>
            </a:r>
          </a:p>
          <a:p>
            <a:r>
              <a:rPr lang="en-US" sz="1800" b="0" i="0" u="none" strike="noStrike" baseline="0" dirty="0">
                <a:solidFill>
                  <a:srgbClr val="425462"/>
                </a:solidFill>
                <a:latin typeface="Frutiger LT Std 45 Light"/>
              </a:rPr>
              <a:t>• pupils could choose a job from the community scene (activity 1) </a:t>
            </a:r>
          </a:p>
          <a:p>
            <a:r>
              <a:rPr lang="en-US" sz="1800" b="0" i="0" u="none" strike="noStrike" baseline="0" dirty="0">
                <a:solidFill>
                  <a:srgbClr val="425462"/>
                </a:solidFill>
                <a:latin typeface="Frutiger LT Std 45 Light"/>
              </a:rPr>
              <a:t>• for more information visit </a:t>
            </a:r>
            <a:r>
              <a:rPr lang="en-US" sz="1800" b="0" i="0" u="sng" strike="noStrike" baseline="0" dirty="0">
                <a:solidFill>
                  <a:srgbClr val="425462"/>
                </a:solidFill>
                <a:latin typeface="Frutiger LT Std 55 Roman"/>
              </a:rPr>
              <a:t>stepintothenhs.nhs.uk </a:t>
            </a:r>
          </a:p>
          <a:p>
            <a:endParaRPr lang="en-US" sz="1800" b="0" i="0" u="sng" strike="noStrike" baseline="0" dirty="0">
              <a:solidFill>
                <a:srgbClr val="425462"/>
              </a:solidFill>
              <a:latin typeface="Frutiger LT Std 55 Roman"/>
            </a:endParaRPr>
          </a:p>
          <a:p>
            <a:r>
              <a:rPr lang="en-GB" sz="1800" b="1" i="0" u="none" strike="noStrike" baseline="0" dirty="0">
                <a:solidFill>
                  <a:srgbClr val="425462"/>
                </a:solidFill>
                <a:latin typeface="Frutiger LT Std 45 Light"/>
              </a:rPr>
              <a:t>Spot the stereotypes </a:t>
            </a:r>
            <a:endParaRPr lang="en-GB" sz="1800" b="0" i="0" u="none" strike="noStrike" baseline="0" dirty="0">
              <a:solidFill>
                <a:srgbClr val="425462"/>
              </a:solidFill>
              <a:latin typeface="Frutiger LT Std 45 Light"/>
            </a:endParaRPr>
          </a:p>
          <a:p>
            <a:r>
              <a:rPr lang="en-GB" sz="1800" b="1" i="0" u="none" strike="noStrike" baseline="0" dirty="0">
                <a:solidFill>
                  <a:srgbClr val="425462"/>
                </a:solidFill>
                <a:latin typeface="Frutiger LT Std 45 Light"/>
              </a:rPr>
              <a:t>Ask why? </a:t>
            </a:r>
            <a:r>
              <a:rPr lang="en-GB" sz="1800" b="0" i="0" u="none" strike="noStrike" baseline="0" dirty="0">
                <a:solidFill>
                  <a:srgbClr val="425462"/>
                </a:solidFill>
                <a:latin typeface="Frutiger LT Std 45 Light"/>
              </a:rPr>
              <a:t>Why did they choose that job? What is the reason behind their choice? If pupils select more traditional roles for research, you could suggest an alternative they might not otherwise consider.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35</a:t>
            </a:fld>
            <a:endParaRPr lang="en-GB"/>
          </a:p>
        </p:txBody>
      </p:sp>
    </p:spTree>
    <p:extLst>
      <p:ext uri="{BB962C8B-B14F-4D97-AF65-F5344CB8AC3E}">
        <p14:creationId xmlns:p14="http://schemas.microsoft.com/office/powerpoint/2010/main" val="23249893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20 minutes</a:t>
            </a:r>
          </a:p>
          <a:p>
            <a:endParaRPr lang="en-GB"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Hand out </a:t>
            </a:r>
            <a:r>
              <a:rPr lang="en-US" sz="1800" b="0" i="0" u="none" strike="noStrike" baseline="0" dirty="0">
                <a:solidFill>
                  <a:srgbClr val="425462"/>
                </a:solidFill>
                <a:latin typeface="Frutiger LT Std 45 Light"/>
              </a:rPr>
              <a:t>the ‘Hire me!’ worksheet. The NHS needs them! Pupils respond to the ad by applying for a job of their choice.</a:t>
            </a:r>
            <a:r>
              <a:rPr lang="en-GB" sz="1800" b="0" i="0" u="none" strike="noStrike" baseline="0" dirty="0">
                <a:solidFill>
                  <a:srgbClr val="425462"/>
                </a:solidFill>
                <a:latin typeface="Frutiger LT Std 45 Light"/>
              </a:rPr>
              <a:t>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36</a:t>
            </a:fld>
            <a:endParaRPr lang="en-GB"/>
          </a:p>
        </p:txBody>
      </p:sp>
    </p:spTree>
    <p:extLst>
      <p:ext uri="{BB962C8B-B14F-4D97-AF65-F5344CB8AC3E}">
        <p14:creationId xmlns:p14="http://schemas.microsoft.com/office/powerpoint/2010/main" val="36211285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37</a:t>
            </a:fld>
            <a:endParaRPr lang="en-GB"/>
          </a:p>
        </p:txBody>
      </p:sp>
    </p:spTree>
    <p:extLst>
      <p:ext uri="{BB962C8B-B14F-4D97-AF65-F5344CB8AC3E}">
        <p14:creationId xmlns:p14="http://schemas.microsoft.com/office/powerpoint/2010/main" val="17204550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39</a:t>
            </a:fld>
            <a:endParaRPr lang="en-GB"/>
          </a:p>
        </p:txBody>
      </p:sp>
    </p:spTree>
    <p:extLst>
      <p:ext uri="{BB962C8B-B14F-4D97-AF65-F5344CB8AC3E}">
        <p14:creationId xmlns:p14="http://schemas.microsoft.com/office/powerpoint/2010/main" val="4093890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800" b="1" dirty="0"/>
              <a:t>Show the community scene. </a:t>
            </a:r>
            <a:r>
              <a:rPr lang="en-GB" sz="800" b="0" dirty="0"/>
              <a:t>Split pupils into pairs. </a:t>
            </a:r>
            <a:r>
              <a:rPr lang="en-GB" sz="800" dirty="0"/>
              <a:t>How many different jobs can they think of?</a:t>
            </a:r>
          </a:p>
        </p:txBody>
      </p:sp>
      <p:sp>
        <p:nvSpPr>
          <p:cNvPr id="4" name="Slide Number Placeholder 3"/>
          <p:cNvSpPr>
            <a:spLocks noGrp="1"/>
          </p:cNvSpPr>
          <p:nvPr>
            <p:ph type="sldNum" sz="quarter" idx="5"/>
          </p:nvPr>
        </p:nvSpPr>
        <p:spPr/>
        <p:txBody>
          <a:bodyPr/>
          <a:lstStyle/>
          <a:p>
            <a:fld id="{B25878C6-9A4B-4C50-9D25-80AB3F9D4748}" type="slidenum">
              <a:rPr lang="en-GB" smtClean="0"/>
              <a:t>4</a:t>
            </a:fld>
            <a:endParaRPr lang="en-GB"/>
          </a:p>
        </p:txBody>
      </p:sp>
    </p:spTree>
    <p:extLst>
      <p:ext uri="{BB962C8B-B14F-4D97-AF65-F5344CB8AC3E}">
        <p14:creationId xmlns:p14="http://schemas.microsoft.com/office/powerpoint/2010/main" val="951608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5</a:t>
            </a:fld>
            <a:endParaRPr lang="en-GB"/>
          </a:p>
        </p:txBody>
      </p:sp>
    </p:spTree>
    <p:extLst>
      <p:ext uri="{BB962C8B-B14F-4D97-AF65-F5344CB8AC3E}">
        <p14:creationId xmlns:p14="http://schemas.microsoft.com/office/powerpoint/2010/main" val="1109235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
            </a:r>
            <a:r>
              <a:rPr lang="en-US" dirty="0"/>
              <a:t>lease use Slide Show mode and click to reveal each job.</a:t>
            </a:r>
            <a:endParaRPr lang="en-GB" dirty="0">
              <a:cs typeface="Calibri"/>
            </a:endParaRPr>
          </a:p>
        </p:txBody>
      </p:sp>
      <p:sp>
        <p:nvSpPr>
          <p:cNvPr id="4" name="Slide Number Placeholder 3"/>
          <p:cNvSpPr>
            <a:spLocks noGrp="1"/>
          </p:cNvSpPr>
          <p:nvPr>
            <p:ph type="sldNum" sz="quarter" idx="5"/>
          </p:nvPr>
        </p:nvSpPr>
        <p:spPr/>
        <p:txBody>
          <a:bodyPr/>
          <a:lstStyle/>
          <a:p>
            <a:fld id="{B25878C6-9A4B-4C50-9D25-80AB3F9D4748}" type="slidenum">
              <a:rPr lang="en-GB" smtClean="0"/>
              <a:t>6</a:t>
            </a:fld>
            <a:endParaRPr lang="en-GB"/>
          </a:p>
        </p:txBody>
      </p:sp>
    </p:spTree>
    <p:extLst>
      <p:ext uri="{BB962C8B-B14F-4D97-AF65-F5344CB8AC3E}">
        <p14:creationId xmlns:p14="http://schemas.microsoft.com/office/powerpoint/2010/main" val="2612707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baseline="0" dirty="0">
                <a:solidFill>
                  <a:srgbClr val="425462"/>
                </a:solidFill>
                <a:latin typeface="Frutiger LT Std 45 Light"/>
              </a:rPr>
              <a:t>Which of these jobs </a:t>
            </a:r>
            <a:r>
              <a:rPr lang="en-GB" sz="1200" b="0" i="0" u="none" strike="noStrike" baseline="0" dirty="0">
                <a:solidFill>
                  <a:srgbClr val="425462"/>
                </a:solidFill>
                <a:latin typeface="Frutiger LT Std 45 Light"/>
              </a:rPr>
              <a:t>can they do for the NHS and where would they work?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7</a:t>
            </a:fld>
            <a:endParaRPr lang="en-GB"/>
          </a:p>
        </p:txBody>
      </p:sp>
    </p:spTree>
    <p:extLst>
      <p:ext uri="{BB962C8B-B14F-4D97-AF65-F5344CB8AC3E}">
        <p14:creationId xmlns:p14="http://schemas.microsoft.com/office/powerpoint/2010/main" val="1564083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425462"/>
                </a:solidFill>
                <a:latin typeface="Frutiger LT Std 45 Light"/>
              </a:rPr>
              <a:t>Explain that they can do ALL of the jobs for the NHS in a variety of places – it’s not just doctors and nurses working in a hospital! </a:t>
            </a:r>
            <a:endParaRPr lang="en-GB" sz="1800" dirty="0"/>
          </a:p>
          <a:p>
            <a:endParaRPr lang="en-GB" sz="1800" b="1" i="0" u="none" strike="noStrike" baseline="0" dirty="0">
              <a:solidFill>
                <a:srgbClr val="425462"/>
              </a:solidFill>
              <a:latin typeface="Frutiger LT Std 45 Light"/>
            </a:endParaRPr>
          </a:p>
        </p:txBody>
      </p:sp>
      <p:sp>
        <p:nvSpPr>
          <p:cNvPr id="4" name="Slide Number Placeholder 3"/>
          <p:cNvSpPr>
            <a:spLocks noGrp="1"/>
          </p:cNvSpPr>
          <p:nvPr>
            <p:ph type="sldNum" sz="quarter" idx="5"/>
          </p:nvPr>
        </p:nvSpPr>
        <p:spPr/>
        <p:txBody>
          <a:bodyPr/>
          <a:lstStyle/>
          <a:p>
            <a:fld id="{B25878C6-9A4B-4C50-9D25-80AB3F9D4748}" type="slidenum">
              <a:rPr lang="en-GB" smtClean="0"/>
              <a:t>8</a:t>
            </a:fld>
            <a:endParaRPr lang="en-GB"/>
          </a:p>
        </p:txBody>
      </p:sp>
    </p:spTree>
    <p:extLst>
      <p:ext uri="{BB962C8B-B14F-4D97-AF65-F5344CB8AC3E}">
        <p14:creationId xmlns:p14="http://schemas.microsoft.com/office/powerpoint/2010/main" val="4063144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Optional follow up </a:t>
            </a:r>
            <a:r>
              <a:rPr lang="en-US" sz="1800" b="0" i="0" u="none" strike="noStrike" baseline="0" dirty="0">
                <a:solidFill>
                  <a:srgbClr val="425462"/>
                </a:solidFill>
                <a:latin typeface="Frutiger LT Std 45 Light"/>
              </a:rPr>
              <a:t>or homework activity: Using the job card worksheet, ask them to complete a job card for someone they know. Do they work for the NHS? If not, could they do their job in the NHS?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9</a:t>
            </a:fld>
            <a:endParaRPr lang="en-GB"/>
          </a:p>
        </p:txBody>
      </p:sp>
    </p:spTree>
    <p:extLst>
      <p:ext uri="{BB962C8B-B14F-4D97-AF65-F5344CB8AC3E}">
        <p14:creationId xmlns:p14="http://schemas.microsoft.com/office/powerpoint/2010/main" val="29756913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27" name="Freeform: Shape 11">
            <a:extLst>
              <a:ext uri="{FF2B5EF4-FFF2-40B4-BE49-F238E27FC236}">
                <a16:creationId xmlns:a16="http://schemas.microsoft.com/office/drawing/2014/main" id="{8D932C5C-5126-2F4A-8977-2BE1D96279E6}"/>
              </a:ext>
            </a:extLst>
          </p:cNvPr>
          <p:cNvSpPr/>
          <p:nvPr userDrawn="1"/>
        </p:nvSpPr>
        <p:spPr>
          <a:xfrm>
            <a:off x="6973057" y="1193259"/>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28" name="Freeform: Shape 11">
            <a:extLst>
              <a:ext uri="{FF2B5EF4-FFF2-40B4-BE49-F238E27FC236}">
                <a16:creationId xmlns:a16="http://schemas.microsoft.com/office/drawing/2014/main" id="{45F6C21B-A532-0245-87CB-DD272D825F6D}"/>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31" name="Freeform: Shape 4">
            <a:extLst>
              <a:ext uri="{FF2B5EF4-FFF2-40B4-BE49-F238E27FC236}">
                <a16:creationId xmlns:a16="http://schemas.microsoft.com/office/drawing/2014/main" id="{0D2085CD-4375-3742-AF2D-4CD5FEB95A9C}"/>
              </a:ext>
            </a:extLst>
          </p:cNvPr>
          <p:cNvSpPr/>
          <p:nvPr userDrawn="1"/>
        </p:nvSpPr>
        <p:spPr>
          <a:xfrm>
            <a:off x="0" y="-7810"/>
            <a:ext cx="3043872" cy="6865810"/>
          </a:xfrm>
          <a:custGeom>
            <a:avLst/>
            <a:gdLst>
              <a:gd name="connsiteX0" fmla="*/ 3043873 w 3043872"/>
              <a:gd name="connsiteY0" fmla="*/ 5771515 h 6865810"/>
              <a:gd name="connsiteX1" fmla="*/ 0 w 3043872"/>
              <a:gd name="connsiteY1" fmla="*/ 6865811 h 6865810"/>
              <a:gd name="connsiteX2" fmla="*/ 0 w 3043872"/>
              <a:gd name="connsiteY2" fmla="*/ 0 h 6865810"/>
              <a:gd name="connsiteX3" fmla="*/ 3043873 w 3043872"/>
              <a:gd name="connsiteY3" fmla="*/ 1129919 h 6865810"/>
              <a:gd name="connsiteX4" fmla="*/ 3043873 w 3043872"/>
              <a:gd name="connsiteY4" fmla="*/ 5771515 h 686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6865810">
                <a:moveTo>
                  <a:pt x="3043873" y="5771515"/>
                </a:moveTo>
                <a:lnTo>
                  <a:pt x="0" y="6865811"/>
                </a:lnTo>
                <a:lnTo>
                  <a:pt x="0" y="0"/>
                </a:lnTo>
                <a:lnTo>
                  <a:pt x="3043873" y="1129919"/>
                </a:lnTo>
                <a:lnTo>
                  <a:pt x="3043873" y="5771515"/>
                </a:lnTo>
                <a:close/>
              </a:path>
            </a:pathLst>
          </a:custGeom>
          <a:solidFill>
            <a:schemeClr val="accent5"/>
          </a:solidFill>
          <a:ln w="6350" cap="flat">
            <a:noFill/>
            <a:prstDash val="solid"/>
            <a:miter/>
          </a:ln>
        </p:spPr>
        <p:txBody>
          <a:bodyPr rtlCol="0" anchor="ctr"/>
          <a:lstStyle/>
          <a:p>
            <a:endParaRPr lang="en-GB" dirty="0"/>
          </a:p>
        </p:txBody>
      </p:sp>
      <p:sp>
        <p:nvSpPr>
          <p:cNvPr id="32" name="Freeform: Shape 8">
            <a:extLst>
              <a:ext uri="{FF2B5EF4-FFF2-40B4-BE49-F238E27FC236}">
                <a16:creationId xmlns:a16="http://schemas.microsoft.com/office/drawing/2014/main" id="{B7C5E9AC-7226-D94F-8B33-BE4183520064}"/>
              </a:ext>
            </a:extLst>
          </p:cNvPr>
          <p:cNvSpPr/>
          <p:nvPr userDrawn="1"/>
        </p:nvSpPr>
        <p:spPr>
          <a:xfrm>
            <a:off x="0" y="7175"/>
            <a:ext cx="3043872" cy="3573716"/>
          </a:xfrm>
          <a:custGeom>
            <a:avLst/>
            <a:gdLst>
              <a:gd name="connsiteX0" fmla="*/ 0 w 3043872"/>
              <a:gd name="connsiteY0" fmla="*/ 1139825 h 3573716"/>
              <a:gd name="connsiteX1" fmla="*/ 3043873 w 3043872"/>
              <a:gd name="connsiteY1" fmla="*/ 0 h 3573716"/>
              <a:gd name="connsiteX2" fmla="*/ 3043873 w 3043872"/>
              <a:gd name="connsiteY2" fmla="*/ 3573717 h 3573716"/>
              <a:gd name="connsiteX3" fmla="*/ 0 w 3043872"/>
              <a:gd name="connsiteY3" fmla="*/ 2289810 h 3573716"/>
              <a:gd name="connsiteX4" fmla="*/ 0 w 3043872"/>
              <a:gd name="connsiteY4" fmla="*/ 1139825 h 3573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3573716">
                <a:moveTo>
                  <a:pt x="0" y="1139825"/>
                </a:moveTo>
                <a:lnTo>
                  <a:pt x="3043873" y="0"/>
                </a:lnTo>
                <a:lnTo>
                  <a:pt x="3043873" y="3573717"/>
                </a:lnTo>
                <a:lnTo>
                  <a:pt x="0" y="2289810"/>
                </a:lnTo>
                <a:lnTo>
                  <a:pt x="0" y="1139825"/>
                </a:lnTo>
                <a:close/>
              </a:path>
            </a:pathLst>
          </a:custGeom>
          <a:solidFill>
            <a:srgbClr val="233B77"/>
          </a:solidFill>
          <a:ln w="6350" cap="flat">
            <a:noFill/>
            <a:prstDash val="solid"/>
            <a:miter/>
          </a:ln>
        </p:spPr>
        <p:txBody>
          <a:bodyPr rtlCol="0" anchor="ctr"/>
          <a:lstStyle/>
          <a:p>
            <a:endParaRPr lang="en-GB"/>
          </a:p>
        </p:txBody>
      </p:sp>
      <p:sp>
        <p:nvSpPr>
          <p:cNvPr id="33" name="Freeform: Shape 11">
            <a:extLst>
              <a:ext uri="{FF2B5EF4-FFF2-40B4-BE49-F238E27FC236}">
                <a16:creationId xmlns:a16="http://schemas.microsoft.com/office/drawing/2014/main" id="{3CB96608-F3C2-5E47-82B2-04111F460692}"/>
              </a:ext>
            </a:extLst>
          </p:cNvPr>
          <p:cNvSpPr/>
          <p:nvPr userDrawn="1"/>
        </p:nvSpPr>
        <p:spPr>
          <a:xfrm>
            <a:off x="3043872" y="7175"/>
            <a:ext cx="5421883" cy="6855714"/>
          </a:xfrm>
          <a:custGeom>
            <a:avLst/>
            <a:gdLst>
              <a:gd name="connsiteX0" fmla="*/ 5421884 w 5421883"/>
              <a:gd name="connsiteY0" fmla="*/ 4836287 h 6855714"/>
              <a:gd name="connsiteX1" fmla="*/ 0 w 5421883"/>
              <a:gd name="connsiteY1" fmla="*/ 6855714 h 6855714"/>
              <a:gd name="connsiteX2" fmla="*/ 0 w 5421883"/>
              <a:gd name="connsiteY2" fmla="*/ 0 h 6855714"/>
              <a:gd name="connsiteX3" fmla="*/ 5421884 w 5421883"/>
              <a:gd name="connsiteY3" fmla="*/ 2019427 h 6855714"/>
              <a:gd name="connsiteX4" fmla="*/ 5421884 w 5421883"/>
              <a:gd name="connsiteY4" fmla="*/ 4836287 h 6855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1883" h="6855714">
                <a:moveTo>
                  <a:pt x="5421884" y="4836287"/>
                </a:moveTo>
                <a:lnTo>
                  <a:pt x="0" y="6855714"/>
                </a:lnTo>
                <a:lnTo>
                  <a:pt x="0" y="0"/>
                </a:lnTo>
                <a:lnTo>
                  <a:pt x="5421884" y="2019427"/>
                </a:lnTo>
                <a:lnTo>
                  <a:pt x="5421884" y="4836287"/>
                </a:lnTo>
                <a:close/>
              </a:path>
            </a:pathLst>
          </a:custGeom>
          <a:solidFill>
            <a:schemeClr val="accent1"/>
          </a:solidFill>
          <a:ln w="6350" cap="flat">
            <a:noFill/>
            <a:prstDash val="solid"/>
            <a:miter/>
          </a:ln>
        </p:spPr>
        <p:txBody>
          <a:bodyPr rtlCol="0" anchor="ctr"/>
          <a:lstStyle/>
          <a:p>
            <a:endParaRPr lang="en-GB"/>
          </a:p>
        </p:txBody>
      </p:sp>
      <p:sp>
        <p:nvSpPr>
          <p:cNvPr id="34" name="Freeform: Shape 12">
            <a:extLst>
              <a:ext uri="{FF2B5EF4-FFF2-40B4-BE49-F238E27FC236}">
                <a16:creationId xmlns:a16="http://schemas.microsoft.com/office/drawing/2014/main" id="{424B7BB9-6B6F-3541-BA36-9102E29CD52F}"/>
              </a:ext>
            </a:extLst>
          </p:cNvPr>
          <p:cNvSpPr/>
          <p:nvPr userDrawn="1"/>
        </p:nvSpPr>
        <p:spPr>
          <a:xfrm>
            <a:off x="476250" y="1351805"/>
            <a:ext cx="2059397" cy="772498"/>
          </a:xfrm>
          <a:custGeom>
            <a:avLst/>
            <a:gdLst>
              <a:gd name="connsiteX0" fmla="*/ 93853 w 1886838"/>
              <a:gd name="connsiteY0" fmla="*/ 302577 h 707770"/>
              <a:gd name="connsiteX1" fmla="*/ 61468 w 1886838"/>
              <a:gd name="connsiteY1" fmla="*/ 294132 h 707770"/>
              <a:gd name="connsiteX2" fmla="*/ 39624 w 1886838"/>
              <a:gd name="connsiteY2" fmla="*/ 311976 h 707770"/>
              <a:gd name="connsiteX3" fmla="*/ 104140 w 1886838"/>
              <a:gd name="connsiteY3" fmla="*/ 386080 h 707770"/>
              <a:gd name="connsiteX4" fmla="*/ 46990 w 1886838"/>
              <a:gd name="connsiteY4" fmla="*/ 435801 h 707770"/>
              <a:gd name="connsiteX5" fmla="*/ 2540 w 1886838"/>
              <a:gd name="connsiteY5" fmla="*/ 429006 h 707770"/>
              <a:gd name="connsiteX6" fmla="*/ 4699 w 1886838"/>
              <a:gd name="connsiteY6" fmla="*/ 397256 h 707770"/>
              <a:gd name="connsiteX7" fmla="*/ 40576 w 1886838"/>
              <a:gd name="connsiteY7" fmla="*/ 407352 h 707770"/>
              <a:gd name="connsiteX8" fmla="*/ 64453 w 1886838"/>
              <a:gd name="connsiteY8" fmla="*/ 387858 h 707770"/>
              <a:gd name="connsiteX9" fmla="*/ 0 w 1886838"/>
              <a:gd name="connsiteY9" fmla="*/ 313245 h 707770"/>
              <a:gd name="connsiteX10" fmla="*/ 56769 w 1886838"/>
              <a:gd name="connsiteY10" fmla="*/ 266573 h 707770"/>
              <a:gd name="connsiteX11" fmla="*/ 94869 w 1886838"/>
              <a:gd name="connsiteY11" fmla="*/ 272224 h 707770"/>
              <a:gd name="connsiteX12" fmla="*/ 142367 w 1886838"/>
              <a:gd name="connsiteY12" fmla="*/ 298831 h 707770"/>
              <a:gd name="connsiteX13" fmla="*/ 106743 w 1886838"/>
              <a:gd name="connsiteY13" fmla="*/ 298831 h 707770"/>
              <a:gd name="connsiteX14" fmla="*/ 106743 w 1886838"/>
              <a:gd name="connsiteY14" fmla="*/ 269304 h 707770"/>
              <a:gd name="connsiteX15" fmla="*/ 216535 w 1886838"/>
              <a:gd name="connsiteY15" fmla="*/ 269304 h 707770"/>
              <a:gd name="connsiteX16" fmla="*/ 216535 w 1886838"/>
              <a:gd name="connsiteY16" fmla="*/ 298831 h 707770"/>
              <a:gd name="connsiteX17" fmla="*/ 180848 w 1886838"/>
              <a:gd name="connsiteY17" fmla="*/ 298831 h 707770"/>
              <a:gd name="connsiteX18" fmla="*/ 180848 w 1886838"/>
              <a:gd name="connsiteY18" fmla="*/ 433007 h 707770"/>
              <a:gd name="connsiteX19" fmla="*/ 142177 w 1886838"/>
              <a:gd name="connsiteY19" fmla="*/ 433007 h 707770"/>
              <a:gd name="connsiteX20" fmla="*/ 225806 w 1886838"/>
              <a:gd name="connsiteY20" fmla="*/ 269304 h 707770"/>
              <a:gd name="connsiteX21" fmla="*/ 320357 w 1886838"/>
              <a:gd name="connsiteY21" fmla="*/ 269304 h 707770"/>
              <a:gd name="connsiteX22" fmla="*/ 320357 w 1886838"/>
              <a:gd name="connsiteY22" fmla="*/ 297879 h 707770"/>
              <a:gd name="connsiteX23" fmla="*/ 262827 w 1886838"/>
              <a:gd name="connsiteY23" fmla="*/ 297879 h 707770"/>
              <a:gd name="connsiteX24" fmla="*/ 262827 w 1886838"/>
              <a:gd name="connsiteY24" fmla="*/ 334518 h 707770"/>
              <a:gd name="connsiteX25" fmla="*/ 317500 w 1886838"/>
              <a:gd name="connsiteY25" fmla="*/ 334518 h 707770"/>
              <a:gd name="connsiteX26" fmla="*/ 317500 w 1886838"/>
              <a:gd name="connsiteY26" fmla="*/ 363093 h 707770"/>
              <a:gd name="connsiteX27" fmla="*/ 262827 w 1886838"/>
              <a:gd name="connsiteY27" fmla="*/ 363093 h 707770"/>
              <a:gd name="connsiteX28" fmla="*/ 262827 w 1886838"/>
              <a:gd name="connsiteY28" fmla="*/ 404368 h 707770"/>
              <a:gd name="connsiteX29" fmla="*/ 323088 w 1886838"/>
              <a:gd name="connsiteY29" fmla="*/ 404368 h 707770"/>
              <a:gd name="connsiteX30" fmla="*/ 323088 w 1886838"/>
              <a:gd name="connsiteY30" fmla="*/ 433007 h 707770"/>
              <a:gd name="connsiteX31" fmla="*/ 225806 w 1886838"/>
              <a:gd name="connsiteY31" fmla="*/ 433007 h 707770"/>
              <a:gd name="connsiteX32" fmla="*/ 340106 w 1886838"/>
              <a:gd name="connsiteY32" fmla="*/ 269304 h 707770"/>
              <a:gd name="connsiteX33" fmla="*/ 392366 w 1886838"/>
              <a:gd name="connsiteY33" fmla="*/ 269304 h 707770"/>
              <a:gd name="connsiteX34" fmla="*/ 448437 w 1886838"/>
              <a:gd name="connsiteY34" fmla="*/ 321373 h 707770"/>
              <a:gd name="connsiteX35" fmla="*/ 397066 w 1886838"/>
              <a:gd name="connsiteY35" fmla="*/ 373189 h 707770"/>
              <a:gd name="connsiteX36" fmla="*/ 378524 w 1886838"/>
              <a:gd name="connsiteY36" fmla="*/ 373189 h 707770"/>
              <a:gd name="connsiteX37" fmla="*/ 378524 w 1886838"/>
              <a:gd name="connsiteY37" fmla="*/ 433007 h 707770"/>
              <a:gd name="connsiteX38" fmla="*/ 340106 w 1886838"/>
              <a:gd name="connsiteY38" fmla="*/ 433007 h 707770"/>
              <a:gd name="connsiteX39" fmla="*/ 389319 w 1886838"/>
              <a:gd name="connsiteY39" fmla="*/ 344551 h 707770"/>
              <a:gd name="connsiteX40" fmla="*/ 409956 w 1886838"/>
              <a:gd name="connsiteY40" fmla="*/ 321120 h 707770"/>
              <a:gd name="connsiteX41" fmla="*/ 387223 w 1886838"/>
              <a:gd name="connsiteY41" fmla="*/ 297879 h 707770"/>
              <a:gd name="connsiteX42" fmla="*/ 377127 w 1886838"/>
              <a:gd name="connsiteY42" fmla="*/ 297879 h 707770"/>
              <a:gd name="connsiteX43" fmla="*/ 377127 w 1886838"/>
              <a:gd name="connsiteY43" fmla="*/ 344551 h 707770"/>
              <a:gd name="connsiteX44" fmla="*/ 515049 w 1886838"/>
              <a:gd name="connsiteY44" fmla="*/ 269304 h 707770"/>
              <a:gd name="connsiteX45" fmla="*/ 553530 w 1886838"/>
              <a:gd name="connsiteY45" fmla="*/ 269304 h 707770"/>
              <a:gd name="connsiteX46" fmla="*/ 553530 w 1886838"/>
              <a:gd name="connsiteY46" fmla="*/ 433007 h 707770"/>
              <a:gd name="connsiteX47" fmla="*/ 515049 w 1886838"/>
              <a:gd name="connsiteY47" fmla="*/ 433007 h 707770"/>
              <a:gd name="connsiteX48" fmla="*/ 575501 w 1886838"/>
              <a:gd name="connsiteY48" fmla="*/ 269304 h 707770"/>
              <a:gd name="connsiteX49" fmla="*/ 620522 w 1886838"/>
              <a:gd name="connsiteY49" fmla="*/ 269304 h 707770"/>
              <a:gd name="connsiteX50" fmla="*/ 668147 w 1886838"/>
              <a:gd name="connsiteY50" fmla="*/ 382842 h 707770"/>
              <a:gd name="connsiteX51" fmla="*/ 668591 w 1886838"/>
              <a:gd name="connsiteY51" fmla="*/ 382842 h 707770"/>
              <a:gd name="connsiteX52" fmla="*/ 668591 w 1886838"/>
              <a:gd name="connsiteY52" fmla="*/ 269304 h 707770"/>
              <a:gd name="connsiteX53" fmla="*/ 702374 w 1886838"/>
              <a:gd name="connsiteY53" fmla="*/ 269304 h 707770"/>
              <a:gd name="connsiteX54" fmla="*/ 702374 w 1886838"/>
              <a:gd name="connsiteY54" fmla="*/ 433007 h 707770"/>
              <a:gd name="connsiteX55" fmla="*/ 656527 w 1886838"/>
              <a:gd name="connsiteY55" fmla="*/ 433007 h 707770"/>
              <a:gd name="connsiteX56" fmla="*/ 609410 w 1886838"/>
              <a:gd name="connsiteY56" fmla="*/ 314579 h 707770"/>
              <a:gd name="connsiteX57" fmla="*/ 608965 w 1886838"/>
              <a:gd name="connsiteY57" fmla="*/ 314579 h 707770"/>
              <a:gd name="connsiteX58" fmla="*/ 608965 w 1886838"/>
              <a:gd name="connsiteY58" fmla="*/ 433007 h 707770"/>
              <a:gd name="connsiteX59" fmla="*/ 575183 w 1886838"/>
              <a:gd name="connsiteY59" fmla="*/ 433007 h 707770"/>
              <a:gd name="connsiteX60" fmla="*/ 746951 w 1886838"/>
              <a:gd name="connsiteY60" fmla="*/ 298831 h 707770"/>
              <a:gd name="connsiteX61" fmla="*/ 711327 w 1886838"/>
              <a:gd name="connsiteY61" fmla="*/ 298831 h 707770"/>
              <a:gd name="connsiteX62" fmla="*/ 711327 w 1886838"/>
              <a:gd name="connsiteY62" fmla="*/ 269304 h 707770"/>
              <a:gd name="connsiteX63" fmla="*/ 821119 w 1886838"/>
              <a:gd name="connsiteY63" fmla="*/ 269304 h 707770"/>
              <a:gd name="connsiteX64" fmla="*/ 821119 w 1886838"/>
              <a:gd name="connsiteY64" fmla="*/ 298831 h 707770"/>
              <a:gd name="connsiteX65" fmla="*/ 785432 w 1886838"/>
              <a:gd name="connsiteY65" fmla="*/ 298831 h 707770"/>
              <a:gd name="connsiteX66" fmla="*/ 785432 w 1886838"/>
              <a:gd name="connsiteY66" fmla="*/ 433007 h 707770"/>
              <a:gd name="connsiteX67" fmla="*/ 746951 w 1886838"/>
              <a:gd name="connsiteY67" fmla="*/ 433007 h 707770"/>
              <a:gd name="connsiteX68" fmla="*/ 892429 w 1886838"/>
              <a:gd name="connsiteY68" fmla="*/ 266446 h 707770"/>
              <a:gd name="connsiteX69" fmla="*/ 962279 w 1886838"/>
              <a:gd name="connsiteY69" fmla="*/ 351155 h 707770"/>
              <a:gd name="connsiteX70" fmla="*/ 892429 w 1886838"/>
              <a:gd name="connsiteY70" fmla="*/ 435801 h 707770"/>
              <a:gd name="connsiteX71" fmla="*/ 822960 w 1886838"/>
              <a:gd name="connsiteY71" fmla="*/ 351155 h 707770"/>
              <a:gd name="connsiteX72" fmla="*/ 892429 w 1886838"/>
              <a:gd name="connsiteY72" fmla="*/ 266700 h 707770"/>
              <a:gd name="connsiteX73" fmla="*/ 892429 w 1886838"/>
              <a:gd name="connsiteY73" fmla="*/ 408178 h 707770"/>
              <a:gd name="connsiteX74" fmla="*/ 922655 w 1886838"/>
              <a:gd name="connsiteY74" fmla="*/ 351028 h 707770"/>
              <a:gd name="connsiteX75" fmla="*/ 892429 w 1886838"/>
              <a:gd name="connsiteY75" fmla="*/ 293878 h 707770"/>
              <a:gd name="connsiteX76" fmla="*/ 862394 w 1886838"/>
              <a:gd name="connsiteY76" fmla="*/ 351028 h 707770"/>
              <a:gd name="connsiteX77" fmla="*/ 892429 w 1886838"/>
              <a:gd name="connsiteY77" fmla="*/ 408178 h 707770"/>
              <a:gd name="connsiteX78" fmla="*/ 1056577 w 1886838"/>
              <a:gd name="connsiteY78" fmla="*/ 298831 h 707770"/>
              <a:gd name="connsiteX79" fmla="*/ 1020890 w 1886838"/>
              <a:gd name="connsiteY79" fmla="*/ 298831 h 707770"/>
              <a:gd name="connsiteX80" fmla="*/ 1020890 w 1886838"/>
              <a:gd name="connsiteY80" fmla="*/ 269304 h 707770"/>
              <a:gd name="connsiteX81" fmla="*/ 1130681 w 1886838"/>
              <a:gd name="connsiteY81" fmla="*/ 269304 h 707770"/>
              <a:gd name="connsiteX82" fmla="*/ 1130681 w 1886838"/>
              <a:gd name="connsiteY82" fmla="*/ 298831 h 707770"/>
              <a:gd name="connsiteX83" fmla="*/ 1095312 w 1886838"/>
              <a:gd name="connsiteY83" fmla="*/ 298831 h 707770"/>
              <a:gd name="connsiteX84" fmla="*/ 1095312 w 1886838"/>
              <a:gd name="connsiteY84" fmla="*/ 433007 h 707770"/>
              <a:gd name="connsiteX85" fmla="*/ 1056577 w 1886838"/>
              <a:gd name="connsiteY85" fmla="*/ 433007 h 707770"/>
              <a:gd name="connsiteX86" fmla="*/ 1218375 w 1886838"/>
              <a:gd name="connsiteY86" fmla="*/ 364998 h 707770"/>
              <a:gd name="connsiteX87" fmla="*/ 1178497 w 1886838"/>
              <a:gd name="connsiteY87" fmla="*/ 364998 h 707770"/>
              <a:gd name="connsiteX88" fmla="*/ 1178497 w 1886838"/>
              <a:gd name="connsiteY88" fmla="*/ 433007 h 707770"/>
              <a:gd name="connsiteX89" fmla="*/ 1140016 w 1886838"/>
              <a:gd name="connsiteY89" fmla="*/ 433007 h 707770"/>
              <a:gd name="connsiteX90" fmla="*/ 1140016 w 1886838"/>
              <a:gd name="connsiteY90" fmla="*/ 269304 h 707770"/>
              <a:gd name="connsiteX91" fmla="*/ 1178497 w 1886838"/>
              <a:gd name="connsiteY91" fmla="*/ 269304 h 707770"/>
              <a:gd name="connsiteX92" fmla="*/ 1178497 w 1886838"/>
              <a:gd name="connsiteY92" fmla="*/ 334518 h 707770"/>
              <a:gd name="connsiteX93" fmla="*/ 1218375 w 1886838"/>
              <a:gd name="connsiteY93" fmla="*/ 334518 h 707770"/>
              <a:gd name="connsiteX94" fmla="*/ 1218375 w 1886838"/>
              <a:gd name="connsiteY94" fmla="*/ 269304 h 707770"/>
              <a:gd name="connsiteX95" fmla="*/ 1256792 w 1886838"/>
              <a:gd name="connsiteY95" fmla="*/ 269304 h 707770"/>
              <a:gd name="connsiteX96" fmla="*/ 1256792 w 1886838"/>
              <a:gd name="connsiteY96" fmla="*/ 433007 h 707770"/>
              <a:gd name="connsiteX97" fmla="*/ 1218375 w 1886838"/>
              <a:gd name="connsiteY97" fmla="*/ 433007 h 707770"/>
              <a:gd name="connsiteX98" fmla="*/ 1279398 w 1886838"/>
              <a:gd name="connsiteY98" fmla="*/ 269304 h 707770"/>
              <a:gd name="connsiteX99" fmla="*/ 1374077 w 1886838"/>
              <a:gd name="connsiteY99" fmla="*/ 269304 h 707770"/>
              <a:gd name="connsiteX100" fmla="*/ 1374077 w 1886838"/>
              <a:gd name="connsiteY100" fmla="*/ 297879 h 707770"/>
              <a:gd name="connsiteX101" fmla="*/ 1316927 w 1886838"/>
              <a:gd name="connsiteY101" fmla="*/ 297879 h 707770"/>
              <a:gd name="connsiteX102" fmla="*/ 1316927 w 1886838"/>
              <a:gd name="connsiteY102" fmla="*/ 334518 h 707770"/>
              <a:gd name="connsiteX103" fmla="*/ 1371600 w 1886838"/>
              <a:gd name="connsiteY103" fmla="*/ 334518 h 707770"/>
              <a:gd name="connsiteX104" fmla="*/ 1371600 w 1886838"/>
              <a:gd name="connsiteY104" fmla="*/ 363093 h 707770"/>
              <a:gd name="connsiteX105" fmla="*/ 1316927 w 1886838"/>
              <a:gd name="connsiteY105" fmla="*/ 363093 h 707770"/>
              <a:gd name="connsiteX106" fmla="*/ 1316927 w 1886838"/>
              <a:gd name="connsiteY106" fmla="*/ 404368 h 707770"/>
              <a:gd name="connsiteX107" fmla="*/ 1377188 w 1886838"/>
              <a:gd name="connsiteY107" fmla="*/ 404368 h 707770"/>
              <a:gd name="connsiteX108" fmla="*/ 1377188 w 1886838"/>
              <a:gd name="connsiteY108" fmla="*/ 433007 h 707770"/>
              <a:gd name="connsiteX109" fmla="*/ 1279652 w 1886838"/>
              <a:gd name="connsiteY109" fmla="*/ 433007 h 707770"/>
              <a:gd name="connsiteX110" fmla="*/ 1834261 w 1886838"/>
              <a:gd name="connsiteY110" fmla="*/ 311976 h 707770"/>
              <a:gd name="connsiteX111" fmla="*/ 1886839 w 1886838"/>
              <a:gd name="connsiteY111" fmla="*/ 352044 h 707770"/>
              <a:gd name="connsiteX112" fmla="*/ 1886839 w 1886838"/>
              <a:gd name="connsiteY112" fmla="*/ 301816 h 707770"/>
              <a:gd name="connsiteX113" fmla="*/ 1856105 w 1886838"/>
              <a:gd name="connsiteY113" fmla="*/ 294132 h 707770"/>
              <a:gd name="connsiteX114" fmla="*/ 1834515 w 1886838"/>
              <a:gd name="connsiteY114" fmla="*/ 311976 h 707770"/>
              <a:gd name="connsiteX115" fmla="*/ 1841564 w 1886838"/>
              <a:gd name="connsiteY115" fmla="*/ 435801 h 707770"/>
              <a:gd name="connsiteX116" fmla="*/ 1797114 w 1886838"/>
              <a:gd name="connsiteY116" fmla="*/ 429006 h 707770"/>
              <a:gd name="connsiteX117" fmla="*/ 1799273 w 1886838"/>
              <a:gd name="connsiteY117" fmla="*/ 397256 h 707770"/>
              <a:gd name="connsiteX118" fmla="*/ 1835150 w 1886838"/>
              <a:gd name="connsiteY118" fmla="*/ 407352 h 707770"/>
              <a:gd name="connsiteX119" fmla="*/ 1859090 w 1886838"/>
              <a:gd name="connsiteY119" fmla="*/ 387858 h 707770"/>
              <a:gd name="connsiteX120" fmla="*/ 1794574 w 1886838"/>
              <a:gd name="connsiteY120" fmla="*/ 313245 h 707770"/>
              <a:gd name="connsiteX121" fmla="*/ 1851343 w 1886838"/>
              <a:gd name="connsiteY121" fmla="*/ 266573 h 707770"/>
              <a:gd name="connsiteX122" fmla="*/ 1886522 w 1886838"/>
              <a:gd name="connsiteY122" fmla="*/ 271526 h 707770"/>
              <a:gd name="connsiteX123" fmla="*/ 1886522 w 1886838"/>
              <a:gd name="connsiteY123" fmla="*/ 0 h 707770"/>
              <a:gd name="connsiteX124" fmla="*/ 1442022 w 1886838"/>
              <a:gd name="connsiteY124" fmla="*/ 164211 h 707770"/>
              <a:gd name="connsiteX125" fmla="*/ 1442022 w 1886838"/>
              <a:gd name="connsiteY125" fmla="*/ 543560 h 707770"/>
              <a:gd name="connsiteX126" fmla="*/ 1886522 w 1886838"/>
              <a:gd name="connsiteY126" fmla="*/ 707771 h 707770"/>
              <a:gd name="connsiteX127" fmla="*/ 1886522 w 1886838"/>
              <a:gd name="connsiteY127" fmla="*/ 418274 h 707770"/>
              <a:gd name="connsiteX128" fmla="*/ 1841818 w 1886838"/>
              <a:gd name="connsiteY128" fmla="*/ 435801 h 707770"/>
              <a:gd name="connsiteX129" fmla="*/ 1638745 w 1886838"/>
              <a:gd name="connsiteY129" fmla="*/ 433007 h 707770"/>
              <a:gd name="connsiteX130" fmla="*/ 1593278 w 1886838"/>
              <a:gd name="connsiteY130" fmla="*/ 433007 h 707770"/>
              <a:gd name="connsiteX131" fmla="*/ 1546098 w 1886838"/>
              <a:gd name="connsiteY131" fmla="*/ 314579 h 707770"/>
              <a:gd name="connsiteX132" fmla="*/ 1545653 w 1886838"/>
              <a:gd name="connsiteY132" fmla="*/ 314579 h 707770"/>
              <a:gd name="connsiteX133" fmla="*/ 1545653 w 1886838"/>
              <a:gd name="connsiteY133" fmla="*/ 433007 h 707770"/>
              <a:gd name="connsiteX134" fmla="*/ 1511872 w 1886838"/>
              <a:gd name="connsiteY134" fmla="*/ 433007 h 707770"/>
              <a:gd name="connsiteX135" fmla="*/ 1511872 w 1886838"/>
              <a:gd name="connsiteY135" fmla="*/ 269304 h 707770"/>
              <a:gd name="connsiteX136" fmla="*/ 1556893 w 1886838"/>
              <a:gd name="connsiteY136" fmla="*/ 269304 h 707770"/>
              <a:gd name="connsiteX137" fmla="*/ 1604518 w 1886838"/>
              <a:gd name="connsiteY137" fmla="*/ 382842 h 707770"/>
              <a:gd name="connsiteX138" fmla="*/ 1604962 w 1886838"/>
              <a:gd name="connsiteY138" fmla="*/ 382842 h 707770"/>
              <a:gd name="connsiteX139" fmla="*/ 1604962 w 1886838"/>
              <a:gd name="connsiteY139" fmla="*/ 269304 h 707770"/>
              <a:gd name="connsiteX140" fmla="*/ 1638745 w 1886838"/>
              <a:gd name="connsiteY140" fmla="*/ 269304 h 707770"/>
              <a:gd name="connsiteX141" fmla="*/ 1778000 w 1886838"/>
              <a:gd name="connsiteY141" fmla="*/ 433007 h 707770"/>
              <a:gd name="connsiteX142" fmla="*/ 1739519 w 1886838"/>
              <a:gd name="connsiteY142" fmla="*/ 433007 h 707770"/>
              <a:gd name="connsiteX143" fmla="*/ 1739519 w 1886838"/>
              <a:gd name="connsiteY143" fmla="*/ 364998 h 707770"/>
              <a:gd name="connsiteX144" fmla="*/ 1699641 w 1886838"/>
              <a:gd name="connsiteY144" fmla="*/ 364998 h 707770"/>
              <a:gd name="connsiteX145" fmla="*/ 1699641 w 1886838"/>
              <a:gd name="connsiteY145" fmla="*/ 433007 h 707770"/>
              <a:gd name="connsiteX146" fmla="*/ 1661160 w 1886838"/>
              <a:gd name="connsiteY146" fmla="*/ 433007 h 707770"/>
              <a:gd name="connsiteX147" fmla="*/ 1661160 w 1886838"/>
              <a:gd name="connsiteY147" fmla="*/ 269304 h 707770"/>
              <a:gd name="connsiteX148" fmla="*/ 1699641 w 1886838"/>
              <a:gd name="connsiteY148" fmla="*/ 269304 h 707770"/>
              <a:gd name="connsiteX149" fmla="*/ 1699641 w 1886838"/>
              <a:gd name="connsiteY149" fmla="*/ 334518 h 707770"/>
              <a:gd name="connsiteX150" fmla="*/ 1739519 w 1886838"/>
              <a:gd name="connsiteY150" fmla="*/ 334518 h 707770"/>
              <a:gd name="connsiteX151" fmla="*/ 1739519 w 1886838"/>
              <a:gd name="connsiteY151" fmla="*/ 269304 h 707770"/>
              <a:gd name="connsiteX152" fmla="*/ 1778000 w 1886838"/>
              <a:gd name="connsiteY152" fmla="*/ 269304 h 70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886838" h="707770">
                <a:moveTo>
                  <a:pt x="93853" y="302577"/>
                </a:moveTo>
                <a:cubicBezTo>
                  <a:pt x="83792" y="297463"/>
                  <a:pt x="72745" y="294582"/>
                  <a:pt x="61468" y="294132"/>
                </a:cubicBezTo>
                <a:cubicBezTo>
                  <a:pt x="48768" y="294132"/>
                  <a:pt x="39624" y="299783"/>
                  <a:pt x="39624" y="311976"/>
                </a:cubicBezTo>
                <a:cubicBezTo>
                  <a:pt x="39624" y="341757"/>
                  <a:pt x="104140" y="327914"/>
                  <a:pt x="104140" y="386080"/>
                </a:cubicBezTo>
                <a:cubicBezTo>
                  <a:pt x="104140" y="417068"/>
                  <a:pt x="79502" y="435801"/>
                  <a:pt x="46990" y="435801"/>
                </a:cubicBezTo>
                <a:cubicBezTo>
                  <a:pt x="31926" y="435656"/>
                  <a:pt x="16959" y="433369"/>
                  <a:pt x="2540" y="429006"/>
                </a:cubicBezTo>
                <a:lnTo>
                  <a:pt x="4699" y="397256"/>
                </a:lnTo>
                <a:cubicBezTo>
                  <a:pt x="16193" y="401701"/>
                  <a:pt x="26225" y="407352"/>
                  <a:pt x="40576" y="407352"/>
                </a:cubicBezTo>
                <a:cubicBezTo>
                  <a:pt x="52768" y="407352"/>
                  <a:pt x="64453" y="401002"/>
                  <a:pt x="64453" y="387858"/>
                </a:cubicBezTo>
                <a:cubicBezTo>
                  <a:pt x="64453" y="356108"/>
                  <a:pt x="0" y="371666"/>
                  <a:pt x="0" y="313245"/>
                </a:cubicBezTo>
                <a:cubicBezTo>
                  <a:pt x="0" y="308356"/>
                  <a:pt x="1842" y="266573"/>
                  <a:pt x="56769" y="266573"/>
                </a:cubicBezTo>
                <a:cubicBezTo>
                  <a:pt x="69650" y="266915"/>
                  <a:pt x="82443" y="268813"/>
                  <a:pt x="94869" y="272224"/>
                </a:cubicBezTo>
                <a:close/>
                <a:moveTo>
                  <a:pt x="142367" y="298831"/>
                </a:moveTo>
                <a:lnTo>
                  <a:pt x="106743" y="298831"/>
                </a:lnTo>
                <a:lnTo>
                  <a:pt x="106743" y="269304"/>
                </a:lnTo>
                <a:lnTo>
                  <a:pt x="216535" y="269304"/>
                </a:lnTo>
                <a:lnTo>
                  <a:pt x="216535" y="298831"/>
                </a:lnTo>
                <a:lnTo>
                  <a:pt x="180848" y="298831"/>
                </a:lnTo>
                <a:lnTo>
                  <a:pt x="180848" y="433007"/>
                </a:lnTo>
                <a:lnTo>
                  <a:pt x="142177" y="433007"/>
                </a:lnTo>
                <a:close/>
                <a:moveTo>
                  <a:pt x="225806" y="269304"/>
                </a:moveTo>
                <a:lnTo>
                  <a:pt x="320357" y="269304"/>
                </a:lnTo>
                <a:lnTo>
                  <a:pt x="320357" y="297879"/>
                </a:lnTo>
                <a:lnTo>
                  <a:pt x="262827" y="297879"/>
                </a:lnTo>
                <a:lnTo>
                  <a:pt x="262827" y="334518"/>
                </a:lnTo>
                <a:lnTo>
                  <a:pt x="317500" y="334518"/>
                </a:lnTo>
                <a:lnTo>
                  <a:pt x="317500" y="363093"/>
                </a:lnTo>
                <a:lnTo>
                  <a:pt x="262827" y="363093"/>
                </a:lnTo>
                <a:lnTo>
                  <a:pt x="262827" y="404368"/>
                </a:lnTo>
                <a:lnTo>
                  <a:pt x="323088" y="404368"/>
                </a:lnTo>
                <a:lnTo>
                  <a:pt x="323088" y="433007"/>
                </a:lnTo>
                <a:lnTo>
                  <a:pt x="225806" y="433007"/>
                </a:lnTo>
                <a:close/>
                <a:moveTo>
                  <a:pt x="340106" y="269304"/>
                </a:moveTo>
                <a:lnTo>
                  <a:pt x="392366" y="269304"/>
                </a:lnTo>
                <a:cubicBezTo>
                  <a:pt x="427355" y="269304"/>
                  <a:pt x="448437" y="285941"/>
                  <a:pt x="448437" y="321373"/>
                </a:cubicBezTo>
                <a:cubicBezTo>
                  <a:pt x="448437" y="349250"/>
                  <a:pt x="432943" y="373189"/>
                  <a:pt x="397066" y="373189"/>
                </a:cubicBezTo>
                <a:lnTo>
                  <a:pt x="378524" y="373189"/>
                </a:lnTo>
                <a:lnTo>
                  <a:pt x="378524" y="433007"/>
                </a:lnTo>
                <a:lnTo>
                  <a:pt x="340106" y="433007"/>
                </a:lnTo>
                <a:close/>
                <a:moveTo>
                  <a:pt x="389319" y="344551"/>
                </a:moveTo>
                <a:cubicBezTo>
                  <a:pt x="401320" y="344551"/>
                  <a:pt x="409956" y="336360"/>
                  <a:pt x="409956" y="321120"/>
                </a:cubicBezTo>
                <a:cubicBezTo>
                  <a:pt x="409956" y="305880"/>
                  <a:pt x="402463" y="297879"/>
                  <a:pt x="387223" y="297879"/>
                </a:cubicBezTo>
                <a:lnTo>
                  <a:pt x="377127" y="297879"/>
                </a:lnTo>
                <a:lnTo>
                  <a:pt x="377127" y="344551"/>
                </a:lnTo>
                <a:close/>
                <a:moveTo>
                  <a:pt x="515049" y="269304"/>
                </a:moveTo>
                <a:lnTo>
                  <a:pt x="553530" y="269304"/>
                </a:lnTo>
                <a:lnTo>
                  <a:pt x="553530" y="433007"/>
                </a:lnTo>
                <a:lnTo>
                  <a:pt x="515049" y="433007"/>
                </a:lnTo>
                <a:close/>
                <a:moveTo>
                  <a:pt x="575501" y="269304"/>
                </a:moveTo>
                <a:lnTo>
                  <a:pt x="620522" y="269304"/>
                </a:lnTo>
                <a:lnTo>
                  <a:pt x="668147" y="382842"/>
                </a:lnTo>
                <a:lnTo>
                  <a:pt x="668591" y="382842"/>
                </a:lnTo>
                <a:lnTo>
                  <a:pt x="668591" y="269304"/>
                </a:lnTo>
                <a:lnTo>
                  <a:pt x="702374" y="269304"/>
                </a:lnTo>
                <a:lnTo>
                  <a:pt x="702374" y="433007"/>
                </a:lnTo>
                <a:lnTo>
                  <a:pt x="656527" y="433007"/>
                </a:lnTo>
                <a:lnTo>
                  <a:pt x="609410" y="314579"/>
                </a:lnTo>
                <a:lnTo>
                  <a:pt x="608965" y="314579"/>
                </a:lnTo>
                <a:lnTo>
                  <a:pt x="608965" y="433007"/>
                </a:lnTo>
                <a:lnTo>
                  <a:pt x="575183" y="433007"/>
                </a:lnTo>
                <a:close/>
                <a:moveTo>
                  <a:pt x="746951" y="298831"/>
                </a:moveTo>
                <a:lnTo>
                  <a:pt x="711327" y="298831"/>
                </a:lnTo>
                <a:lnTo>
                  <a:pt x="711327" y="269304"/>
                </a:lnTo>
                <a:lnTo>
                  <a:pt x="821119" y="269304"/>
                </a:lnTo>
                <a:lnTo>
                  <a:pt x="821119" y="298831"/>
                </a:lnTo>
                <a:lnTo>
                  <a:pt x="785432" y="298831"/>
                </a:lnTo>
                <a:lnTo>
                  <a:pt x="785432" y="433007"/>
                </a:lnTo>
                <a:lnTo>
                  <a:pt x="746951" y="433007"/>
                </a:lnTo>
                <a:close/>
                <a:moveTo>
                  <a:pt x="892429" y="266446"/>
                </a:moveTo>
                <a:cubicBezTo>
                  <a:pt x="939546" y="266446"/>
                  <a:pt x="962279" y="303086"/>
                  <a:pt x="962279" y="351155"/>
                </a:cubicBezTo>
                <a:cubicBezTo>
                  <a:pt x="962279" y="399224"/>
                  <a:pt x="939737" y="435801"/>
                  <a:pt x="892429" y="435801"/>
                </a:cubicBezTo>
                <a:cubicBezTo>
                  <a:pt x="845122" y="435801"/>
                  <a:pt x="822960" y="399224"/>
                  <a:pt x="822960" y="351155"/>
                </a:cubicBezTo>
                <a:cubicBezTo>
                  <a:pt x="822960" y="303086"/>
                  <a:pt x="845249" y="266700"/>
                  <a:pt x="892429" y="266700"/>
                </a:cubicBezTo>
                <a:close/>
                <a:moveTo>
                  <a:pt x="892429" y="408178"/>
                </a:moveTo>
                <a:cubicBezTo>
                  <a:pt x="914654" y="408178"/>
                  <a:pt x="922655" y="382778"/>
                  <a:pt x="922655" y="351028"/>
                </a:cubicBezTo>
                <a:cubicBezTo>
                  <a:pt x="922655" y="319278"/>
                  <a:pt x="914654" y="293878"/>
                  <a:pt x="892429" y="293878"/>
                </a:cubicBezTo>
                <a:cubicBezTo>
                  <a:pt x="870204" y="293878"/>
                  <a:pt x="862394" y="319278"/>
                  <a:pt x="862394" y="351028"/>
                </a:cubicBezTo>
                <a:cubicBezTo>
                  <a:pt x="862394" y="382778"/>
                  <a:pt x="870141" y="408178"/>
                  <a:pt x="892429" y="408178"/>
                </a:cubicBezTo>
                <a:close/>
                <a:moveTo>
                  <a:pt x="1056577" y="298831"/>
                </a:moveTo>
                <a:lnTo>
                  <a:pt x="1020890" y="298831"/>
                </a:lnTo>
                <a:lnTo>
                  <a:pt x="1020890" y="269304"/>
                </a:lnTo>
                <a:lnTo>
                  <a:pt x="1130681" y="269304"/>
                </a:lnTo>
                <a:lnTo>
                  <a:pt x="1130681" y="298831"/>
                </a:lnTo>
                <a:lnTo>
                  <a:pt x="1095312" y="298831"/>
                </a:lnTo>
                <a:lnTo>
                  <a:pt x="1095312" y="433007"/>
                </a:lnTo>
                <a:lnTo>
                  <a:pt x="1056577" y="433007"/>
                </a:lnTo>
                <a:close/>
                <a:moveTo>
                  <a:pt x="1218375" y="364998"/>
                </a:moveTo>
                <a:lnTo>
                  <a:pt x="1178497" y="364998"/>
                </a:lnTo>
                <a:lnTo>
                  <a:pt x="1178497" y="433007"/>
                </a:lnTo>
                <a:lnTo>
                  <a:pt x="1140016" y="433007"/>
                </a:lnTo>
                <a:lnTo>
                  <a:pt x="1140016" y="269304"/>
                </a:lnTo>
                <a:lnTo>
                  <a:pt x="1178497" y="269304"/>
                </a:lnTo>
                <a:lnTo>
                  <a:pt x="1178497" y="334518"/>
                </a:lnTo>
                <a:lnTo>
                  <a:pt x="1218375" y="334518"/>
                </a:lnTo>
                <a:lnTo>
                  <a:pt x="1218375" y="269304"/>
                </a:lnTo>
                <a:lnTo>
                  <a:pt x="1256792" y="269304"/>
                </a:lnTo>
                <a:lnTo>
                  <a:pt x="1256792" y="433007"/>
                </a:lnTo>
                <a:lnTo>
                  <a:pt x="1218375" y="433007"/>
                </a:lnTo>
                <a:close/>
                <a:moveTo>
                  <a:pt x="1279398" y="269304"/>
                </a:moveTo>
                <a:lnTo>
                  <a:pt x="1374077" y="269304"/>
                </a:lnTo>
                <a:lnTo>
                  <a:pt x="1374077" y="297879"/>
                </a:lnTo>
                <a:lnTo>
                  <a:pt x="1316927" y="297879"/>
                </a:lnTo>
                <a:lnTo>
                  <a:pt x="1316927" y="334518"/>
                </a:lnTo>
                <a:lnTo>
                  <a:pt x="1371600" y="334518"/>
                </a:lnTo>
                <a:lnTo>
                  <a:pt x="1371600" y="363093"/>
                </a:lnTo>
                <a:lnTo>
                  <a:pt x="1316927" y="363093"/>
                </a:lnTo>
                <a:lnTo>
                  <a:pt x="1316927" y="404368"/>
                </a:lnTo>
                <a:lnTo>
                  <a:pt x="1377188" y="404368"/>
                </a:lnTo>
                <a:lnTo>
                  <a:pt x="1377188" y="433007"/>
                </a:lnTo>
                <a:lnTo>
                  <a:pt x="1279652" y="433007"/>
                </a:lnTo>
                <a:close/>
                <a:moveTo>
                  <a:pt x="1834261" y="311976"/>
                </a:moveTo>
                <a:cubicBezTo>
                  <a:pt x="1834261" y="333566"/>
                  <a:pt x="1868170" y="332232"/>
                  <a:pt x="1886839" y="352044"/>
                </a:cubicBezTo>
                <a:lnTo>
                  <a:pt x="1886839" y="301816"/>
                </a:lnTo>
                <a:cubicBezTo>
                  <a:pt x="1877232" y="297168"/>
                  <a:pt x="1866769" y="294552"/>
                  <a:pt x="1856105" y="294132"/>
                </a:cubicBezTo>
                <a:cubicBezTo>
                  <a:pt x="1843977" y="294132"/>
                  <a:pt x="1834515" y="299783"/>
                  <a:pt x="1834515" y="311976"/>
                </a:cubicBezTo>
                <a:close/>
                <a:moveTo>
                  <a:pt x="1841564" y="435801"/>
                </a:moveTo>
                <a:cubicBezTo>
                  <a:pt x="1826500" y="435656"/>
                  <a:pt x="1811533" y="433369"/>
                  <a:pt x="1797114" y="429006"/>
                </a:cubicBezTo>
                <a:lnTo>
                  <a:pt x="1799273" y="397256"/>
                </a:lnTo>
                <a:cubicBezTo>
                  <a:pt x="1810766" y="401701"/>
                  <a:pt x="1820862" y="407352"/>
                  <a:pt x="1835150" y="407352"/>
                </a:cubicBezTo>
                <a:cubicBezTo>
                  <a:pt x="1847342" y="407352"/>
                  <a:pt x="1859090" y="401002"/>
                  <a:pt x="1859090" y="387858"/>
                </a:cubicBezTo>
                <a:cubicBezTo>
                  <a:pt x="1859090" y="356108"/>
                  <a:pt x="1794574" y="371666"/>
                  <a:pt x="1794574" y="313245"/>
                </a:cubicBezTo>
                <a:cubicBezTo>
                  <a:pt x="1794574" y="308356"/>
                  <a:pt x="1796415" y="266573"/>
                  <a:pt x="1851343" y="266573"/>
                </a:cubicBezTo>
                <a:cubicBezTo>
                  <a:pt x="1863228" y="266777"/>
                  <a:pt x="1875042" y="268441"/>
                  <a:pt x="1886522" y="271526"/>
                </a:cubicBezTo>
                <a:lnTo>
                  <a:pt x="1886522" y="0"/>
                </a:lnTo>
                <a:lnTo>
                  <a:pt x="1442022" y="164211"/>
                </a:lnTo>
                <a:lnTo>
                  <a:pt x="1442022" y="543560"/>
                </a:lnTo>
                <a:lnTo>
                  <a:pt x="1886522" y="707771"/>
                </a:lnTo>
                <a:lnTo>
                  <a:pt x="1886522" y="418274"/>
                </a:lnTo>
                <a:cubicBezTo>
                  <a:pt x="1874696" y="430064"/>
                  <a:pt x="1858505" y="436412"/>
                  <a:pt x="1841818" y="435801"/>
                </a:cubicBezTo>
                <a:close/>
                <a:moveTo>
                  <a:pt x="1638745" y="433007"/>
                </a:moveTo>
                <a:lnTo>
                  <a:pt x="1593278" y="433007"/>
                </a:lnTo>
                <a:lnTo>
                  <a:pt x="1546098" y="314579"/>
                </a:lnTo>
                <a:lnTo>
                  <a:pt x="1545653" y="314579"/>
                </a:lnTo>
                <a:lnTo>
                  <a:pt x="1545653" y="433007"/>
                </a:lnTo>
                <a:lnTo>
                  <a:pt x="1511872" y="433007"/>
                </a:lnTo>
                <a:lnTo>
                  <a:pt x="1511872" y="269304"/>
                </a:lnTo>
                <a:lnTo>
                  <a:pt x="1556893" y="269304"/>
                </a:lnTo>
                <a:lnTo>
                  <a:pt x="1604518" y="382842"/>
                </a:lnTo>
                <a:lnTo>
                  <a:pt x="1604962" y="382842"/>
                </a:lnTo>
                <a:lnTo>
                  <a:pt x="1604962" y="269304"/>
                </a:lnTo>
                <a:lnTo>
                  <a:pt x="1638745" y="269304"/>
                </a:lnTo>
                <a:close/>
                <a:moveTo>
                  <a:pt x="1778000" y="433007"/>
                </a:moveTo>
                <a:lnTo>
                  <a:pt x="1739519" y="433007"/>
                </a:lnTo>
                <a:lnTo>
                  <a:pt x="1739519" y="364998"/>
                </a:lnTo>
                <a:lnTo>
                  <a:pt x="1699641" y="364998"/>
                </a:lnTo>
                <a:lnTo>
                  <a:pt x="1699641" y="433007"/>
                </a:lnTo>
                <a:lnTo>
                  <a:pt x="1661160" y="433007"/>
                </a:lnTo>
                <a:lnTo>
                  <a:pt x="1661160" y="269304"/>
                </a:lnTo>
                <a:lnTo>
                  <a:pt x="1699641" y="269304"/>
                </a:lnTo>
                <a:lnTo>
                  <a:pt x="1699641" y="334518"/>
                </a:lnTo>
                <a:lnTo>
                  <a:pt x="1739519" y="334518"/>
                </a:lnTo>
                <a:lnTo>
                  <a:pt x="1739519" y="269304"/>
                </a:lnTo>
                <a:lnTo>
                  <a:pt x="1778000" y="269304"/>
                </a:lnTo>
                <a:close/>
              </a:path>
            </a:pathLst>
          </a:custGeom>
          <a:solidFill>
            <a:srgbClr val="FFFFFF"/>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0F436FDF-4583-4C03-910B-172A6B3CD4E0}"/>
              </a:ext>
            </a:extLst>
          </p:cNvPr>
          <p:cNvSpPr>
            <a:spLocks noGrp="1"/>
          </p:cNvSpPr>
          <p:nvPr>
            <p:ph type="ctrTitle"/>
          </p:nvPr>
        </p:nvSpPr>
        <p:spPr>
          <a:xfrm>
            <a:off x="3324225" y="1122363"/>
            <a:ext cx="4594226" cy="2387600"/>
          </a:xfrm>
        </p:spPr>
        <p:txBody>
          <a:bodyPr anchor="b"/>
          <a:lstStyle>
            <a:lvl1pPr algn="l">
              <a:defRPr sz="4200">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D5393764-9D4B-4DA1-A3F9-746C7A05AF6C}"/>
              </a:ext>
            </a:extLst>
          </p:cNvPr>
          <p:cNvSpPr>
            <a:spLocks noGrp="1"/>
          </p:cNvSpPr>
          <p:nvPr>
            <p:ph type="subTitle" idx="1"/>
          </p:nvPr>
        </p:nvSpPr>
        <p:spPr>
          <a:xfrm>
            <a:off x="3324224" y="3602038"/>
            <a:ext cx="4594226"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5" name="Picture Placeholder 16">
            <a:extLst>
              <a:ext uri="{FF2B5EF4-FFF2-40B4-BE49-F238E27FC236}">
                <a16:creationId xmlns:a16="http://schemas.microsoft.com/office/drawing/2014/main" id="{E915A3E3-92F7-864A-80C5-0305EC3109D3}"/>
              </a:ext>
            </a:extLst>
          </p:cNvPr>
          <p:cNvSpPr>
            <a:spLocks noGrp="1"/>
          </p:cNvSpPr>
          <p:nvPr>
            <p:ph type="pic" sz="quarter" idx="10"/>
          </p:nvPr>
        </p:nvSpPr>
        <p:spPr>
          <a:xfrm>
            <a:off x="1" y="2296986"/>
            <a:ext cx="3043873" cy="4566539"/>
          </a:xfrm>
          <a:custGeom>
            <a:avLst/>
            <a:gdLst>
              <a:gd name="connsiteX0" fmla="*/ 0 w 3043873"/>
              <a:gd name="connsiteY0" fmla="*/ 0 h 4566539"/>
              <a:gd name="connsiteX1" fmla="*/ 3043873 w 3043873"/>
              <a:gd name="connsiteY1" fmla="*/ 1283906 h 4566539"/>
              <a:gd name="connsiteX2" fmla="*/ 3043873 w 3043873"/>
              <a:gd name="connsiteY2" fmla="*/ 4566539 h 4566539"/>
              <a:gd name="connsiteX3" fmla="*/ 0 w 3043873"/>
              <a:gd name="connsiteY3" fmla="*/ 4561015 h 4566539"/>
            </a:gdLst>
            <a:ahLst/>
            <a:cxnLst>
              <a:cxn ang="0">
                <a:pos x="connsiteX0" y="connsiteY0"/>
              </a:cxn>
              <a:cxn ang="0">
                <a:pos x="connsiteX1" y="connsiteY1"/>
              </a:cxn>
              <a:cxn ang="0">
                <a:pos x="connsiteX2" y="connsiteY2"/>
              </a:cxn>
              <a:cxn ang="0">
                <a:pos x="connsiteX3" y="connsiteY3"/>
              </a:cxn>
            </a:cxnLst>
            <a:rect l="l" t="t" r="r" b="b"/>
            <a:pathLst>
              <a:path w="3043873" h="4566539">
                <a:moveTo>
                  <a:pt x="0" y="0"/>
                </a:moveTo>
                <a:lnTo>
                  <a:pt x="3043873" y="1283906"/>
                </a:lnTo>
                <a:lnTo>
                  <a:pt x="3043873" y="4566539"/>
                </a:lnTo>
                <a:lnTo>
                  <a:pt x="0" y="4561015"/>
                </a:lnTo>
                <a:close/>
              </a:path>
            </a:pathLst>
          </a:custGeom>
          <a:solidFill>
            <a:schemeClr val="bg2">
              <a:lumMod val="95000"/>
            </a:schemeClr>
          </a:solidFill>
        </p:spPr>
        <p:txBody>
          <a:bodyPr wrap="square" anchor="ctr">
            <a:noAutofit/>
          </a:bodyPr>
          <a:lstStyle>
            <a:lvl1pPr algn="ctr">
              <a:defRPr/>
            </a:lvl1pPr>
          </a:lstStyle>
          <a:p>
            <a:endParaRPr lang="en-GB"/>
          </a:p>
        </p:txBody>
      </p:sp>
      <p:sp>
        <p:nvSpPr>
          <p:cNvPr id="14" name="Freeform: Shape 19">
            <a:extLst>
              <a:ext uri="{FF2B5EF4-FFF2-40B4-BE49-F238E27FC236}">
                <a16:creationId xmlns:a16="http://schemas.microsoft.com/office/drawing/2014/main" id="{0DA488EA-2531-A743-BB42-35A6C28DC169}"/>
              </a:ext>
            </a:extLst>
          </p:cNvPr>
          <p:cNvSpPr/>
          <p:nvPr userDrawn="1"/>
        </p:nvSpPr>
        <p:spPr>
          <a:xfrm>
            <a:off x="8050697" y="3533441"/>
            <a:ext cx="4176878" cy="3324559"/>
          </a:xfrm>
          <a:custGeom>
            <a:avLst/>
            <a:gdLst>
              <a:gd name="connsiteX0" fmla="*/ 3630353 w 3630353"/>
              <a:gd name="connsiteY0" fmla="*/ 0 h 2889556"/>
              <a:gd name="connsiteX1" fmla="*/ 3630353 w 3630353"/>
              <a:gd name="connsiteY1" fmla="*/ 2889556 h 2889556"/>
              <a:gd name="connsiteX2" fmla="*/ 0 w 3630353"/>
              <a:gd name="connsiteY2" fmla="*/ 2889556 h 2889556"/>
              <a:gd name="connsiteX3" fmla="*/ 0 w 3630353"/>
              <a:gd name="connsiteY3" fmla="*/ 1270045 h 2889556"/>
            </a:gdLst>
            <a:ahLst/>
            <a:cxnLst>
              <a:cxn ang="0">
                <a:pos x="connsiteX0" y="connsiteY0"/>
              </a:cxn>
              <a:cxn ang="0">
                <a:pos x="connsiteX1" y="connsiteY1"/>
              </a:cxn>
              <a:cxn ang="0">
                <a:pos x="connsiteX2" y="connsiteY2"/>
              </a:cxn>
              <a:cxn ang="0">
                <a:pos x="connsiteX3" y="connsiteY3"/>
              </a:cxn>
            </a:cxnLst>
            <a:rect l="l" t="t" r="r" b="b"/>
            <a:pathLst>
              <a:path w="3630353" h="2889556">
                <a:moveTo>
                  <a:pt x="3630353" y="0"/>
                </a:moveTo>
                <a:lnTo>
                  <a:pt x="3630353" y="2889556"/>
                </a:lnTo>
                <a:lnTo>
                  <a:pt x="0" y="2889556"/>
                </a:lnTo>
                <a:lnTo>
                  <a:pt x="0" y="1270045"/>
                </a:lnTo>
                <a:close/>
              </a:path>
            </a:pathLst>
          </a:custGeom>
          <a:solidFill>
            <a:schemeClr val="tx2"/>
          </a:solidFill>
          <a:ln w="6350" cap="flat">
            <a:noFill/>
            <a:prstDash val="solid"/>
            <a:miter/>
          </a:ln>
        </p:spPr>
        <p:txBody>
          <a:bodyPr wrap="square" rtlCol="0" anchor="ctr">
            <a:noAutofit/>
          </a:bodyPr>
          <a:lstStyle/>
          <a:p>
            <a:endParaRPr lang="en-GB"/>
          </a:p>
        </p:txBody>
      </p:sp>
      <p:sp>
        <p:nvSpPr>
          <p:cNvPr id="15" name="Rectangle 14">
            <a:extLst>
              <a:ext uri="{FF2B5EF4-FFF2-40B4-BE49-F238E27FC236}">
                <a16:creationId xmlns:a16="http://schemas.microsoft.com/office/drawing/2014/main" id="{AB1A62ED-166E-A947-8213-65F5BFE71969}"/>
              </a:ext>
            </a:extLst>
          </p:cNvPr>
          <p:cNvSpPr/>
          <p:nvPr userDrawn="1"/>
        </p:nvSpPr>
        <p:spPr>
          <a:xfrm>
            <a:off x="8465755" y="5416296"/>
            <a:ext cx="3586561" cy="1015663"/>
          </a:xfrm>
          <a:prstGeom prst="rect">
            <a:avLst/>
          </a:prstGeom>
        </p:spPr>
        <p:txBody>
          <a:bodyPr wrap="square">
            <a:spAutoFit/>
          </a:bodyP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u="none" dirty="0">
                <a:solidFill>
                  <a:schemeClr val="bg1"/>
                </a:solidFill>
                <a:hlinkClick r:id="rId2"/>
              </a:rPr>
              <a:t>stepintothenhs.nhs.uk/primary</a:t>
            </a:r>
            <a:endParaRPr lang="en-US" u="none" dirty="0">
              <a:solidFill>
                <a:schemeClr val="bg1"/>
              </a:solidFill>
            </a:endParaRPr>
          </a:p>
        </p:txBody>
      </p:sp>
      <p:sp>
        <p:nvSpPr>
          <p:cNvPr id="16" name="Freeform: Shape 32">
            <a:extLst>
              <a:ext uri="{FF2B5EF4-FFF2-40B4-BE49-F238E27FC236}">
                <a16:creationId xmlns:a16="http://schemas.microsoft.com/office/drawing/2014/main" id="{8B08EF68-CD4C-2A43-AC0B-840D152A7D5B}"/>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3937017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large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FB56E874-197C-41F2-8FE3-7404E99D2FD2}"/>
              </a:ext>
            </a:extLst>
          </p:cNvPr>
          <p:cNvSpPr>
            <a:spLocks noGrp="1"/>
          </p:cNvSpPr>
          <p:nvPr>
            <p:ph type="title"/>
          </p:nvPr>
        </p:nvSpPr>
        <p:spPr>
          <a:xfrm>
            <a:off x="1039812" y="1318294"/>
            <a:ext cx="972661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67749268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 title and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numCol="2"/>
          <a:lstStyle>
            <a:lvl1pPr>
              <a:defRPr sz="2400"/>
            </a:lvl1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8E590304-CC12-42F7-8D94-87A1EBF67850}"/>
              </a:ext>
            </a:extLst>
          </p:cNvPr>
          <p:cNvSpPr>
            <a:spLocks noGrp="1"/>
          </p:cNvSpPr>
          <p:nvPr>
            <p:ph type="title"/>
          </p:nvPr>
        </p:nvSpPr>
        <p:spPr>
          <a:xfrm>
            <a:off x="1039812" y="1318294"/>
            <a:ext cx="972661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94532231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1" y="2368800"/>
            <a:ext cx="4974847"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6532575" y="2368800"/>
            <a:ext cx="4233850"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C58B76B1-17B6-474C-A007-5478CE63700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159787A4-3709-490F-9A9B-F6093FD2591C}"/>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EDDE07F-9A3E-4371-97C0-5D10A6D8008B}"/>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A5066CBC-017F-4480-9BC6-278757956C45}"/>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4FBC5D0A-4A0A-481F-9789-CE7D59E5C535}"/>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220076F2-9EA4-414A-ADB2-98D043E9D75A}"/>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B94A9B6-4D54-4434-8380-B5A65C4289BA}"/>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1A246565-8A2E-4126-9F96-F2D26FFE2B6C}"/>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7E8A142D-9699-455A-8C82-264205ED48E7}"/>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FE38DA93-1426-4696-B8CC-E3244D58444E}"/>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2B70D74-B054-412B-B9C8-FEF48F28FCDD}"/>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142E3F01-B262-4372-87E8-57F6A0963D36}"/>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69ED591B-AE08-4723-965C-A0475EB8E286}"/>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DAE7461-73BA-4AA5-A1B4-3EC465DF3207}"/>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650A8DB8-B356-4ACB-802E-ACB3842B4DA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BA5A2A83-7BB9-4DC1-8CF0-86FCAAF78E11}"/>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6439777-0FAF-46D3-92E5-C9766132649F}"/>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9C193BD6-1A5A-4E64-8E49-7DA4BC030C7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5544B3D5-1EE9-4AEB-8368-433BF4C38C81}"/>
              </a:ext>
            </a:extLst>
          </p:cNvPr>
          <p:cNvSpPr>
            <a:spLocks noGrp="1"/>
          </p:cNvSpPr>
          <p:nvPr>
            <p:ph type="title"/>
          </p:nvPr>
        </p:nvSpPr>
        <p:spPr>
          <a:xfrm>
            <a:off x="1039812" y="1318294"/>
            <a:ext cx="9726614"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840692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2" y="2368800"/>
            <a:ext cx="3081338"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4273550" y="2368800"/>
            <a:ext cx="6492875"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2C4E4394-0EB9-47E6-8495-F1CB6CD33D31}"/>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790F9406-0A2C-4E1A-84C3-CFBB0E7AE563}"/>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8CDF917-B363-4D5F-8CE7-2223A0CCB2CD}"/>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63DC4494-F919-4339-9BB1-520925A85AFE}"/>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93CCB623-3483-44A5-8E58-6EFDFA98BB9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B355E8A5-CFAF-47F8-9158-D74D05CA0F31}"/>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A713BA02-70C6-49EC-87ED-864101EC4661}"/>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376DBF44-4A9E-4322-9E9F-617F17D4BE63}"/>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165F5488-25C5-4C45-9E34-FCD846047451}"/>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13490C9-8B62-41AD-8C19-84DA6711E339}"/>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8A55359A-60B6-49C1-B3D2-0776CCBF8745}"/>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03385F4E-A435-4E72-8C4E-D7A9B866979C}"/>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6E35A4A-A0D4-4AC8-9D23-179A44C586E2}"/>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82CFC516-67C9-4BEB-8D8E-78698EE55DBC}"/>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AE99A45C-C01F-47CE-AC62-03DDF1C7725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1E6A34B9-49A7-4D44-94CB-910BFE6109CC}"/>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47BCB57-4BE4-4B29-93C3-BA1C84CAB7F4}"/>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5388B4E4-0E6E-4FC9-9098-82C0F3D3998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14" name="Title 13">
            <a:extLst>
              <a:ext uri="{FF2B5EF4-FFF2-40B4-BE49-F238E27FC236}">
                <a16:creationId xmlns:a16="http://schemas.microsoft.com/office/drawing/2014/main" id="{489C9263-3FE8-4AA3-8BA1-B0B28ED642C2}"/>
              </a:ext>
            </a:extLst>
          </p:cNvPr>
          <p:cNvSpPr>
            <a:spLocks noGrp="1"/>
          </p:cNvSpPr>
          <p:nvPr>
            <p:ph type="title"/>
          </p:nvPr>
        </p:nvSpPr>
        <p:spPr>
          <a:xfrm>
            <a:off x="1039812" y="1318294"/>
            <a:ext cx="972661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264021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B471BE-6AC8-407B-A964-EF51C1A8E08A}"/>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3" name="Footer Placeholder 2">
            <a:extLst>
              <a:ext uri="{FF2B5EF4-FFF2-40B4-BE49-F238E27FC236}">
                <a16:creationId xmlns:a16="http://schemas.microsoft.com/office/drawing/2014/main" id="{5C14F592-8D78-4DAF-99F6-73295CA9D4E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B188CEA-BB11-4CE1-AFF0-DACCB960B850}"/>
              </a:ext>
            </a:extLst>
          </p:cNvPr>
          <p:cNvSpPr>
            <a:spLocks noGrp="1"/>
          </p:cNvSpPr>
          <p:nvPr>
            <p:ph type="sldNum" sz="quarter" idx="12"/>
          </p:nvPr>
        </p:nvSpPr>
        <p:spPr/>
        <p:txBody>
          <a:bodyPr/>
          <a:lstStyle/>
          <a:p>
            <a:fld id="{6F7B71F2-0498-4E6A-8351-92D4AF98CDE6}" type="slidenum">
              <a:rPr lang="en-GB" smtClean="0"/>
              <a:t>‹#›</a:t>
            </a:fld>
            <a:endParaRPr lang="en-GB"/>
          </a:p>
        </p:txBody>
      </p:sp>
    </p:spTree>
    <p:extLst>
      <p:ext uri="{BB962C8B-B14F-4D97-AF65-F5344CB8AC3E}">
        <p14:creationId xmlns:p14="http://schemas.microsoft.com/office/powerpoint/2010/main" val="318077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Section divi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rot="10800000">
            <a:off x="11019959" y="1590739"/>
            <a:ext cx="1185191" cy="2015462"/>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E95EC8CF-F782-4243-B74A-54B124B6C34B}"/>
              </a:ext>
            </a:extLst>
          </p:cNvPr>
          <p:cNvSpPr/>
          <p:nvPr userDrawn="1"/>
        </p:nvSpPr>
        <p:spPr>
          <a:xfrm rot="10800000">
            <a:off x="7298330" y="277292"/>
            <a:ext cx="3735749" cy="6595696"/>
          </a:xfrm>
          <a:custGeom>
            <a:avLst/>
            <a:gdLst>
              <a:gd name="connsiteX0" fmla="*/ 3735749 w 3735749"/>
              <a:gd name="connsiteY0" fmla="*/ 6595696 h 6595696"/>
              <a:gd name="connsiteX1" fmla="*/ 0 w 3735749"/>
              <a:gd name="connsiteY1" fmla="*/ 5288916 h 6595696"/>
              <a:gd name="connsiteX2" fmla="*/ 0 w 3735749"/>
              <a:gd name="connsiteY2" fmla="*/ 560389 h 6595696"/>
              <a:gd name="connsiteX3" fmla="*/ 1601842 w 3735749"/>
              <a:gd name="connsiteY3" fmla="*/ 0 h 6595696"/>
              <a:gd name="connsiteX4" fmla="*/ 3735749 w 3735749"/>
              <a:gd name="connsiteY4" fmla="*/ 0 h 6595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5749" h="6595696">
                <a:moveTo>
                  <a:pt x="3735749" y="6595696"/>
                </a:moveTo>
                <a:lnTo>
                  <a:pt x="0" y="5288916"/>
                </a:lnTo>
                <a:lnTo>
                  <a:pt x="0" y="560389"/>
                </a:lnTo>
                <a:lnTo>
                  <a:pt x="1601842" y="0"/>
                </a:lnTo>
                <a:lnTo>
                  <a:pt x="3735749" y="0"/>
                </a:lnTo>
                <a:close/>
              </a:path>
            </a:pathLst>
          </a:custGeom>
          <a:solidFill>
            <a:schemeClr val="accent4"/>
          </a:solidFill>
          <a:ln w="6350" cap="flat">
            <a:noFill/>
            <a:prstDash val="solid"/>
            <a:miter/>
          </a:ln>
        </p:spPr>
        <p:txBody>
          <a:bodyPr wrap="square" rtlCol="0" anchor="ctr">
            <a:noAutofit/>
          </a:bodyPr>
          <a:lstStyle/>
          <a:p>
            <a:endParaRPr lang="en-GB"/>
          </a:p>
        </p:txBody>
      </p:sp>
      <p:sp>
        <p:nvSpPr>
          <p:cNvPr id="15" name="Freeform: Shape 14">
            <a:extLst>
              <a:ext uri="{FF2B5EF4-FFF2-40B4-BE49-F238E27FC236}">
                <a16:creationId xmlns:a16="http://schemas.microsoft.com/office/drawing/2014/main" id="{396D8D80-6ECF-4022-9F61-B7F3F206CA40}"/>
              </a:ext>
            </a:extLst>
          </p:cNvPr>
          <p:cNvSpPr/>
          <p:nvPr/>
        </p:nvSpPr>
        <p:spPr>
          <a:xfrm>
            <a:off x="7304941" y="1579164"/>
            <a:ext cx="3735750" cy="5293825"/>
          </a:xfrm>
          <a:custGeom>
            <a:avLst/>
            <a:gdLst>
              <a:gd name="connsiteX0" fmla="*/ 3735750 w 3735750"/>
              <a:gd name="connsiteY0" fmla="*/ 0 h 5293825"/>
              <a:gd name="connsiteX1" fmla="*/ 3735750 w 3735750"/>
              <a:gd name="connsiteY1" fmla="*/ 5293825 h 5293825"/>
              <a:gd name="connsiteX2" fmla="*/ 0 w 3735750"/>
              <a:gd name="connsiteY2" fmla="*/ 5293825 h 5293825"/>
              <a:gd name="connsiteX3" fmla="*/ 0 w 3735750"/>
              <a:gd name="connsiteY3" fmla="*/ 1306917 h 5293825"/>
            </a:gdLst>
            <a:ahLst/>
            <a:cxnLst>
              <a:cxn ang="0">
                <a:pos x="connsiteX0" y="connsiteY0"/>
              </a:cxn>
              <a:cxn ang="0">
                <a:pos x="connsiteX1" y="connsiteY1"/>
              </a:cxn>
              <a:cxn ang="0">
                <a:pos x="connsiteX2" y="connsiteY2"/>
              </a:cxn>
              <a:cxn ang="0">
                <a:pos x="connsiteX3" y="connsiteY3"/>
              </a:cxn>
            </a:cxnLst>
            <a:rect l="l" t="t" r="r" b="b"/>
            <a:pathLst>
              <a:path w="3735750" h="5293825">
                <a:moveTo>
                  <a:pt x="3735750" y="0"/>
                </a:moveTo>
                <a:lnTo>
                  <a:pt x="3735750" y="5293825"/>
                </a:lnTo>
                <a:lnTo>
                  <a:pt x="0" y="5293825"/>
                </a:lnTo>
                <a:lnTo>
                  <a:pt x="0" y="1306917"/>
                </a:lnTo>
                <a:close/>
              </a:path>
            </a:pathLst>
          </a:custGeom>
          <a:solidFill>
            <a:schemeClr val="accent3"/>
          </a:solidFill>
          <a:ln w="6350" cap="flat">
            <a:noFill/>
            <a:prstDash val="solid"/>
            <a:miter/>
          </a:ln>
        </p:spPr>
        <p:txBody>
          <a:bodyPr wrap="square" rtlCol="0" anchor="ctr">
            <a:noAutofit/>
          </a:bodyPr>
          <a:lstStyle/>
          <a:p>
            <a:endParaRPr lang="en-GB"/>
          </a:p>
        </p:txBody>
      </p:sp>
      <p:sp>
        <p:nvSpPr>
          <p:cNvPr id="14" name="Freeform: Shape 13">
            <a:extLst>
              <a:ext uri="{FF2B5EF4-FFF2-40B4-BE49-F238E27FC236}">
                <a16:creationId xmlns:a16="http://schemas.microsoft.com/office/drawing/2014/main" id="{58B90B8C-943A-45A6-85A8-BCB3CE6613CC}"/>
              </a:ext>
            </a:extLst>
          </p:cNvPr>
          <p:cNvSpPr/>
          <p:nvPr/>
        </p:nvSpPr>
        <p:spPr>
          <a:xfrm>
            <a:off x="-2" y="1061970"/>
            <a:ext cx="8618280" cy="5799444"/>
          </a:xfrm>
          <a:custGeom>
            <a:avLst/>
            <a:gdLst>
              <a:gd name="connsiteX0" fmla="*/ 0 w 8618280"/>
              <a:gd name="connsiteY0" fmla="*/ 0 h 5799444"/>
              <a:gd name="connsiteX1" fmla="*/ 8618280 w 8618280"/>
              <a:gd name="connsiteY1" fmla="*/ 1375172 h 5799444"/>
              <a:gd name="connsiteX2" fmla="*/ 8618280 w 8618280"/>
              <a:gd name="connsiteY2" fmla="*/ 5103928 h 5799444"/>
              <a:gd name="connsiteX3" fmla="*/ 4259171 w 8618280"/>
              <a:gd name="connsiteY3" fmla="*/ 5799444 h 5799444"/>
              <a:gd name="connsiteX4" fmla="*/ 0 w 8618280"/>
              <a:gd name="connsiteY4" fmla="*/ 5799444 h 5799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18280" h="5799444">
                <a:moveTo>
                  <a:pt x="0" y="0"/>
                </a:moveTo>
                <a:lnTo>
                  <a:pt x="8618280" y="1375172"/>
                </a:lnTo>
                <a:lnTo>
                  <a:pt x="8618280" y="5103928"/>
                </a:lnTo>
                <a:lnTo>
                  <a:pt x="4259171" y="5799444"/>
                </a:lnTo>
                <a:lnTo>
                  <a:pt x="0" y="5799444"/>
                </a:lnTo>
                <a:close/>
              </a:path>
            </a:pathLst>
          </a:custGeom>
          <a:solidFill>
            <a:schemeClr val="tx2"/>
          </a:solidFill>
          <a:ln w="6350" cap="flat">
            <a:noFill/>
            <a:prstDash val="solid"/>
            <a:miter/>
          </a:ln>
        </p:spPr>
        <p:txBody>
          <a:bodyPr wrap="square" rtlCol="0" anchor="ctr">
            <a:noAutofit/>
          </a:bodyP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065374" y="2962800"/>
            <a:ext cx="6138949" cy="3002428"/>
          </a:xfrm>
        </p:spPr>
        <p:txBody>
          <a:bodyPr anchor="t" anchorCtr="0"/>
          <a:lstStyle>
            <a:lvl1pPr marL="0" indent="0">
              <a:buNone/>
              <a:defRPr sz="4200" b="1">
                <a:solidFill>
                  <a:schemeClr val="bg1"/>
                </a:solidFill>
              </a:defRPr>
            </a:lvl1pPr>
            <a:lvl2pPr marL="0" indent="0">
              <a:buNone/>
              <a:defRPr sz="3200">
                <a:solidFill>
                  <a:schemeClr val="bg1"/>
                </a:solidFill>
              </a:defRPr>
            </a:lvl2pPr>
          </a:lstStyle>
          <a:p>
            <a:pPr lvl="0"/>
            <a:r>
              <a:rPr lang="en-US" dirty="0"/>
              <a:t>Section divider</a:t>
            </a:r>
          </a:p>
          <a:p>
            <a:pPr lvl="1"/>
            <a:r>
              <a:rPr lang="en-US" dirty="0"/>
              <a:t>Subtitle</a:t>
            </a:r>
          </a:p>
        </p:txBody>
      </p:sp>
    </p:spTree>
    <p:extLst>
      <p:ext uri="{BB962C8B-B14F-4D97-AF65-F5344CB8AC3E}">
        <p14:creationId xmlns:p14="http://schemas.microsoft.com/office/powerpoint/2010/main" val="2768599500"/>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29" y="1828709"/>
            <a:ext cx="6138949"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4" name="Freeform: Shape 13">
            <a:extLst>
              <a:ext uri="{FF2B5EF4-FFF2-40B4-BE49-F238E27FC236}">
                <a16:creationId xmlns:a16="http://schemas.microsoft.com/office/drawing/2014/main" id="{AF65137E-2AD4-4AD6-80B7-7B83F0712694}"/>
              </a:ext>
            </a:extLst>
          </p:cNvPr>
          <p:cNvSpPr/>
          <p:nvPr userDrawn="1"/>
        </p:nvSpPr>
        <p:spPr>
          <a:xfrm>
            <a:off x="8597221" y="3968444"/>
            <a:ext cx="3630353" cy="2879334"/>
          </a:xfrm>
          <a:custGeom>
            <a:avLst/>
            <a:gdLst>
              <a:gd name="connsiteX0" fmla="*/ 3630353 w 3630353"/>
              <a:gd name="connsiteY0" fmla="*/ 0 h 2879334"/>
              <a:gd name="connsiteX1" fmla="*/ 3630353 w 3630353"/>
              <a:gd name="connsiteY1" fmla="*/ 2879334 h 2879334"/>
              <a:gd name="connsiteX2" fmla="*/ 0 w 3630353"/>
              <a:gd name="connsiteY2" fmla="*/ 2879334 h 2879334"/>
              <a:gd name="connsiteX3" fmla="*/ 0 w 3630353"/>
              <a:gd name="connsiteY3" fmla="*/ 1270045 h 2879334"/>
            </a:gdLst>
            <a:ahLst/>
            <a:cxnLst>
              <a:cxn ang="0">
                <a:pos x="connsiteX0" y="connsiteY0"/>
              </a:cxn>
              <a:cxn ang="0">
                <a:pos x="connsiteX1" y="connsiteY1"/>
              </a:cxn>
              <a:cxn ang="0">
                <a:pos x="connsiteX2" y="connsiteY2"/>
              </a:cxn>
              <a:cxn ang="0">
                <a:pos x="connsiteX3" y="connsiteY3"/>
              </a:cxn>
            </a:cxnLst>
            <a:rect l="l" t="t" r="r" b="b"/>
            <a:pathLst>
              <a:path w="3630353" h="2879334">
                <a:moveTo>
                  <a:pt x="3630353" y="0"/>
                </a:moveTo>
                <a:lnTo>
                  <a:pt x="3630353" y="2879334"/>
                </a:lnTo>
                <a:lnTo>
                  <a:pt x="0" y="2879334"/>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3" name="Freeform: Shape 3">
            <a:extLst>
              <a:ext uri="{FF2B5EF4-FFF2-40B4-BE49-F238E27FC236}">
                <a16:creationId xmlns:a16="http://schemas.microsoft.com/office/drawing/2014/main" id="{BA6F9A20-76E2-3243-B993-57283A0885CC}"/>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dirty="0">
                <a:solidFill>
                  <a:schemeClr val="accent2"/>
                </a:solidFill>
              </a:rPr>
              <a:t>stepintothenhs.nhs.uk/KS2</a:t>
            </a:r>
          </a:p>
        </p:txBody>
      </p:sp>
    </p:spTree>
    <p:extLst>
      <p:ext uri="{BB962C8B-B14F-4D97-AF65-F5344CB8AC3E}">
        <p14:creationId xmlns:p14="http://schemas.microsoft.com/office/powerpoint/2010/main" val="365828696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gn Off a;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30" y="1828709"/>
            <a:ext cx="4868296"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3" name="Freeform: Shape 12">
            <a:extLst>
              <a:ext uri="{FF2B5EF4-FFF2-40B4-BE49-F238E27FC236}">
                <a16:creationId xmlns:a16="http://schemas.microsoft.com/office/drawing/2014/main" id="{1FD95094-4A5A-49BE-9FFE-65E17965B3C8}"/>
              </a:ext>
            </a:extLst>
          </p:cNvPr>
          <p:cNvSpPr/>
          <p:nvPr userDrawn="1"/>
        </p:nvSpPr>
        <p:spPr>
          <a:xfrm>
            <a:off x="8597221" y="3968444"/>
            <a:ext cx="3630353" cy="2879333"/>
          </a:xfrm>
          <a:custGeom>
            <a:avLst/>
            <a:gdLst>
              <a:gd name="connsiteX0" fmla="*/ 3630353 w 3630353"/>
              <a:gd name="connsiteY0" fmla="*/ 0 h 2879333"/>
              <a:gd name="connsiteX1" fmla="*/ 3630353 w 3630353"/>
              <a:gd name="connsiteY1" fmla="*/ 2879333 h 2879333"/>
              <a:gd name="connsiteX2" fmla="*/ 0 w 3630353"/>
              <a:gd name="connsiteY2" fmla="*/ 2879333 h 2879333"/>
              <a:gd name="connsiteX3" fmla="*/ 0 w 3630353"/>
              <a:gd name="connsiteY3" fmla="*/ 1270045 h 2879333"/>
            </a:gdLst>
            <a:ahLst/>
            <a:cxnLst>
              <a:cxn ang="0">
                <a:pos x="connsiteX0" y="connsiteY0"/>
              </a:cxn>
              <a:cxn ang="0">
                <a:pos x="connsiteX1" y="connsiteY1"/>
              </a:cxn>
              <a:cxn ang="0">
                <a:pos x="connsiteX2" y="connsiteY2"/>
              </a:cxn>
              <a:cxn ang="0">
                <a:pos x="connsiteX3" y="connsiteY3"/>
              </a:cxn>
            </a:cxnLst>
            <a:rect l="l" t="t" r="r" b="b"/>
            <a:pathLst>
              <a:path w="3630353" h="2879333">
                <a:moveTo>
                  <a:pt x="3630353" y="0"/>
                </a:moveTo>
                <a:lnTo>
                  <a:pt x="3630353" y="2879333"/>
                </a:lnTo>
                <a:lnTo>
                  <a:pt x="0" y="2879333"/>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4" name="Freeform: Shape 3">
            <a:extLst>
              <a:ext uri="{FF2B5EF4-FFF2-40B4-BE49-F238E27FC236}">
                <a16:creationId xmlns:a16="http://schemas.microsoft.com/office/drawing/2014/main" id="{471D1E11-9531-974C-8F08-0E8E4F31B8C3}"/>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br>
              <a:rPr lang="en-GB" sz="1800" b="1" dirty="0">
                <a:solidFill>
                  <a:schemeClr val="bg1"/>
                </a:solidFill>
              </a:rPr>
            </a:br>
            <a:endParaRPr lang="en-GB" sz="1800" b="1" dirty="0">
              <a:solidFill>
                <a:schemeClr val="bg1"/>
              </a:solidFill>
            </a:endParaRPr>
          </a:p>
        </p:txBody>
      </p:sp>
      <p:sp>
        <p:nvSpPr>
          <p:cNvPr id="15" name="Rectangle 14">
            <a:extLst>
              <a:ext uri="{FF2B5EF4-FFF2-40B4-BE49-F238E27FC236}">
                <a16:creationId xmlns:a16="http://schemas.microsoft.com/office/drawing/2014/main" id="{4E1E8553-E6B7-584B-AED5-8D4EB6874B7C}"/>
              </a:ext>
            </a:extLst>
          </p:cNvPr>
          <p:cNvSpPr/>
          <p:nvPr userDrawn="1"/>
        </p:nvSpPr>
        <p:spPr>
          <a:xfrm>
            <a:off x="322138" y="6109449"/>
            <a:ext cx="3557384" cy="323165"/>
          </a:xfrm>
          <a:prstGeom prst="rect">
            <a:avLst/>
          </a:prstGeom>
        </p:spPr>
        <p:txBody>
          <a:bodyPr wrap="none">
            <a:spAutoFit/>
          </a:bodyPr>
          <a:lstStyle/>
          <a:p>
            <a:pPr algn="l">
              <a:lnSpc>
                <a:spcPts val="1800"/>
              </a:lnSpc>
            </a:pPr>
            <a:r>
              <a:rPr lang="en-GB" sz="1800" b="1" u="none" dirty="0">
                <a:solidFill>
                  <a:schemeClr val="bg1"/>
                </a:solidFill>
                <a:hlinkClick r:id="rId2"/>
              </a:rPr>
              <a:t>stepintothenhs.nhs.uk/primary</a:t>
            </a:r>
            <a:endParaRPr lang="en-US" u="none" dirty="0">
              <a:solidFill>
                <a:schemeClr val="bg1"/>
              </a:solidFill>
            </a:endParaRPr>
          </a:p>
        </p:txBody>
      </p:sp>
    </p:spTree>
    <p:extLst>
      <p:ext uri="{BB962C8B-B14F-4D97-AF65-F5344CB8AC3E}">
        <p14:creationId xmlns:p14="http://schemas.microsoft.com/office/powerpoint/2010/main" val="360464984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
        <p:nvSpPr>
          <p:cNvPr id="8" name="Title 7">
            <a:extLst>
              <a:ext uri="{FF2B5EF4-FFF2-40B4-BE49-F238E27FC236}">
                <a16:creationId xmlns:a16="http://schemas.microsoft.com/office/drawing/2014/main" id="{2AC6E1A6-7428-433A-B03E-2DF8CFEBF85D}"/>
              </a:ext>
            </a:extLst>
          </p:cNvPr>
          <p:cNvSpPr>
            <a:spLocks noGrp="1"/>
          </p:cNvSpPr>
          <p:nvPr>
            <p:ph type="title"/>
          </p:nvPr>
        </p:nvSpPr>
        <p:spPr>
          <a:xfrm>
            <a:off x="3324226" y="1318294"/>
            <a:ext cx="7442200" cy="547492"/>
          </a:xfrm>
        </p:spPr>
        <p:txBody>
          <a:bodyPr/>
          <a:lstStyle/>
          <a:p>
            <a:r>
              <a:rPr lang="en-US"/>
              <a:t>Click to edit Master title style</a:t>
            </a:r>
            <a:endParaRPr lang="en-GB"/>
          </a:p>
        </p:txBody>
      </p:sp>
    </p:spTree>
    <p:extLst>
      <p:ext uri="{BB962C8B-B14F-4D97-AF65-F5344CB8AC3E}">
        <p14:creationId xmlns:p14="http://schemas.microsoft.com/office/powerpoint/2010/main" val="2369547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title and content bullets">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
        <p:nvSpPr>
          <p:cNvPr id="8" name="Title 7">
            <a:extLst>
              <a:ext uri="{FF2B5EF4-FFF2-40B4-BE49-F238E27FC236}">
                <a16:creationId xmlns:a16="http://schemas.microsoft.com/office/drawing/2014/main" id="{62F4048E-5A9E-458F-8BD2-48DF2196B55F}"/>
              </a:ext>
            </a:extLst>
          </p:cNvPr>
          <p:cNvSpPr>
            <a:spLocks noGrp="1"/>
          </p:cNvSpPr>
          <p:nvPr>
            <p:ph type="title"/>
          </p:nvPr>
        </p:nvSpPr>
        <p:spPr>
          <a:xfrm>
            <a:off x="3324226" y="1318294"/>
            <a:ext cx="74422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666554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7295"/>
            <a:ext cx="7442200" cy="3623689"/>
          </a:xfrm>
        </p:spPr>
        <p:txBody>
          <a:bodyPr anchor="t" anchorCtr="0"/>
          <a:lstStyle>
            <a:lvl1pPr marL="0" indent="0">
              <a:buNone/>
              <a:defRPr b="1"/>
            </a:lvl1pPr>
            <a:lvl2pPr marL="0" indent="0">
              <a:buNone/>
              <a:defRPr sz="2800"/>
            </a:lvl2pPr>
            <a:lvl3pPr marL="0" indent="0">
              <a:buNone/>
              <a:defRPr sz="2400"/>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1130935" y="1392174"/>
            <a:ext cx="1642427" cy="3436492"/>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DAE9DE58-26DA-4BC1-BB78-8D442F58F50B}"/>
              </a:ext>
            </a:extLst>
          </p:cNvPr>
          <p:cNvSpPr/>
          <p:nvPr/>
        </p:nvSpPr>
        <p:spPr>
          <a:xfrm>
            <a:off x="0" y="3071241"/>
            <a:ext cx="1667446" cy="3468179"/>
          </a:xfrm>
          <a:custGeom>
            <a:avLst/>
            <a:gdLst>
              <a:gd name="connsiteX0" fmla="*/ 0 w 1667446"/>
              <a:gd name="connsiteY0" fmla="*/ 621030 h 3468179"/>
              <a:gd name="connsiteX1" fmla="*/ 0 w 1667446"/>
              <a:gd name="connsiteY1" fmla="*/ 2847213 h 3468179"/>
              <a:gd name="connsiteX2" fmla="*/ 1667447 w 1667446"/>
              <a:gd name="connsiteY2" fmla="*/ 3468179 h 3468179"/>
              <a:gd name="connsiteX3" fmla="*/ 1667447 w 1667446"/>
              <a:gd name="connsiteY3" fmla="*/ 0 h 3468179"/>
              <a:gd name="connsiteX4" fmla="*/ 0 w 1667446"/>
              <a:gd name="connsiteY4" fmla="*/ 621030 h 3468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7446" h="3468179">
                <a:moveTo>
                  <a:pt x="0" y="621030"/>
                </a:moveTo>
                <a:lnTo>
                  <a:pt x="0" y="2847213"/>
                </a:lnTo>
                <a:lnTo>
                  <a:pt x="1667447" y="3468179"/>
                </a:lnTo>
                <a:lnTo>
                  <a:pt x="1667447" y="0"/>
                </a:lnTo>
                <a:lnTo>
                  <a:pt x="0" y="621030"/>
                </a:lnTo>
                <a:close/>
              </a:path>
            </a:pathLst>
          </a:custGeom>
          <a:solidFill>
            <a:schemeClr val="accent2"/>
          </a:solidFill>
          <a:ln w="635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A9D23654-E37C-4EC1-87D1-6B6A725C4067}"/>
              </a:ext>
            </a:extLst>
          </p:cNvPr>
          <p:cNvSpPr/>
          <p:nvPr/>
        </p:nvSpPr>
        <p:spPr>
          <a:xfrm>
            <a:off x="11387772" y="1917700"/>
            <a:ext cx="804227" cy="1307782"/>
          </a:xfrm>
          <a:custGeom>
            <a:avLst/>
            <a:gdLst>
              <a:gd name="connsiteX0" fmla="*/ 0 w 804227"/>
              <a:gd name="connsiteY0" fmla="*/ 1307783 h 1307782"/>
              <a:gd name="connsiteX1" fmla="*/ 804228 w 804227"/>
              <a:gd name="connsiteY1" fmla="*/ 992314 h 1307782"/>
              <a:gd name="connsiteX2" fmla="*/ 804228 w 804227"/>
              <a:gd name="connsiteY2" fmla="*/ 315468 h 1307782"/>
              <a:gd name="connsiteX3" fmla="*/ 0 w 804227"/>
              <a:gd name="connsiteY3" fmla="*/ 0 h 1307782"/>
              <a:gd name="connsiteX4" fmla="*/ 0 w 804227"/>
              <a:gd name="connsiteY4" fmla="*/ 1307783 h 1307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227" h="1307782">
                <a:moveTo>
                  <a:pt x="0" y="1307783"/>
                </a:moveTo>
                <a:lnTo>
                  <a:pt x="804228" y="992314"/>
                </a:lnTo>
                <a:lnTo>
                  <a:pt x="804228" y="315468"/>
                </a:lnTo>
                <a:lnTo>
                  <a:pt x="0" y="0"/>
                </a:lnTo>
                <a:lnTo>
                  <a:pt x="0" y="1307783"/>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B92461BF-80C5-49DE-AE15-E21D3EF49C9C}"/>
              </a:ext>
            </a:extLst>
          </p:cNvPr>
          <p:cNvSpPr/>
          <p:nvPr/>
        </p:nvSpPr>
        <p:spPr>
          <a:xfrm>
            <a:off x="11555412" y="4674044"/>
            <a:ext cx="636587" cy="1358455"/>
          </a:xfrm>
          <a:custGeom>
            <a:avLst/>
            <a:gdLst>
              <a:gd name="connsiteX0" fmla="*/ 0 w 636587"/>
              <a:gd name="connsiteY0" fmla="*/ 1358456 h 1358455"/>
              <a:gd name="connsiteX1" fmla="*/ 636588 w 636587"/>
              <a:gd name="connsiteY1" fmla="*/ 1099185 h 1358455"/>
              <a:gd name="connsiteX2" fmla="*/ 636588 w 636587"/>
              <a:gd name="connsiteY2" fmla="*/ 259271 h 1358455"/>
              <a:gd name="connsiteX3" fmla="*/ 0 w 636587"/>
              <a:gd name="connsiteY3" fmla="*/ 0 h 1358455"/>
              <a:gd name="connsiteX4" fmla="*/ 0 w 636587"/>
              <a:gd name="connsiteY4" fmla="*/ 1358456 h 1358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587" h="1358455">
                <a:moveTo>
                  <a:pt x="0" y="1358456"/>
                </a:moveTo>
                <a:lnTo>
                  <a:pt x="636588" y="1099185"/>
                </a:lnTo>
                <a:lnTo>
                  <a:pt x="636588" y="259271"/>
                </a:lnTo>
                <a:lnTo>
                  <a:pt x="0" y="0"/>
                </a:lnTo>
                <a:lnTo>
                  <a:pt x="0" y="1358456"/>
                </a:lnTo>
                <a:close/>
              </a:path>
            </a:pathLst>
          </a:custGeom>
          <a:solidFill>
            <a:schemeClr val="accent2"/>
          </a:solidFill>
          <a:ln w="635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40913C1B-D3E7-4873-812C-A0FB18C40EB4}"/>
              </a:ext>
            </a:extLst>
          </p:cNvPr>
          <p:cNvSpPr/>
          <p:nvPr/>
        </p:nvSpPr>
        <p:spPr>
          <a:xfrm>
            <a:off x="0" y="1041400"/>
            <a:ext cx="2773362" cy="4866385"/>
          </a:xfrm>
          <a:custGeom>
            <a:avLst/>
            <a:gdLst>
              <a:gd name="connsiteX0" fmla="*/ 0 w 2773362"/>
              <a:gd name="connsiteY0" fmla="*/ 4866386 h 4866385"/>
              <a:gd name="connsiteX1" fmla="*/ 2773363 w 2773362"/>
              <a:gd name="connsiteY1" fmla="*/ 3833559 h 4866385"/>
              <a:gd name="connsiteX2" fmla="*/ 2773363 w 2773362"/>
              <a:gd name="connsiteY2" fmla="*/ 1032891 h 4866385"/>
              <a:gd name="connsiteX3" fmla="*/ 0 w 2773362"/>
              <a:gd name="connsiteY3" fmla="*/ 0 h 4866385"/>
              <a:gd name="connsiteX4" fmla="*/ 0 w 2773362"/>
              <a:gd name="connsiteY4" fmla="*/ 4866386 h 4866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3362" h="4866385">
                <a:moveTo>
                  <a:pt x="0" y="4866386"/>
                </a:moveTo>
                <a:lnTo>
                  <a:pt x="2773363" y="3833559"/>
                </a:lnTo>
                <a:lnTo>
                  <a:pt x="2773363" y="1032891"/>
                </a:lnTo>
                <a:lnTo>
                  <a:pt x="0" y="0"/>
                </a:lnTo>
                <a:lnTo>
                  <a:pt x="0" y="4866386"/>
                </a:lnTo>
                <a:close/>
              </a:path>
            </a:pathLst>
          </a:custGeom>
          <a:solidFill>
            <a:schemeClr val="tx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4868CF03-B2C8-4FC7-8E39-C090B601E096}"/>
              </a:ext>
            </a:extLst>
          </p:cNvPr>
          <p:cNvSpPr/>
          <p:nvPr/>
        </p:nvSpPr>
        <p:spPr>
          <a:xfrm>
            <a:off x="10918825" y="3543744"/>
            <a:ext cx="866838" cy="1474089"/>
          </a:xfrm>
          <a:custGeom>
            <a:avLst/>
            <a:gdLst>
              <a:gd name="connsiteX0" fmla="*/ 866839 w 866838"/>
              <a:gd name="connsiteY0" fmla="*/ 355600 h 1474089"/>
              <a:gd name="connsiteX1" fmla="*/ 0 w 866838"/>
              <a:gd name="connsiteY1" fmla="*/ 0 h 1474089"/>
              <a:gd name="connsiteX2" fmla="*/ 0 w 866838"/>
              <a:gd name="connsiteY2" fmla="*/ 1474089 h 1474089"/>
              <a:gd name="connsiteX3" fmla="*/ 866839 w 866838"/>
              <a:gd name="connsiteY3" fmla="*/ 1118489 h 1474089"/>
              <a:gd name="connsiteX4" fmla="*/ 866839 w 866838"/>
              <a:gd name="connsiteY4" fmla="*/ 355600 h 14740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8" h="1474089">
                <a:moveTo>
                  <a:pt x="866839" y="355600"/>
                </a:moveTo>
                <a:lnTo>
                  <a:pt x="0" y="0"/>
                </a:lnTo>
                <a:lnTo>
                  <a:pt x="0" y="1474089"/>
                </a:lnTo>
                <a:lnTo>
                  <a:pt x="866839" y="1118489"/>
                </a:lnTo>
                <a:lnTo>
                  <a:pt x="866839" y="355600"/>
                </a:lnTo>
                <a:close/>
              </a:path>
            </a:pathLst>
          </a:custGeom>
          <a:solidFill>
            <a:schemeClr val="accent6"/>
          </a:solid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0D079F03-015D-49D2-881B-C4564F55EFAC}"/>
              </a:ext>
            </a:extLst>
          </p:cNvPr>
          <p:cNvSpPr/>
          <p:nvPr/>
        </p:nvSpPr>
        <p:spPr>
          <a:xfrm>
            <a:off x="10918825" y="3594671"/>
            <a:ext cx="1273175" cy="2165095"/>
          </a:xfrm>
          <a:custGeom>
            <a:avLst/>
            <a:gdLst>
              <a:gd name="connsiteX0" fmla="*/ 0 w 1273175"/>
              <a:gd name="connsiteY0" fmla="*/ 522288 h 2165095"/>
              <a:gd name="connsiteX1" fmla="*/ 0 w 1273175"/>
              <a:gd name="connsiteY1" fmla="*/ 1642808 h 2165095"/>
              <a:gd name="connsiteX2" fmla="*/ 1273175 w 1273175"/>
              <a:gd name="connsiteY2" fmla="*/ 2165096 h 2165095"/>
              <a:gd name="connsiteX3" fmla="*/ 1273175 w 1273175"/>
              <a:gd name="connsiteY3" fmla="*/ 0 h 2165095"/>
              <a:gd name="connsiteX4" fmla="*/ 0 w 1273175"/>
              <a:gd name="connsiteY4" fmla="*/ 522288 h 2165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175" h="2165095">
                <a:moveTo>
                  <a:pt x="0" y="522288"/>
                </a:moveTo>
                <a:lnTo>
                  <a:pt x="0" y="1642808"/>
                </a:lnTo>
                <a:lnTo>
                  <a:pt x="1273175" y="2165096"/>
                </a:lnTo>
                <a:lnTo>
                  <a:pt x="1273175" y="0"/>
                </a:lnTo>
                <a:lnTo>
                  <a:pt x="0" y="522288"/>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1069446" y="2535110"/>
            <a:ext cx="565531" cy="961707"/>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EDF95ED5-A60C-401F-8FA7-A8EC4AC38A7B}"/>
              </a:ext>
            </a:extLst>
          </p:cNvPr>
          <p:cNvSpPr>
            <a:spLocks noGrp="1"/>
          </p:cNvSpPr>
          <p:nvPr>
            <p:ph type="title"/>
          </p:nvPr>
        </p:nvSpPr>
        <p:spPr>
          <a:xfrm>
            <a:off x="3324226" y="1318294"/>
            <a:ext cx="74422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88586750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Alt 2">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74464F42-9FE2-4309-A1EB-E190A66BEEF6}"/>
              </a:ext>
            </a:extLst>
          </p:cNvPr>
          <p:cNvSpPr/>
          <p:nvPr/>
        </p:nvSpPr>
        <p:spPr>
          <a:xfrm>
            <a:off x="4038409" y="5661723"/>
            <a:ext cx="1199451" cy="1108646"/>
          </a:xfrm>
          <a:custGeom>
            <a:avLst/>
            <a:gdLst>
              <a:gd name="connsiteX0" fmla="*/ 0 w 1199451"/>
              <a:gd name="connsiteY0" fmla="*/ 782066 h 1108646"/>
              <a:gd name="connsiteX1" fmla="*/ 1199452 w 1199451"/>
              <a:gd name="connsiteY1" fmla="*/ 1108646 h 1108646"/>
              <a:gd name="connsiteX2" fmla="*/ 1199452 w 1199451"/>
              <a:gd name="connsiteY2" fmla="*/ 0 h 1108646"/>
              <a:gd name="connsiteX3" fmla="*/ 0 w 1199451"/>
              <a:gd name="connsiteY3" fmla="*/ 326580 h 1108646"/>
              <a:gd name="connsiteX4" fmla="*/ 0 w 1199451"/>
              <a:gd name="connsiteY4" fmla="*/ 782066 h 1108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1108646">
                <a:moveTo>
                  <a:pt x="0" y="782066"/>
                </a:moveTo>
                <a:lnTo>
                  <a:pt x="1199452" y="1108646"/>
                </a:lnTo>
                <a:lnTo>
                  <a:pt x="1199452" y="0"/>
                </a:lnTo>
                <a:lnTo>
                  <a:pt x="0" y="326580"/>
                </a:lnTo>
                <a:lnTo>
                  <a:pt x="0" y="782066"/>
                </a:lnTo>
                <a:close/>
              </a:path>
            </a:pathLst>
          </a:custGeom>
          <a:solidFill>
            <a:schemeClr val="accent5"/>
          </a:solidFill>
          <a:ln w="6350"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71974971-F7E4-4CDA-9D00-2063E37342DE}"/>
              </a:ext>
            </a:extLst>
          </p:cNvPr>
          <p:cNvSpPr/>
          <p:nvPr userDrawn="1"/>
        </p:nvSpPr>
        <p:spPr>
          <a:xfrm>
            <a:off x="0" y="3084957"/>
            <a:ext cx="2645600" cy="3546601"/>
          </a:xfrm>
          <a:custGeom>
            <a:avLst/>
            <a:gdLst>
              <a:gd name="connsiteX0" fmla="*/ 0 w 2645600"/>
              <a:gd name="connsiteY0" fmla="*/ 3546602 h 3546601"/>
              <a:gd name="connsiteX1" fmla="*/ 2645601 w 2645600"/>
              <a:gd name="connsiteY1" fmla="*/ 2561336 h 3546601"/>
              <a:gd name="connsiteX2" fmla="*/ 2645601 w 2645600"/>
              <a:gd name="connsiteY2" fmla="*/ 985266 h 3546601"/>
              <a:gd name="connsiteX3" fmla="*/ 0 w 2645600"/>
              <a:gd name="connsiteY3" fmla="*/ 0 h 3546601"/>
              <a:gd name="connsiteX4" fmla="*/ 0 w 2645600"/>
              <a:gd name="connsiteY4" fmla="*/ 3546602 h 354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600" h="3546601">
                <a:moveTo>
                  <a:pt x="0" y="3546602"/>
                </a:moveTo>
                <a:lnTo>
                  <a:pt x="2645601" y="2561336"/>
                </a:lnTo>
                <a:lnTo>
                  <a:pt x="2645601" y="985266"/>
                </a:lnTo>
                <a:lnTo>
                  <a:pt x="0" y="0"/>
                </a:lnTo>
                <a:lnTo>
                  <a:pt x="0" y="3546602"/>
                </a:lnTo>
                <a:close/>
              </a:path>
            </a:pathLst>
          </a:custGeom>
          <a:solidFill>
            <a:schemeClr val="accent1"/>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CEB0B0E-4A11-4034-9788-40BFC5561856}"/>
              </a:ext>
            </a:extLst>
          </p:cNvPr>
          <p:cNvSpPr/>
          <p:nvPr/>
        </p:nvSpPr>
        <p:spPr>
          <a:xfrm>
            <a:off x="2793554" y="5697156"/>
            <a:ext cx="2444306" cy="1160843"/>
          </a:xfrm>
          <a:custGeom>
            <a:avLst/>
            <a:gdLst>
              <a:gd name="connsiteX0" fmla="*/ 0 w 2148966"/>
              <a:gd name="connsiteY0" fmla="*/ 1160844 h 1160843"/>
              <a:gd name="connsiteX1" fmla="*/ 2148967 w 2148966"/>
              <a:gd name="connsiteY1" fmla="*/ 1160844 h 1160843"/>
              <a:gd name="connsiteX2" fmla="*/ 2148967 w 2148966"/>
              <a:gd name="connsiteY2" fmla="*/ 458279 h 1160843"/>
              <a:gd name="connsiteX3" fmla="*/ 0 w 2148966"/>
              <a:gd name="connsiteY3" fmla="*/ 0 h 1160843"/>
              <a:gd name="connsiteX4" fmla="*/ 0 w 2148966"/>
              <a:gd name="connsiteY4" fmla="*/ 1160844 h 11608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6" h="1160843">
                <a:moveTo>
                  <a:pt x="0" y="1160844"/>
                </a:moveTo>
                <a:lnTo>
                  <a:pt x="2148967" y="1160844"/>
                </a:lnTo>
                <a:lnTo>
                  <a:pt x="2148967" y="458279"/>
                </a:lnTo>
                <a:lnTo>
                  <a:pt x="0" y="0"/>
                </a:lnTo>
                <a:lnTo>
                  <a:pt x="0" y="1160844"/>
                </a:lnTo>
                <a:close/>
              </a:path>
            </a:pathLst>
          </a:custGeom>
          <a:solidFill>
            <a:schemeClr val="accent6"/>
          </a:solid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AD3051F9-4AFC-4C18-97C8-9D1D9552DCC2}"/>
              </a:ext>
            </a:extLst>
          </p:cNvPr>
          <p:cNvSpPr/>
          <p:nvPr userDrawn="1"/>
        </p:nvSpPr>
        <p:spPr>
          <a:xfrm>
            <a:off x="7296340" y="5678995"/>
            <a:ext cx="955865" cy="901191"/>
          </a:xfrm>
          <a:custGeom>
            <a:avLst/>
            <a:gdLst>
              <a:gd name="connsiteX0" fmla="*/ 0 w 955865"/>
              <a:gd name="connsiteY0" fmla="*/ 635698 h 901191"/>
              <a:gd name="connsiteX1" fmla="*/ 955866 w 955865"/>
              <a:gd name="connsiteY1" fmla="*/ 901192 h 901191"/>
              <a:gd name="connsiteX2" fmla="*/ 955866 w 955865"/>
              <a:gd name="connsiteY2" fmla="*/ 0 h 901191"/>
              <a:gd name="connsiteX3" fmla="*/ 0 w 955865"/>
              <a:gd name="connsiteY3" fmla="*/ 265430 h 901191"/>
              <a:gd name="connsiteX4" fmla="*/ 0 w 955865"/>
              <a:gd name="connsiteY4" fmla="*/ 635698 h 90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901191">
                <a:moveTo>
                  <a:pt x="0" y="635698"/>
                </a:moveTo>
                <a:lnTo>
                  <a:pt x="955866" y="901192"/>
                </a:lnTo>
                <a:lnTo>
                  <a:pt x="955866" y="0"/>
                </a:lnTo>
                <a:lnTo>
                  <a:pt x="0" y="265430"/>
                </a:lnTo>
                <a:lnTo>
                  <a:pt x="0" y="635698"/>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51A9FEBC-5263-4298-9C1D-15AEFBE661B5}"/>
              </a:ext>
            </a:extLst>
          </p:cNvPr>
          <p:cNvSpPr/>
          <p:nvPr userDrawn="1"/>
        </p:nvSpPr>
        <p:spPr>
          <a:xfrm>
            <a:off x="5237860" y="5660834"/>
            <a:ext cx="3014345" cy="1197165"/>
          </a:xfrm>
          <a:custGeom>
            <a:avLst/>
            <a:gdLst>
              <a:gd name="connsiteX0" fmla="*/ 0 w 3014345"/>
              <a:gd name="connsiteY0" fmla="*/ 1197166 h 1197165"/>
              <a:gd name="connsiteX1" fmla="*/ 3014346 w 3014345"/>
              <a:gd name="connsiteY1" fmla="*/ 1197166 h 1197165"/>
              <a:gd name="connsiteX2" fmla="*/ 3014346 w 3014345"/>
              <a:gd name="connsiteY2" fmla="*/ 413068 h 1197165"/>
              <a:gd name="connsiteX3" fmla="*/ 0 w 3014345"/>
              <a:gd name="connsiteY3" fmla="*/ 0 h 1197165"/>
              <a:gd name="connsiteX4" fmla="*/ 0 w 3014345"/>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1197165">
                <a:moveTo>
                  <a:pt x="0" y="1197166"/>
                </a:moveTo>
                <a:lnTo>
                  <a:pt x="3014346" y="1197166"/>
                </a:lnTo>
                <a:lnTo>
                  <a:pt x="3014346" y="413068"/>
                </a:lnTo>
                <a:lnTo>
                  <a:pt x="0" y="0"/>
                </a:lnTo>
                <a:lnTo>
                  <a:pt x="0" y="1197166"/>
                </a:lnTo>
                <a:close/>
              </a:path>
            </a:pathLst>
          </a:custGeom>
          <a:solidFill>
            <a:schemeClr val="tx2"/>
          </a:solid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EEACC13-FF35-4029-8D72-7392D9F67B45}"/>
              </a:ext>
            </a:extLst>
          </p:cNvPr>
          <p:cNvSpPr/>
          <p:nvPr userDrawn="1"/>
        </p:nvSpPr>
        <p:spPr>
          <a:xfrm>
            <a:off x="11324590" y="6177470"/>
            <a:ext cx="867409" cy="680529"/>
          </a:xfrm>
          <a:custGeom>
            <a:avLst/>
            <a:gdLst>
              <a:gd name="connsiteX0" fmla="*/ 0 w 867409"/>
              <a:gd name="connsiteY0" fmla="*/ 298831 h 680529"/>
              <a:gd name="connsiteX1" fmla="*/ 0 w 867409"/>
              <a:gd name="connsiteY1" fmla="*/ 680529 h 680529"/>
              <a:gd name="connsiteX2" fmla="*/ 867410 w 867409"/>
              <a:gd name="connsiteY2" fmla="*/ 680529 h 680529"/>
              <a:gd name="connsiteX3" fmla="*/ 867410 w 867409"/>
              <a:gd name="connsiteY3" fmla="*/ 0 h 680529"/>
              <a:gd name="connsiteX4" fmla="*/ 0 w 867409"/>
              <a:gd name="connsiteY4" fmla="*/ 298831 h 680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09" h="680529">
                <a:moveTo>
                  <a:pt x="0" y="298831"/>
                </a:moveTo>
                <a:lnTo>
                  <a:pt x="0" y="680529"/>
                </a:lnTo>
                <a:lnTo>
                  <a:pt x="867410" y="680529"/>
                </a:lnTo>
                <a:lnTo>
                  <a:pt x="867410" y="0"/>
                </a:lnTo>
                <a:lnTo>
                  <a:pt x="0" y="298831"/>
                </a:lnTo>
                <a:close/>
              </a:path>
            </a:pathLst>
          </a:custGeom>
          <a:solidFill>
            <a:srgbClr val="78BE20"/>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71A0C20-F052-4EE4-BE16-9FDF406C4031}"/>
              </a:ext>
            </a:extLst>
          </p:cNvPr>
          <p:cNvSpPr/>
          <p:nvPr userDrawn="1"/>
        </p:nvSpPr>
        <p:spPr>
          <a:xfrm>
            <a:off x="8252206" y="5679059"/>
            <a:ext cx="1361058" cy="1178940"/>
          </a:xfrm>
          <a:custGeom>
            <a:avLst/>
            <a:gdLst>
              <a:gd name="connsiteX0" fmla="*/ 0 w 1361058"/>
              <a:gd name="connsiteY0" fmla="*/ 1178941 h 1178940"/>
              <a:gd name="connsiteX1" fmla="*/ 1361059 w 1361058"/>
              <a:gd name="connsiteY1" fmla="*/ 1178941 h 1178940"/>
              <a:gd name="connsiteX2" fmla="*/ 1361059 w 1361058"/>
              <a:gd name="connsiteY2" fmla="*/ 403225 h 1178940"/>
              <a:gd name="connsiteX3" fmla="*/ 0 w 1361058"/>
              <a:gd name="connsiteY3" fmla="*/ 0 h 1178940"/>
              <a:gd name="connsiteX4" fmla="*/ 0 w 1361058"/>
              <a:gd name="connsiteY4" fmla="*/ 1178941 h 1178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1178940">
                <a:moveTo>
                  <a:pt x="0" y="1178941"/>
                </a:moveTo>
                <a:lnTo>
                  <a:pt x="1361059" y="1178941"/>
                </a:lnTo>
                <a:lnTo>
                  <a:pt x="1361059" y="403225"/>
                </a:lnTo>
                <a:lnTo>
                  <a:pt x="0" y="0"/>
                </a:lnTo>
                <a:lnTo>
                  <a:pt x="0" y="1178941"/>
                </a:lnTo>
                <a:close/>
              </a:path>
            </a:pathLst>
          </a:custGeom>
          <a:solidFill>
            <a:schemeClr val="accent5"/>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D6173F1-3280-4067-96AE-E6C3C0AB27CB}"/>
              </a:ext>
            </a:extLst>
          </p:cNvPr>
          <p:cNvSpPr/>
          <p:nvPr userDrawn="1"/>
        </p:nvSpPr>
        <p:spPr>
          <a:xfrm>
            <a:off x="11644248" y="5721667"/>
            <a:ext cx="547751" cy="1136332"/>
          </a:xfrm>
          <a:custGeom>
            <a:avLst/>
            <a:gdLst>
              <a:gd name="connsiteX0" fmla="*/ 0 w 547751"/>
              <a:gd name="connsiteY0" fmla="*/ 1136333 h 1136332"/>
              <a:gd name="connsiteX1" fmla="*/ 547751 w 547751"/>
              <a:gd name="connsiteY1" fmla="*/ 1136333 h 1136332"/>
              <a:gd name="connsiteX2" fmla="*/ 547751 w 547751"/>
              <a:gd name="connsiteY2" fmla="*/ 289687 h 1136332"/>
              <a:gd name="connsiteX3" fmla="*/ 0 w 547751"/>
              <a:gd name="connsiteY3" fmla="*/ 0 h 1136332"/>
              <a:gd name="connsiteX4" fmla="*/ 0 w 547751"/>
              <a:gd name="connsiteY4" fmla="*/ 1136333 h 1136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751" h="1136332">
                <a:moveTo>
                  <a:pt x="0" y="1136333"/>
                </a:moveTo>
                <a:lnTo>
                  <a:pt x="547751" y="1136333"/>
                </a:lnTo>
                <a:lnTo>
                  <a:pt x="547751" y="289687"/>
                </a:lnTo>
                <a:lnTo>
                  <a:pt x="0" y="0"/>
                </a:lnTo>
                <a:lnTo>
                  <a:pt x="0" y="1136333"/>
                </a:lnTo>
                <a:close/>
              </a:path>
            </a:pathLst>
          </a:custGeom>
          <a:solidFill>
            <a:schemeClr val="accent4"/>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7026CCF-3BA7-4846-81C7-FB8C0CABE202}"/>
              </a:ext>
            </a:extLst>
          </p:cNvPr>
          <p:cNvSpPr/>
          <p:nvPr userDrawn="1"/>
        </p:nvSpPr>
        <p:spPr>
          <a:xfrm>
            <a:off x="8517699" y="6085840"/>
            <a:ext cx="1095311" cy="772159"/>
          </a:xfrm>
          <a:custGeom>
            <a:avLst/>
            <a:gdLst>
              <a:gd name="connsiteX0" fmla="*/ 0 w 1095311"/>
              <a:gd name="connsiteY0" fmla="*/ 289941 h 772159"/>
              <a:gd name="connsiteX1" fmla="*/ 0 w 1095311"/>
              <a:gd name="connsiteY1" fmla="*/ 772160 h 772159"/>
              <a:gd name="connsiteX2" fmla="*/ 1095312 w 1095311"/>
              <a:gd name="connsiteY2" fmla="*/ 772160 h 772159"/>
              <a:gd name="connsiteX3" fmla="*/ 1095312 w 1095311"/>
              <a:gd name="connsiteY3" fmla="*/ 0 h 772159"/>
              <a:gd name="connsiteX4" fmla="*/ 0 w 1095311"/>
              <a:gd name="connsiteY4" fmla="*/ 289941 h 77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772159">
                <a:moveTo>
                  <a:pt x="0" y="289941"/>
                </a:moveTo>
                <a:lnTo>
                  <a:pt x="0" y="772160"/>
                </a:lnTo>
                <a:lnTo>
                  <a:pt x="1095312" y="772160"/>
                </a:lnTo>
                <a:lnTo>
                  <a:pt x="1095312" y="0"/>
                </a:lnTo>
                <a:lnTo>
                  <a:pt x="0" y="289941"/>
                </a:lnTo>
                <a:close/>
              </a:path>
            </a:pathLst>
          </a:custGeom>
          <a:solidFill>
            <a:schemeClr val="accent3"/>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3F89F855-7825-413D-8109-0524711106A3}"/>
              </a:ext>
            </a:extLst>
          </p:cNvPr>
          <p:cNvSpPr/>
          <p:nvPr userDrawn="1"/>
        </p:nvSpPr>
        <p:spPr>
          <a:xfrm>
            <a:off x="9599294" y="6468364"/>
            <a:ext cx="982345" cy="389635"/>
          </a:xfrm>
          <a:custGeom>
            <a:avLst/>
            <a:gdLst>
              <a:gd name="connsiteX0" fmla="*/ 0 w 982345"/>
              <a:gd name="connsiteY0" fmla="*/ 290195 h 389635"/>
              <a:gd name="connsiteX1" fmla="*/ 0 w 982345"/>
              <a:gd name="connsiteY1" fmla="*/ 389636 h 389635"/>
              <a:gd name="connsiteX2" fmla="*/ 982345 w 982345"/>
              <a:gd name="connsiteY2" fmla="*/ 389636 h 389635"/>
              <a:gd name="connsiteX3" fmla="*/ 982345 w 982345"/>
              <a:gd name="connsiteY3" fmla="*/ 0 h 389635"/>
              <a:gd name="connsiteX4" fmla="*/ 0 w 982345"/>
              <a:gd name="connsiteY4" fmla="*/ 290195 h 389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2345" h="389635">
                <a:moveTo>
                  <a:pt x="0" y="290195"/>
                </a:moveTo>
                <a:lnTo>
                  <a:pt x="0" y="389636"/>
                </a:lnTo>
                <a:lnTo>
                  <a:pt x="982345" y="389636"/>
                </a:lnTo>
                <a:lnTo>
                  <a:pt x="982345" y="0"/>
                </a:lnTo>
                <a:lnTo>
                  <a:pt x="0" y="290195"/>
                </a:lnTo>
                <a:close/>
              </a:path>
            </a:pathLst>
          </a:custGeom>
          <a:solidFill>
            <a:schemeClr val="tx2"/>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8F552ECD-182B-42C4-BEA7-E4DA50D0A768}"/>
              </a:ext>
            </a:extLst>
          </p:cNvPr>
          <p:cNvSpPr/>
          <p:nvPr userDrawn="1"/>
        </p:nvSpPr>
        <p:spPr>
          <a:xfrm>
            <a:off x="8516366" y="6378575"/>
            <a:ext cx="1391475" cy="479425"/>
          </a:xfrm>
          <a:custGeom>
            <a:avLst/>
            <a:gdLst>
              <a:gd name="connsiteX0" fmla="*/ 0 w 1391475"/>
              <a:gd name="connsiteY0" fmla="*/ 479425 h 479425"/>
              <a:gd name="connsiteX1" fmla="*/ 1391476 w 1391475"/>
              <a:gd name="connsiteY1" fmla="*/ 479425 h 479425"/>
              <a:gd name="connsiteX2" fmla="*/ 0 w 1391475"/>
              <a:gd name="connsiteY2" fmla="*/ 0 h 479425"/>
              <a:gd name="connsiteX3" fmla="*/ 0 w 1391475"/>
              <a:gd name="connsiteY3" fmla="*/ 479425 h 479425"/>
            </a:gdLst>
            <a:ahLst/>
            <a:cxnLst>
              <a:cxn ang="0">
                <a:pos x="connsiteX0" y="connsiteY0"/>
              </a:cxn>
              <a:cxn ang="0">
                <a:pos x="connsiteX1" y="connsiteY1"/>
              </a:cxn>
              <a:cxn ang="0">
                <a:pos x="connsiteX2" y="connsiteY2"/>
              </a:cxn>
              <a:cxn ang="0">
                <a:pos x="connsiteX3" y="connsiteY3"/>
              </a:cxn>
            </a:cxnLst>
            <a:rect l="l" t="t" r="r" b="b"/>
            <a:pathLst>
              <a:path w="1391475" h="479425">
                <a:moveTo>
                  <a:pt x="0" y="479425"/>
                </a:moveTo>
                <a:lnTo>
                  <a:pt x="1391476" y="479425"/>
                </a:lnTo>
                <a:lnTo>
                  <a:pt x="0" y="0"/>
                </a:lnTo>
                <a:lnTo>
                  <a:pt x="0" y="479425"/>
                </a:lnTo>
                <a:close/>
              </a:path>
            </a:pathLst>
          </a:custGeom>
          <a:solidFill>
            <a:schemeClr val="accent6"/>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47FAB92A-E6DE-4EA7-BFFE-722B92258340}"/>
              </a:ext>
            </a:extLst>
          </p:cNvPr>
          <p:cNvSpPr/>
          <p:nvPr userDrawn="1"/>
        </p:nvSpPr>
        <p:spPr>
          <a:xfrm>
            <a:off x="11152187" y="5473509"/>
            <a:ext cx="492442" cy="720471"/>
          </a:xfrm>
          <a:custGeom>
            <a:avLst/>
            <a:gdLst>
              <a:gd name="connsiteX0" fmla="*/ 492443 w 492442"/>
              <a:gd name="connsiteY0" fmla="*/ 247396 h 720471"/>
              <a:gd name="connsiteX1" fmla="*/ 0 w 492442"/>
              <a:gd name="connsiteY1" fmla="*/ 0 h 720471"/>
              <a:gd name="connsiteX2" fmla="*/ 0 w 492442"/>
              <a:gd name="connsiteY2" fmla="*/ 720471 h 720471"/>
              <a:gd name="connsiteX3" fmla="*/ 492443 w 492442"/>
              <a:gd name="connsiteY3" fmla="*/ 518033 h 720471"/>
              <a:gd name="connsiteX4" fmla="*/ 492443 w 492442"/>
              <a:gd name="connsiteY4" fmla="*/ 247396 h 720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442" h="720471">
                <a:moveTo>
                  <a:pt x="492443" y="247396"/>
                </a:moveTo>
                <a:lnTo>
                  <a:pt x="0" y="0"/>
                </a:lnTo>
                <a:lnTo>
                  <a:pt x="0" y="720471"/>
                </a:lnTo>
                <a:lnTo>
                  <a:pt x="492443" y="518033"/>
                </a:lnTo>
                <a:lnTo>
                  <a:pt x="492443" y="247396"/>
                </a:lnTo>
                <a:close/>
              </a:path>
            </a:pathLst>
          </a:custGeom>
          <a:solidFill>
            <a:schemeClr val="accent2"/>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FB678A19-3E42-42E0-AECA-DCA9C9C39DF0}"/>
              </a:ext>
            </a:extLst>
          </p:cNvPr>
          <p:cNvSpPr/>
          <p:nvPr userDrawn="1"/>
        </p:nvSpPr>
        <p:spPr>
          <a:xfrm>
            <a:off x="10102913" y="5724842"/>
            <a:ext cx="1540573" cy="1133157"/>
          </a:xfrm>
          <a:custGeom>
            <a:avLst/>
            <a:gdLst>
              <a:gd name="connsiteX0" fmla="*/ 0 w 1540573"/>
              <a:gd name="connsiteY0" fmla="*/ 504825 h 1133157"/>
              <a:gd name="connsiteX1" fmla="*/ 0 w 1540573"/>
              <a:gd name="connsiteY1" fmla="*/ 1133158 h 1133157"/>
              <a:gd name="connsiteX2" fmla="*/ 1540573 w 1540573"/>
              <a:gd name="connsiteY2" fmla="*/ 1133158 h 1133157"/>
              <a:gd name="connsiteX3" fmla="*/ 1540573 w 1540573"/>
              <a:gd name="connsiteY3" fmla="*/ 0 h 1133157"/>
              <a:gd name="connsiteX4" fmla="*/ 0 w 1540573"/>
              <a:gd name="connsiteY4" fmla="*/ 504825 h 113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1133157">
                <a:moveTo>
                  <a:pt x="0" y="504825"/>
                </a:moveTo>
                <a:lnTo>
                  <a:pt x="0" y="1133158"/>
                </a:lnTo>
                <a:lnTo>
                  <a:pt x="1540573" y="1133158"/>
                </a:lnTo>
                <a:lnTo>
                  <a:pt x="1540573" y="0"/>
                </a:lnTo>
                <a:lnTo>
                  <a:pt x="0" y="504825"/>
                </a:lnTo>
                <a:close/>
              </a:path>
            </a:pathLst>
          </a:custGeom>
          <a:solidFill>
            <a:schemeClr val="accent1"/>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A1C442F4-4135-4680-9779-EF422E551B86}"/>
              </a:ext>
            </a:extLst>
          </p:cNvPr>
          <p:cNvSpPr/>
          <p:nvPr userDrawn="1"/>
        </p:nvSpPr>
        <p:spPr>
          <a:xfrm>
            <a:off x="5237860" y="5660834"/>
            <a:ext cx="1985327" cy="1197165"/>
          </a:xfrm>
          <a:custGeom>
            <a:avLst/>
            <a:gdLst>
              <a:gd name="connsiteX0" fmla="*/ 0 w 1985327"/>
              <a:gd name="connsiteY0" fmla="*/ 1197166 h 1197165"/>
              <a:gd name="connsiteX1" fmla="*/ 1985328 w 1985327"/>
              <a:gd name="connsiteY1" fmla="*/ 1197166 h 1197165"/>
              <a:gd name="connsiteX2" fmla="*/ 1985328 w 1985327"/>
              <a:gd name="connsiteY2" fmla="*/ 954850 h 1197165"/>
              <a:gd name="connsiteX3" fmla="*/ 0 w 1985327"/>
              <a:gd name="connsiteY3" fmla="*/ 0 h 1197165"/>
              <a:gd name="connsiteX4" fmla="*/ 0 w 1985327"/>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5327" h="1197165">
                <a:moveTo>
                  <a:pt x="0" y="1197166"/>
                </a:moveTo>
                <a:lnTo>
                  <a:pt x="1985328" y="1197166"/>
                </a:lnTo>
                <a:lnTo>
                  <a:pt x="1985328" y="954850"/>
                </a:lnTo>
                <a:lnTo>
                  <a:pt x="0" y="0"/>
                </a:lnTo>
                <a:lnTo>
                  <a:pt x="0" y="1197166"/>
                </a:lnTo>
                <a:close/>
              </a:path>
            </a:pathLst>
          </a:custGeom>
          <a:solidFill>
            <a:srgbClr val="0072CE"/>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F799F2E-1F39-406C-B0F9-F2D6D2836F45}"/>
              </a:ext>
            </a:extLst>
          </p:cNvPr>
          <p:cNvSpPr/>
          <p:nvPr userDrawn="1"/>
        </p:nvSpPr>
        <p:spPr>
          <a:xfrm>
            <a:off x="6482715" y="6614858"/>
            <a:ext cx="742060" cy="243141"/>
          </a:xfrm>
          <a:custGeom>
            <a:avLst/>
            <a:gdLst>
              <a:gd name="connsiteX0" fmla="*/ 0 w 742060"/>
              <a:gd name="connsiteY0" fmla="*/ 243142 h 243141"/>
              <a:gd name="connsiteX1" fmla="*/ 742061 w 742060"/>
              <a:gd name="connsiteY1" fmla="*/ 243142 h 243141"/>
              <a:gd name="connsiteX2" fmla="*/ 742061 w 742060"/>
              <a:gd name="connsiteY2" fmla="*/ 0 h 243141"/>
              <a:gd name="connsiteX3" fmla="*/ 0 w 742060"/>
              <a:gd name="connsiteY3" fmla="*/ 243142 h 243141"/>
            </a:gdLst>
            <a:ahLst/>
            <a:cxnLst>
              <a:cxn ang="0">
                <a:pos x="connsiteX0" y="connsiteY0"/>
              </a:cxn>
              <a:cxn ang="0">
                <a:pos x="connsiteX1" y="connsiteY1"/>
              </a:cxn>
              <a:cxn ang="0">
                <a:pos x="connsiteX2" y="connsiteY2"/>
              </a:cxn>
              <a:cxn ang="0">
                <a:pos x="connsiteX3" y="connsiteY3"/>
              </a:cxn>
            </a:cxnLst>
            <a:rect l="l" t="t" r="r" b="b"/>
            <a:pathLst>
              <a:path w="742060" h="243141">
                <a:moveTo>
                  <a:pt x="0" y="243142"/>
                </a:moveTo>
                <a:lnTo>
                  <a:pt x="742061" y="243142"/>
                </a:lnTo>
                <a:lnTo>
                  <a:pt x="742061" y="0"/>
                </a:lnTo>
                <a:lnTo>
                  <a:pt x="0" y="243142"/>
                </a:lnTo>
                <a:close/>
              </a:path>
            </a:pathLst>
          </a:custGeom>
          <a:solidFill>
            <a:schemeClr val="accent2"/>
          </a:solidFill>
          <a:ln w="6350" cap="flat">
            <a:noFill/>
            <a:prstDash val="solid"/>
            <a:miter/>
          </a:ln>
        </p:spPr>
        <p:txBody>
          <a:bodyPr rtlCol="0" anchor="ctr"/>
          <a:lstStyle/>
          <a:p>
            <a:endParaRPr lang="en-GB"/>
          </a:p>
        </p:txBody>
      </p:sp>
      <p:sp>
        <p:nvSpPr>
          <p:cNvPr id="59" name="Picture Placeholder 58">
            <a:extLst>
              <a:ext uri="{FF2B5EF4-FFF2-40B4-BE49-F238E27FC236}">
                <a16:creationId xmlns:a16="http://schemas.microsoft.com/office/drawing/2014/main" id="{DC4564A8-5C90-45CB-B96A-F183F1ED81D4}"/>
              </a:ext>
            </a:extLst>
          </p:cNvPr>
          <p:cNvSpPr>
            <a:spLocks noGrp="1"/>
          </p:cNvSpPr>
          <p:nvPr userDrawn="1">
            <p:ph type="pic" sz="quarter" idx="10"/>
          </p:nvPr>
        </p:nvSpPr>
        <p:spPr>
          <a:xfrm>
            <a:off x="1" y="3536850"/>
            <a:ext cx="2793553" cy="3321149"/>
          </a:xfrm>
          <a:custGeom>
            <a:avLst/>
            <a:gdLst>
              <a:gd name="connsiteX0" fmla="*/ 3170237 w 3170237"/>
              <a:gd name="connsiteY0" fmla="*/ 0 h 3768974"/>
              <a:gd name="connsiteX1" fmla="*/ 3170237 w 3170237"/>
              <a:gd name="connsiteY1" fmla="*/ 3768974 h 3768974"/>
              <a:gd name="connsiteX2" fmla="*/ 0 w 3170237"/>
              <a:gd name="connsiteY2" fmla="*/ 3768974 h 3768974"/>
              <a:gd name="connsiteX3" fmla="*/ 0 w 3170237"/>
              <a:gd name="connsiteY3" fmla="*/ 1065017 h 3768974"/>
            </a:gdLst>
            <a:ahLst/>
            <a:cxnLst>
              <a:cxn ang="0">
                <a:pos x="connsiteX0" y="connsiteY0"/>
              </a:cxn>
              <a:cxn ang="0">
                <a:pos x="connsiteX1" y="connsiteY1"/>
              </a:cxn>
              <a:cxn ang="0">
                <a:pos x="connsiteX2" y="connsiteY2"/>
              </a:cxn>
              <a:cxn ang="0">
                <a:pos x="connsiteX3" y="connsiteY3"/>
              </a:cxn>
            </a:cxnLst>
            <a:rect l="l" t="t" r="r" b="b"/>
            <a:pathLst>
              <a:path w="3170237" h="3768974">
                <a:moveTo>
                  <a:pt x="3170237" y="0"/>
                </a:moveTo>
                <a:lnTo>
                  <a:pt x="3170237" y="3768974"/>
                </a:lnTo>
                <a:lnTo>
                  <a:pt x="0" y="3768974"/>
                </a:lnTo>
                <a:lnTo>
                  <a:pt x="0" y="1065017"/>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62" name="Text Placeholder 61">
            <a:extLst>
              <a:ext uri="{FF2B5EF4-FFF2-40B4-BE49-F238E27FC236}">
                <a16:creationId xmlns:a16="http://schemas.microsoft.com/office/drawing/2014/main" id="{7D558CDD-21D9-4B18-9EE9-58C6623BB799}"/>
              </a:ext>
            </a:extLst>
          </p:cNvPr>
          <p:cNvSpPr>
            <a:spLocks noGrp="1"/>
          </p:cNvSpPr>
          <p:nvPr userDrawn="1">
            <p:ph type="body" sz="quarter" idx="11"/>
          </p:nvPr>
        </p:nvSpPr>
        <p:spPr>
          <a:xfrm>
            <a:off x="3324226" y="2144631"/>
            <a:ext cx="7442200" cy="3328878"/>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AC470A2F-A25A-4F12-A508-4EF0089BEEDE}"/>
              </a:ext>
            </a:extLst>
          </p:cNvPr>
          <p:cNvSpPr>
            <a:spLocks noGrp="1"/>
          </p:cNvSpPr>
          <p:nvPr>
            <p:ph type="title"/>
          </p:nvPr>
        </p:nvSpPr>
        <p:spPr>
          <a:xfrm>
            <a:off x="3324226" y="1318294"/>
            <a:ext cx="74422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9801519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Alt 3">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071875F5-98C6-4CDA-B157-04A9E66EB1EA}"/>
              </a:ext>
            </a:extLst>
          </p:cNvPr>
          <p:cNvSpPr/>
          <p:nvPr/>
        </p:nvSpPr>
        <p:spPr>
          <a:xfrm>
            <a:off x="5603684" y="5930836"/>
            <a:ext cx="848868" cy="837310"/>
          </a:xfrm>
          <a:custGeom>
            <a:avLst/>
            <a:gdLst>
              <a:gd name="connsiteX0" fmla="*/ 0 w 848868"/>
              <a:gd name="connsiteY0" fmla="*/ 601535 h 837310"/>
              <a:gd name="connsiteX1" fmla="*/ 848868 w 848868"/>
              <a:gd name="connsiteY1" fmla="*/ 837311 h 837310"/>
              <a:gd name="connsiteX2" fmla="*/ 848868 w 848868"/>
              <a:gd name="connsiteY2" fmla="*/ 0 h 837310"/>
              <a:gd name="connsiteX3" fmla="*/ 0 w 848868"/>
              <a:gd name="connsiteY3" fmla="*/ 272733 h 837310"/>
              <a:gd name="connsiteX4" fmla="*/ 0 w 848868"/>
              <a:gd name="connsiteY4" fmla="*/ 601535 h 837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868" h="837310">
                <a:moveTo>
                  <a:pt x="0" y="601535"/>
                </a:moveTo>
                <a:lnTo>
                  <a:pt x="848868" y="837311"/>
                </a:lnTo>
                <a:lnTo>
                  <a:pt x="848868" y="0"/>
                </a:lnTo>
                <a:lnTo>
                  <a:pt x="0" y="272733"/>
                </a:lnTo>
                <a:lnTo>
                  <a:pt x="0" y="601535"/>
                </a:lnTo>
                <a:close/>
              </a:path>
            </a:pathLst>
          </a:custGeom>
          <a:solidFill>
            <a:schemeClr val="accent4"/>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C110A2-DEC2-4E5A-B311-6199AD69BE9D}"/>
              </a:ext>
            </a:extLst>
          </p:cNvPr>
          <p:cNvSpPr/>
          <p:nvPr/>
        </p:nvSpPr>
        <p:spPr>
          <a:xfrm>
            <a:off x="3775836" y="5951791"/>
            <a:ext cx="2676715" cy="906208"/>
          </a:xfrm>
          <a:custGeom>
            <a:avLst/>
            <a:gdLst>
              <a:gd name="connsiteX0" fmla="*/ 0 w 2676715"/>
              <a:gd name="connsiteY0" fmla="*/ 906209 h 906208"/>
              <a:gd name="connsiteX1" fmla="*/ 2676716 w 2676715"/>
              <a:gd name="connsiteY1" fmla="*/ 906209 h 906208"/>
              <a:gd name="connsiteX2" fmla="*/ 2676716 w 2676715"/>
              <a:gd name="connsiteY2" fmla="*/ 366776 h 906208"/>
              <a:gd name="connsiteX3" fmla="*/ 0 w 2676715"/>
              <a:gd name="connsiteY3" fmla="*/ 0 h 906208"/>
              <a:gd name="connsiteX4" fmla="*/ 0 w 2676715"/>
              <a:gd name="connsiteY4" fmla="*/ 906209 h 906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715" h="906208">
                <a:moveTo>
                  <a:pt x="0" y="906209"/>
                </a:moveTo>
                <a:lnTo>
                  <a:pt x="2676716" y="906209"/>
                </a:lnTo>
                <a:lnTo>
                  <a:pt x="2676716" y="366776"/>
                </a:lnTo>
                <a:lnTo>
                  <a:pt x="0" y="0"/>
                </a:lnTo>
                <a:lnTo>
                  <a:pt x="0" y="906209"/>
                </a:lnTo>
                <a:close/>
              </a:path>
            </a:pathLst>
          </a:custGeom>
          <a:solidFill>
            <a:schemeClr val="tx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D5A0DC59-3B36-4623-9D3A-AE3886D1C33B}"/>
              </a:ext>
            </a:extLst>
          </p:cNvPr>
          <p:cNvSpPr/>
          <p:nvPr/>
        </p:nvSpPr>
        <p:spPr>
          <a:xfrm>
            <a:off x="6452552" y="5930963"/>
            <a:ext cx="1208595" cy="927036"/>
          </a:xfrm>
          <a:custGeom>
            <a:avLst/>
            <a:gdLst>
              <a:gd name="connsiteX0" fmla="*/ 0 w 1208595"/>
              <a:gd name="connsiteY0" fmla="*/ 927036 h 927036"/>
              <a:gd name="connsiteX1" fmla="*/ 1208595 w 1208595"/>
              <a:gd name="connsiteY1" fmla="*/ 927036 h 927036"/>
              <a:gd name="connsiteX2" fmla="*/ 1208595 w 1208595"/>
              <a:gd name="connsiteY2" fmla="*/ 395033 h 927036"/>
              <a:gd name="connsiteX3" fmla="*/ 0 w 1208595"/>
              <a:gd name="connsiteY3" fmla="*/ 0 h 927036"/>
              <a:gd name="connsiteX4" fmla="*/ 0 w 1208595"/>
              <a:gd name="connsiteY4" fmla="*/ 927036 h 927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595" h="927036">
                <a:moveTo>
                  <a:pt x="0" y="927036"/>
                </a:moveTo>
                <a:lnTo>
                  <a:pt x="1208595" y="927036"/>
                </a:lnTo>
                <a:lnTo>
                  <a:pt x="1208595" y="395033"/>
                </a:lnTo>
                <a:lnTo>
                  <a:pt x="0" y="0"/>
                </a:lnTo>
                <a:lnTo>
                  <a:pt x="0" y="927036"/>
                </a:lnTo>
                <a:close/>
              </a:path>
            </a:pathLst>
          </a:custGeom>
          <a:solidFill>
            <a:schemeClr val="accent5"/>
          </a:solidFill>
          <a:ln w="6350" cap="flat">
            <a:noFill/>
            <a:prstDash val="solid"/>
            <a:miter/>
          </a:ln>
        </p:spPr>
        <p:txBody>
          <a:bodyPr rtlCol="0" anchor="ctr"/>
          <a:lstStyle/>
          <a:p>
            <a:endParaRPr lang="en-GB"/>
          </a:p>
        </p:txBody>
      </p:sp>
      <p:grpSp>
        <p:nvGrpSpPr>
          <p:cNvPr id="81" name="Group 80">
            <a:extLst>
              <a:ext uri="{FF2B5EF4-FFF2-40B4-BE49-F238E27FC236}">
                <a16:creationId xmlns:a16="http://schemas.microsoft.com/office/drawing/2014/main" id="{73579701-6847-461F-96A9-0E9DE1AE1AFD}"/>
              </a:ext>
            </a:extLst>
          </p:cNvPr>
          <p:cNvGrpSpPr/>
          <p:nvPr userDrawn="1"/>
        </p:nvGrpSpPr>
        <p:grpSpPr>
          <a:xfrm>
            <a:off x="7661147" y="5796597"/>
            <a:ext cx="4530852" cy="1066419"/>
            <a:chOff x="7661147" y="5796597"/>
            <a:chExt cx="4530852" cy="1066419"/>
          </a:xfrm>
        </p:grpSpPr>
        <p:sp>
          <p:nvSpPr>
            <p:cNvPr id="52" name="Freeform: Shape 51">
              <a:extLst>
                <a:ext uri="{FF2B5EF4-FFF2-40B4-BE49-F238E27FC236}">
                  <a16:creationId xmlns:a16="http://schemas.microsoft.com/office/drawing/2014/main" id="{83750E92-D8AE-4BB2-9100-BA22BEBD9144}"/>
                </a:ext>
              </a:extLst>
            </p:cNvPr>
            <p:cNvSpPr/>
            <p:nvPr/>
          </p:nvSpPr>
          <p:spPr>
            <a:xfrm>
              <a:off x="9019730" y="5796597"/>
              <a:ext cx="3172269" cy="1066419"/>
            </a:xfrm>
            <a:custGeom>
              <a:avLst/>
              <a:gdLst>
                <a:gd name="connsiteX0" fmla="*/ 0 w 3172269"/>
                <a:gd name="connsiteY0" fmla="*/ 1066419 h 1066419"/>
                <a:gd name="connsiteX1" fmla="*/ 3172269 w 3172269"/>
                <a:gd name="connsiteY1" fmla="*/ 1061403 h 1066419"/>
                <a:gd name="connsiteX2" fmla="*/ 3172269 w 3172269"/>
                <a:gd name="connsiteY2" fmla="*/ 452057 h 1066419"/>
                <a:gd name="connsiteX3" fmla="*/ 0 w 3172269"/>
                <a:gd name="connsiteY3" fmla="*/ 0 h 1066419"/>
                <a:gd name="connsiteX4" fmla="*/ 0 w 3172269"/>
                <a:gd name="connsiteY4" fmla="*/ 1066419 h 1066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2269" h="1066419">
                  <a:moveTo>
                    <a:pt x="0" y="1066419"/>
                  </a:moveTo>
                  <a:lnTo>
                    <a:pt x="3172269" y="1061403"/>
                  </a:lnTo>
                  <a:lnTo>
                    <a:pt x="3172269" y="452057"/>
                  </a:lnTo>
                  <a:lnTo>
                    <a:pt x="0" y="0"/>
                  </a:lnTo>
                  <a:lnTo>
                    <a:pt x="0" y="1066419"/>
                  </a:lnTo>
                  <a:close/>
                </a:path>
              </a:pathLst>
            </a:custGeom>
            <a:solidFill>
              <a:schemeClr val="accent6"/>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CDA92AD0-1EAA-492C-9810-8C5120251A3D}"/>
                </a:ext>
              </a:extLst>
            </p:cNvPr>
            <p:cNvSpPr/>
            <p:nvPr/>
          </p:nvSpPr>
          <p:spPr>
            <a:xfrm>
              <a:off x="7661147" y="5797486"/>
              <a:ext cx="1358582" cy="1065530"/>
            </a:xfrm>
            <a:custGeom>
              <a:avLst/>
              <a:gdLst>
                <a:gd name="connsiteX0" fmla="*/ 0 w 1358582"/>
                <a:gd name="connsiteY0" fmla="*/ 532130 h 1065530"/>
                <a:gd name="connsiteX1" fmla="*/ 0 w 1358582"/>
                <a:gd name="connsiteY1" fmla="*/ 1060514 h 1065530"/>
                <a:gd name="connsiteX2" fmla="*/ 1358583 w 1358582"/>
                <a:gd name="connsiteY2" fmla="*/ 1065530 h 1065530"/>
                <a:gd name="connsiteX3" fmla="*/ 1358583 w 1358582"/>
                <a:gd name="connsiteY3" fmla="*/ 0 h 1065530"/>
                <a:gd name="connsiteX4" fmla="*/ 0 w 1358582"/>
                <a:gd name="connsiteY4" fmla="*/ 532130 h 106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582" h="1065530">
                  <a:moveTo>
                    <a:pt x="0" y="532130"/>
                  </a:moveTo>
                  <a:lnTo>
                    <a:pt x="0" y="1060514"/>
                  </a:lnTo>
                  <a:lnTo>
                    <a:pt x="1358583" y="1065530"/>
                  </a:lnTo>
                  <a:lnTo>
                    <a:pt x="1358583" y="0"/>
                  </a:lnTo>
                  <a:lnTo>
                    <a:pt x="0" y="532130"/>
                  </a:lnTo>
                  <a:close/>
                </a:path>
              </a:pathLst>
            </a:custGeom>
            <a:solidFill>
              <a:schemeClr val="accent1"/>
            </a:solidFill>
            <a:ln w="6350" cap="flat">
              <a:noFill/>
              <a:prstDash val="solid"/>
              <a:miter/>
            </a:ln>
          </p:spPr>
          <p:txBody>
            <a:bodyPr rtlCol="0" anchor="ctr"/>
            <a:lstStyle/>
            <a:p>
              <a:endParaRPr lang="en-GB"/>
            </a:p>
          </p:txBody>
        </p:sp>
      </p:grpSp>
      <p:sp>
        <p:nvSpPr>
          <p:cNvPr id="55" name="Freeform: Shape 54">
            <a:extLst>
              <a:ext uri="{FF2B5EF4-FFF2-40B4-BE49-F238E27FC236}">
                <a16:creationId xmlns:a16="http://schemas.microsoft.com/office/drawing/2014/main" id="{F7445E53-F7C0-4ABB-9356-D7F37D69DAD1}"/>
              </a:ext>
            </a:extLst>
          </p:cNvPr>
          <p:cNvSpPr/>
          <p:nvPr/>
        </p:nvSpPr>
        <p:spPr>
          <a:xfrm>
            <a:off x="0" y="6000496"/>
            <a:ext cx="1349375" cy="857503"/>
          </a:xfrm>
          <a:custGeom>
            <a:avLst/>
            <a:gdLst>
              <a:gd name="connsiteX0" fmla="*/ 0 w 1349375"/>
              <a:gd name="connsiteY0" fmla="*/ 857504 h 857503"/>
              <a:gd name="connsiteX1" fmla="*/ 1349375 w 1349375"/>
              <a:gd name="connsiteY1" fmla="*/ 857504 h 857503"/>
              <a:gd name="connsiteX2" fmla="*/ 1349375 w 1349375"/>
              <a:gd name="connsiteY2" fmla="*/ 442214 h 857503"/>
              <a:gd name="connsiteX3" fmla="*/ 0 w 1349375"/>
              <a:gd name="connsiteY3" fmla="*/ 0 h 857503"/>
              <a:gd name="connsiteX4" fmla="*/ 0 w 1349375"/>
              <a:gd name="connsiteY4" fmla="*/ 857504 h 857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375" h="857503">
                <a:moveTo>
                  <a:pt x="0" y="857504"/>
                </a:moveTo>
                <a:lnTo>
                  <a:pt x="1349375" y="857504"/>
                </a:lnTo>
                <a:lnTo>
                  <a:pt x="1349375" y="442214"/>
                </a:lnTo>
                <a:lnTo>
                  <a:pt x="0" y="0"/>
                </a:lnTo>
                <a:lnTo>
                  <a:pt x="0" y="857504"/>
                </a:lnTo>
                <a:close/>
              </a:path>
            </a:pathLst>
          </a:custGeom>
          <a:solidFill>
            <a:schemeClr val="tx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09EF78C-F4B5-4262-BA47-751CE98CF4C2}"/>
              </a:ext>
            </a:extLst>
          </p:cNvPr>
          <p:cNvSpPr/>
          <p:nvPr/>
        </p:nvSpPr>
        <p:spPr>
          <a:xfrm>
            <a:off x="3775836" y="5951791"/>
            <a:ext cx="1739328" cy="906208"/>
          </a:xfrm>
          <a:custGeom>
            <a:avLst/>
            <a:gdLst>
              <a:gd name="connsiteX0" fmla="*/ 0 w 1739328"/>
              <a:gd name="connsiteY0" fmla="*/ 906209 h 906208"/>
              <a:gd name="connsiteX1" fmla="*/ 1739329 w 1739328"/>
              <a:gd name="connsiteY1" fmla="*/ 906209 h 906208"/>
              <a:gd name="connsiteX2" fmla="*/ 0 w 1739328"/>
              <a:gd name="connsiteY2" fmla="*/ 0 h 906208"/>
              <a:gd name="connsiteX3" fmla="*/ 0 w 1739328"/>
              <a:gd name="connsiteY3" fmla="*/ 906209 h 906208"/>
            </a:gdLst>
            <a:ahLst/>
            <a:cxnLst>
              <a:cxn ang="0">
                <a:pos x="connsiteX0" y="connsiteY0"/>
              </a:cxn>
              <a:cxn ang="0">
                <a:pos x="connsiteX1" y="connsiteY1"/>
              </a:cxn>
              <a:cxn ang="0">
                <a:pos x="connsiteX2" y="connsiteY2"/>
              </a:cxn>
              <a:cxn ang="0">
                <a:pos x="connsiteX3" y="connsiteY3"/>
              </a:cxn>
            </a:cxnLst>
            <a:rect l="l" t="t" r="r" b="b"/>
            <a:pathLst>
              <a:path w="1739328" h="906208">
                <a:moveTo>
                  <a:pt x="0" y="906209"/>
                </a:moveTo>
                <a:lnTo>
                  <a:pt x="1739329" y="906209"/>
                </a:lnTo>
                <a:lnTo>
                  <a:pt x="0" y="0"/>
                </a:lnTo>
                <a:lnTo>
                  <a:pt x="0" y="906209"/>
                </a:lnTo>
                <a:close/>
              </a:path>
            </a:pathLst>
          </a:custGeom>
          <a:solidFill>
            <a:schemeClr val="accent1"/>
          </a:solidFill>
          <a:ln w="6350"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EB3F950D-80EC-4253-96EB-20885AA4378E}"/>
              </a:ext>
            </a:extLst>
          </p:cNvPr>
          <p:cNvSpPr/>
          <p:nvPr/>
        </p:nvSpPr>
        <p:spPr>
          <a:xfrm>
            <a:off x="0" y="5741415"/>
            <a:ext cx="1867535" cy="1116584"/>
          </a:xfrm>
          <a:custGeom>
            <a:avLst/>
            <a:gdLst>
              <a:gd name="connsiteX0" fmla="*/ 0 w 1867535"/>
              <a:gd name="connsiteY0" fmla="*/ 729107 h 1116584"/>
              <a:gd name="connsiteX1" fmla="*/ 0 w 1867535"/>
              <a:gd name="connsiteY1" fmla="*/ 1116584 h 1116584"/>
              <a:gd name="connsiteX2" fmla="*/ 1867535 w 1867535"/>
              <a:gd name="connsiteY2" fmla="*/ 1116584 h 1116584"/>
              <a:gd name="connsiteX3" fmla="*/ 1867535 w 1867535"/>
              <a:gd name="connsiteY3" fmla="*/ 0 h 1116584"/>
              <a:gd name="connsiteX4" fmla="*/ 0 w 1867535"/>
              <a:gd name="connsiteY4" fmla="*/ 729107 h 1116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535" h="1116584">
                <a:moveTo>
                  <a:pt x="0" y="729107"/>
                </a:moveTo>
                <a:lnTo>
                  <a:pt x="0" y="1116584"/>
                </a:lnTo>
                <a:lnTo>
                  <a:pt x="1867535" y="1116584"/>
                </a:lnTo>
                <a:lnTo>
                  <a:pt x="1867535" y="0"/>
                </a:lnTo>
                <a:lnTo>
                  <a:pt x="0" y="729107"/>
                </a:lnTo>
                <a:close/>
              </a:path>
            </a:pathLst>
          </a:custGeom>
          <a:solidFill>
            <a:schemeClr val="accent1"/>
          </a:solidFill>
          <a:ln w="6350"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687F6B52-25E8-4040-B76E-0799EB05ABA4}"/>
              </a:ext>
            </a:extLst>
          </p:cNvPr>
          <p:cNvSpPr/>
          <p:nvPr/>
        </p:nvSpPr>
        <p:spPr>
          <a:xfrm>
            <a:off x="2710688" y="5952553"/>
            <a:ext cx="1065148" cy="905446"/>
          </a:xfrm>
          <a:custGeom>
            <a:avLst/>
            <a:gdLst>
              <a:gd name="connsiteX0" fmla="*/ 0 w 1065148"/>
              <a:gd name="connsiteY0" fmla="*/ 290005 h 905446"/>
              <a:gd name="connsiteX1" fmla="*/ 0 w 1065148"/>
              <a:gd name="connsiteY1" fmla="*/ 694500 h 905446"/>
              <a:gd name="connsiteX2" fmla="*/ 774764 w 1065148"/>
              <a:gd name="connsiteY2" fmla="*/ 905447 h 905446"/>
              <a:gd name="connsiteX3" fmla="*/ 1065149 w 1065148"/>
              <a:gd name="connsiteY3" fmla="*/ 905447 h 905446"/>
              <a:gd name="connsiteX4" fmla="*/ 1065149 w 1065148"/>
              <a:gd name="connsiteY4" fmla="*/ 0 h 905446"/>
              <a:gd name="connsiteX5" fmla="*/ 0 w 1065148"/>
              <a:gd name="connsiteY5" fmla="*/ 290005 h 90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5148" h="905446">
                <a:moveTo>
                  <a:pt x="0" y="290005"/>
                </a:moveTo>
                <a:lnTo>
                  <a:pt x="0" y="694500"/>
                </a:lnTo>
                <a:lnTo>
                  <a:pt x="774764" y="905447"/>
                </a:lnTo>
                <a:lnTo>
                  <a:pt x="1065149" y="905447"/>
                </a:lnTo>
                <a:lnTo>
                  <a:pt x="1065149" y="0"/>
                </a:lnTo>
                <a:lnTo>
                  <a:pt x="0" y="290005"/>
                </a:lnTo>
                <a:close/>
              </a:path>
            </a:pathLst>
          </a:custGeom>
          <a:solidFill>
            <a:schemeClr val="accent5"/>
          </a:solidFill>
          <a:ln w="6350" cap="flat">
            <a:noFill/>
            <a:prstDash val="solid"/>
            <a:miter/>
          </a:ln>
        </p:spPr>
        <p:txBody>
          <a:bodyPr rtlCol="0" anchor="ctr"/>
          <a:lstStyle/>
          <a:p>
            <a:endParaRPr lang="en-GB"/>
          </a:p>
        </p:txBody>
      </p:sp>
      <p:sp>
        <p:nvSpPr>
          <p:cNvPr id="63" name="Freeform: Shape 62">
            <a:extLst>
              <a:ext uri="{FF2B5EF4-FFF2-40B4-BE49-F238E27FC236}">
                <a16:creationId xmlns:a16="http://schemas.microsoft.com/office/drawing/2014/main" id="{631C9F24-594D-43A3-863F-70B57EB94C4B}"/>
              </a:ext>
            </a:extLst>
          </p:cNvPr>
          <p:cNvSpPr/>
          <p:nvPr/>
        </p:nvSpPr>
        <p:spPr>
          <a:xfrm>
            <a:off x="1867535" y="5984049"/>
            <a:ext cx="1908301" cy="873950"/>
          </a:xfrm>
          <a:custGeom>
            <a:avLst/>
            <a:gdLst>
              <a:gd name="connsiteX0" fmla="*/ 0 w 1908301"/>
              <a:gd name="connsiteY0" fmla="*/ 873951 h 873950"/>
              <a:gd name="connsiteX1" fmla="*/ 1908302 w 1908301"/>
              <a:gd name="connsiteY1" fmla="*/ 873951 h 873950"/>
              <a:gd name="connsiteX2" fmla="*/ 1908302 w 1908301"/>
              <a:gd name="connsiteY2" fmla="*/ 406908 h 873950"/>
              <a:gd name="connsiteX3" fmla="*/ 0 w 1908301"/>
              <a:gd name="connsiteY3" fmla="*/ 0 h 873950"/>
              <a:gd name="connsiteX4" fmla="*/ 0 w 1908301"/>
              <a:gd name="connsiteY4" fmla="*/ 873951 h 87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301" h="873950">
                <a:moveTo>
                  <a:pt x="0" y="873951"/>
                </a:moveTo>
                <a:lnTo>
                  <a:pt x="1908302" y="873951"/>
                </a:lnTo>
                <a:lnTo>
                  <a:pt x="1908302" y="406908"/>
                </a:lnTo>
                <a:lnTo>
                  <a:pt x="0" y="0"/>
                </a:lnTo>
                <a:lnTo>
                  <a:pt x="0" y="873951"/>
                </a:lnTo>
                <a:close/>
              </a:path>
            </a:pathLst>
          </a:custGeom>
          <a:solidFill>
            <a:schemeClr val="accent6"/>
          </a:solidFill>
          <a:ln w="6350" cap="flat">
            <a:noFill/>
            <a:prstDash val="solid"/>
            <a:miter/>
          </a:ln>
        </p:spPr>
        <p:txBody>
          <a:bodyPr rtlCol="0" anchor="ctr"/>
          <a:lstStyle/>
          <a:p>
            <a:endParaRPr lang="en-GB"/>
          </a:p>
        </p:txBody>
      </p:sp>
      <p:sp>
        <p:nvSpPr>
          <p:cNvPr id="82" name="Picture Placeholder 81">
            <a:extLst>
              <a:ext uri="{FF2B5EF4-FFF2-40B4-BE49-F238E27FC236}">
                <a16:creationId xmlns:a16="http://schemas.microsoft.com/office/drawing/2014/main" id="{7480E057-389A-4FA3-982E-6BB0FC63ADC9}"/>
              </a:ext>
            </a:extLst>
          </p:cNvPr>
          <p:cNvSpPr>
            <a:spLocks noGrp="1"/>
          </p:cNvSpPr>
          <p:nvPr>
            <p:ph type="pic" sz="quarter" idx="12"/>
          </p:nvPr>
        </p:nvSpPr>
        <p:spPr>
          <a:xfrm>
            <a:off x="9019731" y="1498600"/>
            <a:ext cx="3172269" cy="5355527"/>
          </a:xfrm>
          <a:custGeom>
            <a:avLst/>
            <a:gdLst>
              <a:gd name="connsiteX0" fmla="*/ 3172269 w 3172269"/>
              <a:gd name="connsiteY0" fmla="*/ 0 h 5355527"/>
              <a:gd name="connsiteX1" fmla="*/ 3172269 w 3172269"/>
              <a:gd name="connsiteY1" fmla="*/ 5355527 h 5355527"/>
              <a:gd name="connsiteX2" fmla="*/ 0 w 3172269"/>
              <a:gd name="connsiteY2" fmla="*/ 4297998 h 5355527"/>
              <a:gd name="connsiteX3" fmla="*/ 0 w 3172269"/>
              <a:gd name="connsiteY3" fmla="*/ 1067626 h 5355527"/>
            </a:gdLst>
            <a:ahLst/>
            <a:cxnLst>
              <a:cxn ang="0">
                <a:pos x="connsiteX0" y="connsiteY0"/>
              </a:cxn>
              <a:cxn ang="0">
                <a:pos x="connsiteX1" y="connsiteY1"/>
              </a:cxn>
              <a:cxn ang="0">
                <a:pos x="connsiteX2" y="connsiteY2"/>
              </a:cxn>
              <a:cxn ang="0">
                <a:pos x="connsiteX3" y="connsiteY3"/>
              </a:cxn>
            </a:cxnLst>
            <a:rect l="l" t="t" r="r" b="b"/>
            <a:pathLst>
              <a:path w="3172269" h="5355527">
                <a:moveTo>
                  <a:pt x="3172269" y="0"/>
                </a:moveTo>
                <a:lnTo>
                  <a:pt x="3172269" y="5355527"/>
                </a:lnTo>
                <a:lnTo>
                  <a:pt x="0" y="4297998"/>
                </a:lnTo>
                <a:lnTo>
                  <a:pt x="0" y="1067626"/>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867534" y="2368800"/>
            <a:ext cx="7000239" cy="3372615"/>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613A4430-86EF-4B43-9773-618016CB62F1}"/>
              </a:ext>
            </a:extLst>
          </p:cNvPr>
          <p:cNvSpPr>
            <a:spLocks noGrp="1"/>
          </p:cNvSpPr>
          <p:nvPr>
            <p:ph type="title"/>
          </p:nvPr>
        </p:nvSpPr>
        <p:spPr>
          <a:xfrm>
            <a:off x="1867534" y="1318294"/>
            <a:ext cx="8898891"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7731435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6A23E-D7ED-4D37-9481-B7FD72659E8A}"/>
              </a:ext>
            </a:extLst>
          </p:cNvPr>
          <p:cNvSpPr>
            <a:spLocks noGrp="1"/>
          </p:cNvSpPr>
          <p:nvPr>
            <p:ph type="title"/>
          </p:nvPr>
        </p:nvSpPr>
        <p:spPr>
          <a:xfrm>
            <a:off x="760602" y="1318294"/>
            <a:ext cx="10005824" cy="547492"/>
          </a:xfrm>
          <a:prstGeom prst="rect">
            <a:avLst/>
          </a:prstGeom>
        </p:spPr>
        <p:txBody>
          <a:bodyPr vert="horz" lIns="0" tIns="0" rIns="0" bIns="0" rtlCol="0" anchor="t" anchorCtr="0">
            <a:noAutofit/>
          </a:bodyPr>
          <a:lstStyle/>
          <a:p>
            <a:r>
              <a:rPr lang="en-GB" noProof="0" dirty="0"/>
              <a:t>Click to edit Master title style</a:t>
            </a:r>
          </a:p>
        </p:txBody>
      </p:sp>
      <p:sp>
        <p:nvSpPr>
          <p:cNvPr id="3" name="Text Placeholder 2">
            <a:extLst>
              <a:ext uri="{FF2B5EF4-FFF2-40B4-BE49-F238E27FC236}">
                <a16:creationId xmlns:a16="http://schemas.microsoft.com/office/drawing/2014/main" id="{818B75C0-DF7F-4314-A6DB-FD74F44EDE15}"/>
              </a:ext>
            </a:extLst>
          </p:cNvPr>
          <p:cNvSpPr>
            <a:spLocks noGrp="1"/>
          </p:cNvSpPr>
          <p:nvPr>
            <p:ph type="body" idx="1"/>
          </p:nvPr>
        </p:nvSpPr>
        <p:spPr>
          <a:xfrm>
            <a:off x="760601" y="2437741"/>
            <a:ext cx="10005824" cy="3739221"/>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65363AD7-DF07-4D2C-B9B0-9059076E79FD}"/>
              </a:ext>
            </a:extLst>
          </p:cNvPr>
          <p:cNvSpPr>
            <a:spLocks noGrp="1"/>
          </p:cNvSpPr>
          <p:nvPr>
            <p:ph type="dt" sz="half" idx="2"/>
          </p:nvPr>
        </p:nvSpPr>
        <p:spPr>
          <a:xfrm>
            <a:off x="469327" y="6374675"/>
            <a:ext cx="2702498" cy="179466"/>
          </a:xfrm>
          <a:prstGeom prst="rect">
            <a:avLst/>
          </a:prstGeom>
        </p:spPr>
        <p:txBody>
          <a:bodyPr vert="horz" lIns="91440" tIns="45720" rIns="91440" bIns="45720" rtlCol="0" anchor="ctr"/>
          <a:lstStyle>
            <a:lvl1pPr algn="l">
              <a:defRPr sz="1200">
                <a:solidFill>
                  <a:schemeClr val="tx1">
                    <a:tint val="75000"/>
                  </a:schemeClr>
                </a:solidFill>
              </a:defRPr>
            </a:lvl1pPr>
          </a:lstStyle>
          <a:p>
            <a:fld id="{B011D95A-E580-47A1-A88F-327F56415B76}" type="datetimeFigureOut">
              <a:rPr lang="en-GB" smtClean="0"/>
              <a:t>16/10/2024</a:t>
            </a:fld>
            <a:endParaRPr lang="en-GB" dirty="0"/>
          </a:p>
        </p:txBody>
      </p:sp>
      <p:sp>
        <p:nvSpPr>
          <p:cNvPr id="5" name="Footer Placeholder 4">
            <a:extLst>
              <a:ext uri="{FF2B5EF4-FFF2-40B4-BE49-F238E27FC236}">
                <a16:creationId xmlns:a16="http://schemas.microsoft.com/office/drawing/2014/main" id="{267A226E-C203-4AA2-8E36-221E95752623}"/>
              </a:ext>
            </a:extLst>
          </p:cNvPr>
          <p:cNvSpPr>
            <a:spLocks noGrp="1"/>
          </p:cNvSpPr>
          <p:nvPr>
            <p:ph type="ftr" sz="quarter" idx="3"/>
          </p:nvPr>
        </p:nvSpPr>
        <p:spPr>
          <a:xfrm>
            <a:off x="3324224" y="6381751"/>
            <a:ext cx="6492875" cy="17580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8950B844-E750-4213-A071-6B2130E0E44D}"/>
              </a:ext>
            </a:extLst>
          </p:cNvPr>
          <p:cNvSpPr>
            <a:spLocks noGrp="1"/>
          </p:cNvSpPr>
          <p:nvPr>
            <p:ph type="sldNum" sz="quarter" idx="4"/>
          </p:nvPr>
        </p:nvSpPr>
        <p:spPr>
          <a:xfrm>
            <a:off x="10918825" y="6381751"/>
            <a:ext cx="803847" cy="175804"/>
          </a:xfrm>
          <a:prstGeom prst="rect">
            <a:avLst/>
          </a:prstGeom>
        </p:spPr>
        <p:txBody>
          <a:bodyPr vert="horz" lIns="91440" tIns="45720" rIns="91440" bIns="45720" rtlCol="0" anchor="ctr"/>
          <a:lstStyle>
            <a:lvl1pPr algn="r">
              <a:defRPr sz="1200">
                <a:solidFill>
                  <a:schemeClr val="tx1">
                    <a:tint val="75000"/>
                  </a:schemeClr>
                </a:solidFill>
              </a:defRPr>
            </a:lvl1pPr>
          </a:lstStyle>
          <a:p>
            <a:fld id="{6F7B71F2-0498-4E6A-8351-92D4AF98CDE6}" type="slidenum">
              <a:rPr lang="en-GB" smtClean="0"/>
              <a:t>‹#›</a:t>
            </a:fld>
            <a:endParaRPr lang="en-GB"/>
          </a:p>
        </p:txBody>
      </p:sp>
      <p:grpSp>
        <p:nvGrpSpPr>
          <p:cNvPr id="31" name="Group 30">
            <a:extLst>
              <a:ext uri="{FF2B5EF4-FFF2-40B4-BE49-F238E27FC236}">
                <a16:creationId xmlns:a16="http://schemas.microsoft.com/office/drawing/2014/main" id="{F85A8344-B274-44ED-BC47-ACC481718507}"/>
              </a:ext>
            </a:extLst>
          </p:cNvPr>
          <p:cNvGrpSpPr/>
          <p:nvPr userDrawn="1"/>
        </p:nvGrpSpPr>
        <p:grpSpPr>
          <a:xfrm>
            <a:off x="476250" y="403578"/>
            <a:ext cx="1577941" cy="599540"/>
            <a:chOff x="481393" y="365315"/>
            <a:chExt cx="1742630" cy="662114"/>
          </a:xfrm>
          <a:solidFill>
            <a:srgbClr val="005EBB"/>
          </a:solidFill>
        </p:grpSpPr>
        <p:sp>
          <p:nvSpPr>
            <p:cNvPr id="17" name="Freeform: Shape 16">
              <a:extLst>
                <a:ext uri="{FF2B5EF4-FFF2-40B4-BE49-F238E27FC236}">
                  <a16:creationId xmlns:a16="http://schemas.microsoft.com/office/drawing/2014/main" id="{4A3964A2-80DD-4EEA-A135-0A218E766C45}"/>
                </a:ext>
              </a:extLst>
            </p:cNvPr>
            <p:cNvSpPr/>
            <p:nvPr/>
          </p:nvSpPr>
          <p:spPr>
            <a:xfrm>
              <a:off x="481393" y="613727"/>
              <a:ext cx="97917" cy="159511"/>
            </a:xfrm>
            <a:custGeom>
              <a:avLst/>
              <a:gdLst>
                <a:gd name="connsiteX0" fmla="*/ 88202 w 97917"/>
                <a:gd name="connsiteY0" fmla="*/ 33972 h 159511"/>
                <a:gd name="connsiteX1" fmla="*/ 57721 w 97917"/>
                <a:gd name="connsiteY1" fmla="*/ 26035 h 159511"/>
                <a:gd name="connsiteX2" fmla="*/ 37148 w 97917"/>
                <a:gd name="connsiteY2" fmla="*/ 42799 h 159511"/>
                <a:gd name="connsiteX3" fmla="*/ 97917 w 97917"/>
                <a:gd name="connsiteY3" fmla="*/ 112649 h 159511"/>
                <a:gd name="connsiteX4" fmla="*/ 44006 w 97917"/>
                <a:gd name="connsiteY4" fmla="*/ 159512 h 159511"/>
                <a:gd name="connsiteX5" fmla="*/ 2476 w 97917"/>
                <a:gd name="connsiteY5" fmla="*/ 153162 h 159511"/>
                <a:gd name="connsiteX6" fmla="*/ 4445 w 97917"/>
                <a:gd name="connsiteY6" fmla="*/ 123127 h 159511"/>
                <a:gd name="connsiteX7" fmla="*/ 38227 w 97917"/>
                <a:gd name="connsiteY7" fmla="*/ 132588 h 159511"/>
                <a:gd name="connsiteX8" fmla="*/ 60770 w 97917"/>
                <a:gd name="connsiteY8" fmla="*/ 114300 h 159511"/>
                <a:gd name="connsiteX9" fmla="*/ 0 w 97917"/>
                <a:gd name="connsiteY9" fmla="*/ 44006 h 159511"/>
                <a:gd name="connsiteX10" fmla="*/ 53531 w 97917"/>
                <a:gd name="connsiteY10" fmla="*/ 0 h 159511"/>
                <a:gd name="connsiteX11" fmla="*/ 89725 w 97917"/>
                <a:gd name="connsiteY11" fmla="*/ 5334 h 15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917" h="159511">
                  <a:moveTo>
                    <a:pt x="88202" y="33972"/>
                  </a:moveTo>
                  <a:cubicBezTo>
                    <a:pt x="78738" y="29145"/>
                    <a:pt x="68337" y="26436"/>
                    <a:pt x="57721" y="26035"/>
                  </a:cubicBezTo>
                  <a:cubicBezTo>
                    <a:pt x="45974" y="26035"/>
                    <a:pt x="37148" y="31306"/>
                    <a:pt x="37148" y="42799"/>
                  </a:cubicBezTo>
                  <a:cubicBezTo>
                    <a:pt x="37148" y="70866"/>
                    <a:pt x="97917" y="57849"/>
                    <a:pt x="97917" y="112649"/>
                  </a:cubicBezTo>
                  <a:cubicBezTo>
                    <a:pt x="97917" y="141859"/>
                    <a:pt x="74740" y="159512"/>
                    <a:pt x="44006" y="159512"/>
                  </a:cubicBezTo>
                  <a:cubicBezTo>
                    <a:pt x="29932" y="159373"/>
                    <a:pt x="15949" y="157235"/>
                    <a:pt x="2476" y="153162"/>
                  </a:cubicBezTo>
                  <a:lnTo>
                    <a:pt x="4445" y="123127"/>
                  </a:lnTo>
                  <a:cubicBezTo>
                    <a:pt x="15240" y="127317"/>
                    <a:pt x="24765" y="132588"/>
                    <a:pt x="38227" y="132588"/>
                  </a:cubicBezTo>
                  <a:cubicBezTo>
                    <a:pt x="49784" y="132588"/>
                    <a:pt x="60770" y="126873"/>
                    <a:pt x="60770" y="114300"/>
                  </a:cubicBezTo>
                  <a:cubicBezTo>
                    <a:pt x="60770" y="84455"/>
                    <a:pt x="0" y="98996"/>
                    <a:pt x="0" y="44006"/>
                  </a:cubicBezTo>
                  <a:cubicBezTo>
                    <a:pt x="0" y="39370"/>
                    <a:pt x="1778" y="0"/>
                    <a:pt x="53531" y="0"/>
                  </a:cubicBezTo>
                  <a:cubicBezTo>
                    <a:pt x="65769" y="278"/>
                    <a:pt x="77927" y="2069"/>
                    <a:pt x="89725" y="5334"/>
                  </a:cubicBezTo>
                  <a:close/>
                </a:path>
              </a:pathLst>
            </a:custGeom>
            <a:grp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71622AE8-4FF5-4553-AFF3-88E7D945AA8E}"/>
                </a:ext>
              </a:extLst>
            </p:cNvPr>
            <p:cNvSpPr/>
            <p:nvPr/>
          </p:nvSpPr>
          <p:spPr>
            <a:xfrm>
              <a:off x="581787"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1BE4EA4D-740F-405C-85E8-0F7FBD6BAB79}"/>
                </a:ext>
              </a:extLst>
            </p:cNvPr>
            <p:cNvSpPr/>
            <p:nvPr/>
          </p:nvSpPr>
          <p:spPr>
            <a:xfrm>
              <a:off x="695579" y="616584"/>
              <a:ext cx="91757" cy="154241"/>
            </a:xfrm>
            <a:custGeom>
              <a:avLst/>
              <a:gdLst>
                <a:gd name="connsiteX0" fmla="*/ 0 w 91757"/>
                <a:gd name="connsiteY0" fmla="*/ 0 h 154241"/>
                <a:gd name="connsiteX1" fmla="*/ 89090 w 91757"/>
                <a:gd name="connsiteY1" fmla="*/ 0 h 154241"/>
                <a:gd name="connsiteX2" fmla="*/ 89090 w 91757"/>
                <a:gd name="connsiteY2" fmla="*/ 26924 h 154241"/>
                <a:gd name="connsiteX3" fmla="*/ 34925 w 91757"/>
                <a:gd name="connsiteY3" fmla="*/ 26924 h 154241"/>
                <a:gd name="connsiteX4" fmla="*/ 34925 w 91757"/>
                <a:gd name="connsiteY4" fmla="*/ 61468 h 154241"/>
                <a:gd name="connsiteX5" fmla="*/ 86424 w 91757"/>
                <a:gd name="connsiteY5" fmla="*/ 61468 h 154241"/>
                <a:gd name="connsiteX6" fmla="*/ 86424 w 91757"/>
                <a:gd name="connsiteY6" fmla="*/ 88392 h 154241"/>
                <a:gd name="connsiteX7" fmla="*/ 34925 w 91757"/>
                <a:gd name="connsiteY7" fmla="*/ 88392 h 154241"/>
                <a:gd name="connsiteX8" fmla="*/ 34925 w 91757"/>
                <a:gd name="connsiteY8" fmla="*/ 127318 h 154241"/>
                <a:gd name="connsiteX9" fmla="*/ 91757 w 91757"/>
                <a:gd name="connsiteY9" fmla="*/ 127318 h 154241"/>
                <a:gd name="connsiteX10" fmla="*/ 91757 w 91757"/>
                <a:gd name="connsiteY10" fmla="*/ 154242 h 154241"/>
                <a:gd name="connsiteX11" fmla="*/ 0 w 91757"/>
                <a:gd name="connsiteY11" fmla="*/ 154242 h 154241"/>
                <a:gd name="connsiteX12" fmla="*/ 0 w 91757"/>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757" h="154241">
                  <a:moveTo>
                    <a:pt x="0" y="0"/>
                  </a:moveTo>
                  <a:lnTo>
                    <a:pt x="89090" y="0"/>
                  </a:lnTo>
                  <a:lnTo>
                    <a:pt x="89090" y="26924"/>
                  </a:lnTo>
                  <a:lnTo>
                    <a:pt x="34925" y="26924"/>
                  </a:lnTo>
                  <a:lnTo>
                    <a:pt x="34925" y="61468"/>
                  </a:lnTo>
                  <a:lnTo>
                    <a:pt x="86424" y="61468"/>
                  </a:lnTo>
                  <a:lnTo>
                    <a:pt x="86424" y="88392"/>
                  </a:lnTo>
                  <a:lnTo>
                    <a:pt x="34925" y="88392"/>
                  </a:lnTo>
                  <a:lnTo>
                    <a:pt x="34925" y="127318"/>
                  </a:lnTo>
                  <a:lnTo>
                    <a:pt x="91757" y="127318"/>
                  </a:lnTo>
                  <a:lnTo>
                    <a:pt x="91757" y="154242"/>
                  </a:lnTo>
                  <a:lnTo>
                    <a:pt x="0" y="154242"/>
                  </a:lnTo>
                  <a:lnTo>
                    <a:pt x="0" y="0"/>
                  </a:lnTo>
                  <a:close/>
                </a:path>
              </a:pathLst>
            </a:custGeom>
            <a:grp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6CB319EA-A902-415D-AC25-4A1C89E13D06}"/>
                </a:ext>
              </a:extLst>
            </p:cNvPr>
            <p:cNvSpPr/>
            <p:nvPr/>
          </p:nvSpPr>
          <p:spPr>
            <a:xfrm>
              <a:off x="801433" y="616584"/>
              <a:ext cx="102107" cy="154241"/>
            </a:xfrm>
            <a:custGeom>
              <a:avLst/>
              <a:gdLst>
                <a:gd name="connsiteX0" fmla="*/ 36258 w 102107"/>
                <a:gd name="connsiteY0" fmla="*/ 154242 h 154241"/>
                <a:gd name="connsiteX1" fmla="*/ 36258 w 102107"/>
                <a:gd name="connsiteY1" fmla="*/ 97917 h 154241"/>
                <a:gd name="connsiteX2" fmla="*/ 53721 w 102107"/>
                <a:gd name="connsiteY2" fmla="*/ 97917 h 154241"/>
                <a:gd name="connsiteX3" fmla="*/ 102108 w 102107"/>
                <a:gd name="connsiteY3" fmla="*/ 49086 h 154241"/>
                <a:gd name="connsiteX4" fmla="*/ 49276 w 102107"/>
                <a:gd name="connsiteY4" fmla="*/ 0 h 154241"/>
                <a:gd name="connsiteX5" fmla="*/ 0 w 102107"/>
                <a:gd name="connsiteY5" fmla="*/ 0 h 154241"/>
                <a:gd name="connsiteX6" fmla="*/ 0 w 102107"/>
                <a:gd name="connsiteY6" fmla="*/ 154242 h 154241"/>
                <a:gd name="connsiteX7" fmla="*/ 34925 w 102107"/>
                <a:gd name="connsiteY7" fmla="*/ 27242 h 154241"/>
                <a:gd name="connsiteX8" fmla="*/ 44386 w 102107"/>
                <a:gd name="connsiteY8" fmla="*/ 27242 h 154241"/>
                <a:gd name="connsiteX9" fmla="*/ 65850 w 102107"/>
                <a:gd name="connsiteY9" fmla="*/ 49149 h 154241"/>
                <a:gd name="connsiteX10" fmla="*/ 46419 w 102107"/>
                <a:gd name="connsiteY10" fmla="*/ 71247 h 154241"/>
                <a:gd name="connsiteX11" fmla="*/ 34925 w 102107"/>
                <a:gd name="connsiteY11" fmla="*/ 71247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07" h="154241">
                  <a:moveTo>
                    <a:pt x="36258" y="154242"/>
                  </a:moveTo>
                  <a:lnTo>
                    <a:pt x="36258" y="97917"/>
                  </a:lnTo>
                  <a:lnTo>
                    <a:pt x="53721" y="97917"/>
                  </a:lnTo>
                  <a:cubicBezTo>
                    <a:pt x="87503" y="97917"/>
                    <a:pt x="102108" y="75375"/>
                    <a:pt x="102108" y="49086"/>
                  </a:cubicBezTo>
                  <a:cubicBezTo>
                    <a:pt x="102108" y="15685"/>
                    <a:pt x="82233" y="0"/>
                    <a:pt x="49276" y="0"/>
                  </a:cubicBezTo>
                  <a:lnTo>
                    <a:pt x="0" y="0"/>
                  </a:lnTo>
                  <a:lnTo>
                    <a:pt x="0" y="154242"/>
                  </a:lnTo>
                  <a:close/>
                  <a:moveTo>
                    <a:pt x="34925" y="27242"/>
                  </a:moveTo>
                  <a:lnTo>
                    <a:pt x="44386" y="27242"/>
                  </a:lnTo>
                  <a:cubicBezTo>
                    <a:pt x="58801" y="27242"/>
                    <a:pt x="65850" y="33592"/>
                    <a:pt x="65850" y="49149"/>
                  </a:cubicBezTo>
                  <a:cubicBezTo>
                    <a:pt x="65850" y="64707"/>
                    <a:pt x="57658" y="71247"/>
                    <a:pt x="46419" y="71247"/>
                  </a:cubicBezTo>
                  <a:lnTo>
                    <a:pt x="34925" y="71247"/>
                  </a:lnTo>
                  <a:close/>
                </a:path>
              </a:pathLst>
            </a:custGeom>
            <a:grp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27982201-3042-487B-B380-7D618D81A5EA}"/>
                </a:ext>
              </a:extLst>
            </p:cNvPr>
            <p:cNvSpPr/>
            <p:nvPr/>
          </p:nvSpPr>
          <p:spPr>
            <a:xfrm>
              <a:off x="949769" y="616585"/>
              <a:ext cx="36258" cy="154304"/>
            </a:xfrm>
            <a:custGeom>
              <a:avLst/>
              <a:gdLst>
                <a:gd name="connsiteX0" fmla="*/ 0 w 36258"/>
                <a:gd name="connsiteY0" fmla="*/ 0 h 154304"/>
                <a:gd name="connsiteX1" fmla="*/ 36259 w 36258"/>
                <a:gd name="connsiteY1" fmla="*/ 0 h 154304"/>
                <a:gd name="connsiteX2" fmla="*/ 36259 w 36258"/>
                <a:gd name="connsiteY2" fmla="*/ 154305 h 154304"/>
                <a:gd name="connsiteX3" fmla="*/ 0 w 36258"/>
                <a:gd name="connsiteY3" fmla="*/ 154305 h 154304"/>
              </a:gdLst>
              <a:ahLst/>
              <a:cxnLst>
                <a:cxn ang="0">
                  <a:pos x="connsiteX0" y="connsiteY0"/>
                </a:cxn>
                <a:cxn ang="0">
                  <a:pos x="connsiteX1" y="connsiteY1"/>
                </a:cxn>
                <a:cxn ang="0">
                  <a:pos x="connsiteX2" y="connsiteY2"/>
                </a:cxn>
                <a:cxn ang="0">
                  <a:pos x="connsiteX3" y="connsiteY3"/>
                </a:cxn>
              </a:cxnLst>
              <a:rect l="l" t="t" r="r" b="b"/>
              <a:pathLst>
                <a:path w="36258" h="154304">
                  <a:moveTo>
                    <a:pt x="0" y="0"/>
                  </a:moveTo>
                  <a:lnTo>
                    <a:pt x="36259" y="0"/>
                  </a:lnTo>
                  <a:lnTo>
                    <a:pt x="36259" y="154305"/>
                  </a:lnTo>
                  <a:lnTo>
                    <a:pt x="0" y="154305"/>
                  </a:lnTo>
                  <a:close/>
                </a:path>
              </a:pathLst>
            </a:custGeom>
            <a:grpFill/>
            <a:ln w="635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96973CEE-FC92-4B6C-9D0E-FE6A2065ABDE}"/>
                </a:ext>
              </a:extLst>
            </p:cNvPr>
            <p:cNvSpPr/>
            <p:nvPr/>
          </p:nvSpPr>
          <p:spPr>
            <a:xfrm>
              <a:off x="1009840" y="616584"/>
              <a:ext cx="119570" cy="154241"/>
            </a:xfrm>
            <a:custGeom>
              <a:avLst/>
              <a:gdLst>
                <a:gd name="connsiteX0" fmla="*/ 0 w 119570"/>
                <a:gd name="connsiteY0" fmla="*/ 0 h 154241"/>
                <a:gd name="connsiteX1" fmla="*/ 42418 w 119570"/>
                <a:gd name="connsiteY1" fmla="*/ 0 h 154241"/>
                <a:gd name="connsiteX2" fmla="*/ 87313 w 119570"/>
                <a:gd name="connsiteY2" fmla="*/ 106934 h 154241"/>
                <a:gd name="connsiteX3" fmla="*/ 87757 w 119570"/>
                <a:gd name="connsiteY3" fmla="*/ 106934 h 154241"/>
                <a:gd name="connsiteX4" fmla="*/ 87757 w 119570"/>
                <a:gd name="connsiteY4" fmla="*/ 0 h 154241"/>
                <a:gd name="connsiteX5" fmla="*/ 119571 w 119570"/>
                <a:gd name="connsiteY5" fmla="*/ 0 h 154241"/>
                <a:gd name="connsiteX6" fmla="*/ 119571 w 119570"/>
                <a:gd name="connsiteY6" fmla="*/ 154242 h 154241"/>
                <a:gd name="connsiteX7" fmla="*/ 76708 w 119570"/>
                <a:gd name="connsiteY7" fmla="*/ 154242 h 154241"/>
                <a:gd name="connsiteX8" fmla="*/ 32258 w 119570"/>
                <a:gd name="connsiteY8" fmla="*/ 42672 h 154241"/>
                <a:gd name="connsiteX9" fmla="*/ 31813 w 119570"/>
                <a:gd name="connsiteY9" fmla="*/ 42672 h 154241"/>
                <a:gd name="connsiteX10" fmla="*/ 31813 w 119570"/>
                <a:gd name="connsiteY10" fmla="*/ 154242 h 154241"/>
                <a:gd name="connsiteX11" fmla="*/ 0 w 119570"/>
                <a:gd name="connsiteY11" fmla="*/ 154242 h 154241"/>
                <a:gd name="connsiteX12" fmla="*/ 0 w 119570"/>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570" h="154241">
                  <a:moveTo>
                    <a:pt x="0" y="0"/>
                  </a:moveTo>
                  <a:lnTo>
                    <a:pt x="42418" y="0"/>
                  </a:lnTo>
                  <a:lnTo>
                    <a:pt x="87313" y="106934"/>
                  </a:lnTo>
                  <a:lnTo>
                    <a:pt x="87757" y="106934"/>
                  </a:lnTo>
                  <a:lnTo>
                    <a:pt x="87757" y="0"/>
                  </a:lnTo>
                  <a:lnTo>
                    <a:pt x="119571" y="0"/>
                  </a:lnTo>
                  <a:lnTo>
                    <a:pt x="119571" y="154242"/>
                  </a:lnTo>
                  <a:lnTo>
                    <a:pt x="76708" y="154242"/>
                  </a:lnTo>
                  <a:lnTo>
                    <a:pt x="32258" y="42672"/>
                  </a:lnTo>
                  <a:lnTo>
                    <a:pt x="31813" y="42672"/>
                  </a:lnTo>
                  <a:lnTo>
                    <a:pt x="31813" y="154242"/>
                  </a:lnTo>
                  <a:lnTo>
                    <a:pt x="0" y="154242"/>
                  </a:lnTo>
                  <a:lnTo>
                    <a:pt x="0" y="0"/>
                  </a:lnTo>
                  <a:close/>
                </a:path>
              </a:pathLst>
            </a:custGeom>
            <a:grp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878D8DA-8BA2-4641-8ABD-918E84151EA7}"/>
                </a:ext>
              </a:extLst>
            </p:cNvPr>
            <p:cNvSpPr/>
            <p:nvPr/>
          </p:nvSpPr>
          <p:spPr>
            <a:xfrm>
              <a:off x="1139825" y="616584"/>
              <a:ext cx="103441" cy="154241"/>
            </a:xfrm>
            <a:custGeom>
              <a:avLst/>
              <a:gdLst>
                <a:gd name="connsiteX0" fmla="*/ 33591 w 103441"/>
                <a:gd name="connsiteY0" fmla="*/ 27813 h 154241"/>
                <a:gd name="connsiteX1" fmla="*/ 0 w 103441"/>
                <a:gd name="connsiteY1" fmla="*/ 27813 h 154241"/>
                <a:gd name="connsiteX2" fmla="*/ 0 w 103441"/>
                <a:gd name="connsiteY2" fmla="*/ 0 h 154241"/>
                <a:gd name="connsiteX3" fmla="*/ 103441 w 103441"/>
                <a:gd name="connsiteY3" fmla="*/ 0 h 154241"/>
                <a:gd name="connsiteX4" fmla="*/ 103441 w 103441"/>
                <a:gd name="connsiteY4" fmla="*/ 27813 h 154241"/>
                <a:gd name="connsiteX5" fmla="*/ 69850 w 103441"/>
                <a:gd name="connsiteY5" fmla="*/ 27813 h 154241"/>
                <a:gd name="connsiteX6" fmla="*/ 69850 w 103441"/>
                <a:gd name="connsiteY6" fmla="*/ 154242 h 154241"/>
                <a:gd name="connsiteX7" fmla="*/ 33591 w 103441"/>
                <a:gd name="connsiteY7" fmla="*/ 154242 h 154241"/>
                <a:gd name="connsiteX8" fmla="*/ 33591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1" y="27813"/>
                  </a:moveTo>
                  <a:lnTo>
                    <a:pt x="0" y="27813"/>
                  </a:lnTo>
                  <a:lnTo>
                    <a:pt x="0" y="0"/>
                  </a:lnTo>
                  <a:lnTo>
                    <a:pt x="103441" y="0"/>
                  </a:lnTo>
                  <a:lnTo>
                    <a:pt x="103441" y="27813"/>
                  </a:lnTo>
                  <a:lnTo>
                    <a:pt x="69850" y="27813"/>
                  </a:lnTo>
                  <a:lnTo>
                    <a:pt x="69850" y="154242"/>
                  </a:lnTo>
                  <a:lnTo>
                    <a:pt x="33591" y="154242"/>
                  </a:lnTo>
                  <a:lnTo>
                    <a:pt x="33591" y="27813"/>
                  </a:lnTo>
                  <a:close/>
                </a:path>
              </a:pathLst>
            </a:custGeom>
            <a:grp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1667135E-6669-4426-A69A-CB16E44E21CF}"/>
                </a:ext>
              </a:extLst>
            </p:cNvPr>
            <p:cNvSpPr/>
            <p:nvPr/>
          </p:nvSpPr>
          <p:spPr>
            <a:xfrm>
              <a:off x="1241869" y="613918"/>
              <a:ext cx="131063" cy="159575"/>
            </a:xfrm>
            <a:custGeom>
              <a:avLst/>
              <a:gdLst>
                <a:gd name="connsiteX0" fmla="*/ 65405 w 131063"/>
                <a:gd name="connsiteY0" fmla="*/ 159575 h 159575"/>
                <a:gd name="connsiteX1" fmla="*/ 131064 w 131063"/>
                <a:gd name="connsiteY1" fmla="*/ 79820 h 159575"/>
                <a:gd name="connsiteX2" fmla="*/ 65405 w 131063"/>
                <a:gd name="connsiteY2" fmla="*/ 0 h 159575"/>
                <a:gd name="connsiteX3" fmla="*/ 0 w 131063"/>
                <a:gd name="connsiteY3" fmla="*/ 79820 h 159575"/>
                <a:gd name="connsiteX4" fmla="*/ 65405 w 131063"/>
                <a:gd name="connsiteY4" fmla="*/ 159575 h 159575"/>
                <a:gd name="connsiteX5" fmla="*/ 65405 w 131063"/>
                <a:gd name="connsiteY5" fmla="*/ 26225 h 159575"/>
                <a:gd name="connsiteX6" fmla="*/ 93916 w 131063"/>
                <a:gd name="connsiteY6" fmla="*/ 79946 h 159575"/>
                <a:gd name="connsiteX7" fmla="*/ 65405 w 131063"/>
                <a:gd name="connsiteY7" fmla="*/ 133604 h 159575"/>
                <a:gd name="connsiteX8" fmla="*/ 37084 w 131063"/>
                <a:gd name="connsiteY8" fmla="*/ 79946 h 159575"/>
                <a:gd name="connsiteX9" fmla="*/ 65405 w 131063"/>
                <a:gd name="connsiteY9" fmla="*/ 26099 h 15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63" h="159575">
                  <a:moveTo>
                    <a:pt x="65405" y="159575"/>
                  </a:moveTo>
                  <a:cubicBezTo>
                    <a:pt x="109855" y="159575"/>
                    <a:pt x="131064" y="125095"/>
                    <a:pt x="131064" y="79820"/>
                  </a:cubicBezTo>
                  <a:cubicBezTo>
                    <a:pt x="131064" y="34544"/>
                    <a:pt x="109855" y="0"/>
                    <a:pt x="65405" y="0"/>
                  </a:cubicBezTo>
                  <a:cubicBezTo>
                    <a:pt x="20955" y="0"/>
                    <a:pt x="0" y="34481"/>
                    <a:pt x="0" y="79820"/>
                  </a:cubicBezTo>
                  <a:cubicBezTo>
                    <a:pt x="0" y="125158"/>
                    <a:pt x="20955" y="159575"/>
                    <a:pt x="65405" y="159575"/>
                  </a:cubicBezTo>
                  <a:close/>
                  <a:moveTo>
                    <a:pt x="65405" y="26225"/>
                  </a:moveTo>
                  <a:cubicBezTo>
                    <a:pt x="86423" y="26225"/>
                    <a:pt x="93916" y="50292"/>
                    <a:pt x="93916" y="79946"/>
                  </a:cubicBezTo>
                  <a:cubicBezTo>
                    <a:pt x="93916" y="109601"/>
                    <a:pt x="86423" y="133604"/>
                    <a:pt x="65405" y="133604"/>
                  </a:cubicBezTo>
                  <a:cubicBezTo>
                    <a:pt x="44386" y="133604"/>
                    <a:pt x="37084" y="109538"/>
                    <a:pt x="37084" y="79946"/>
                  </a:cubicBezTo>
                  <a:cubicBezTo>
                    <a:pt x="37084" y="50356"/>
                    <a:pt x="44386" y="26099"/>
                    <a:pt x="65405" y="26099"/>
                  </a:cubicBezTo>
                  <a:close/>
                </a:path>
              </a:pathLst>
            </a:custGeom>
            <a:grp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E3C19E5-20B1-4CD4-A7C0-744857245C4F}"/>
                </a:ext>
              </a:extLst>
            </p:cNvPr>
            <p:cNvSpPr/>
            <p:nvPr/>
          </p:nvSpPr>
          <p:spPr>
            <a:xfrm>
              <a:off x="1412049"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69646A08-215B-44A4-BB47-5CB5455EE61E}"/>
                </a:ext>
              </a:extLst>
            </p:cNvPr>
            <p:cNvSpPr/>
            <p:nvPr/>
          </p:nvSpPr>
          <p:spPr>
            <a:xfrm>
              <a:off x="1526032" y="616584"/>
              <a:ext cx="110108" cy="154241"/>
            </a:xfrm>
            <a:custGeom>
              <a:avLst/>
              <a:gdLst>
                <a:gd name="connsiteX0" fmla="*/ 73850 w 110108"/>
                <a:gd name="connsiteY0" fmla="*/ 90170 h 154241"/>
                <a:gd name="connsiteX1" fmla="*/ 36258 w 110108"/>
                <a:gd name="connsiteY1" fmla="*/ 90170 h 154241"/>
                <a:gd name="connsiteX2" fmla="*/ 36258 w 110108"/>
                <a:gd name="connsiteY2" fmla="*/ 154242 h 154241"/>
                <a:gd name="connsiteX3" fmla="*/ 0 w 110108"/>
                <a:gd name="connsiteY3" fmla="*/ 154242 h 154241"/>
                <a:gd name="connsiteX4" fmla="*/ 0 w 110108"/>
                <a:gd name="connsiteY4" fmla="*/ 0 h 154241"/>
                <a:gd name="connsiteX5" fmla="*/ 36258 w 110108"/>
                <a:gd name="connsiteY5" fmla="*/ 0 h 154241"/>
                <a:gd name="connsiteX6" fmla="*/ 36258 w 110108"/>
                <a:gd name="connsiteY6" fmla="*/ 61404 h 154241"/>
                <a:gd name="connsiteX7" fmla="*/ 73850 w 110108"/>
                <a:gd name="connsiteY7" fmla="*/ 61404 h 154241"/>
                <a:gd name="connsiteX8" fmla="*/ 73850 w 110108"/>
                <a:gd name="connsiteY8" fmla="*/ 0 h 154241"/>
                <a:gd name="connsiteX9" fmla="*/ 110109 w 110108"/>
                <a:gd name="connsiteY9" fmla="*/ 0 h 154241"/>
                <a:gd name="connsiteX10" fmla="*/ 110109 w 110108"/>
                <a:gd name="connsiteY10" fmla="*/ 154242 h 154241"/>
                <a:gd name="connsiteX11" fmla="*/ 73850 w 110108"/>
                <a:gd name="connsiteY11" fmla="*/ 154242 h 154241"/>
                <a:gd name="connsiteX12" fmla="*/ 73850 w 110108"/>
                <a:gd name="connsiteY12" fmla="*/ 9017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108" h="154241">
                  <a:moveTo>
                    <a:pt x="73850" y="90170"/>
                  </a:moveTo>
                  <a:lnTo>
                    <a:pt x="36258" y="90170"/>
                  </a:lnTo>
                  <a:lnTo>
                    <a:pt x="36258" y="154242"/>
                  </a:lnTo>
                  <a:lnTo>
                    <a:pt x="0" y="154242"/>
                  </a:lnTo>
                  <a:lnTo>
                    <a:pt x="0" y="0"/>
                  </a:lnTo>
                  <a:lnTo>
                    <a:pt x="36258" y="0"/>
                  </a:lnTo>
                  <a:lnTo>
                    <a:pt x="36258" y="61404"/>
                  </a:lnTo>
                  <a:lnTo>
                    <a:pt x="73850" y="61404"/>
                  </a:lnTo>
                  <a:lnTo>
                    <a:pt x="73850" y="0"/>
                  </a:lnTo>
                  <a:lnTo>
                    <a:pt x="110109" y="0"/>
                  </a:lnTo>
                  <a:lnTo>
                    <a:pt x="110109" y="154242"/>
                  </a:lnTo>
                  <a:lnTo>
                    <a:pt x="73850" y="154242"/>
                  </a:lnTo>
                  <a:lnTo>
                    <a:pt x="73850" y="90170"/>
                  </a:lnTo>
                  <a:close/>
                </a:path>
              </a:pathLst>
            </a:custGeom>
            <a:grp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700F4EC-CE57-471F-A34E-72345A947B57}"/>
                </a:ext>
              </a:extLst>
            </p:cNvPr>
            <p:cNvSpPr/>
            <p:nvPr/>
          </p:nvSpPr>
          <p:spPr>
            <a:xfrm>
              <a:off x="1660588" y="616584"/>
              <a:ext cx="91694" cy="154241"/>
            </a:xfrm>
            <a:custGeom>
              <a:avLst/>
              <a:gdLst>
                <a:gd name="connsiteX0" fmla="*/ 0 w 91694"/>
                <a:gd name="connsiteY0" fmla="*/ 0 h 154241"/>
                <a:gd name="connsiteX1" fmla="*/ 89090 w 91694"/>
                <a:gd name="connsiteY1" fmla="*/ 0 h 154241"/>
                <a:gd name="connsiteX2" fmla="*/ 89090 w 91694"/>
                <a:gd name="connsiteY2" fmla="*/ 26924 h 154241"/>
                <a:gd name="connsiteX3" fmla="*/ 34925 w 91694"/>
                <a:gd name="connsiteY3" fmla="*/ 26924 h 154241"/>
                <a:gd name="connsiteX4" fmla="*/ 34925 w 91694"/>
                <a:gd name="connsiteY4" fmla="*/ 61468 h 154241"/>
                <a:gd name="connsiteX5" fmla="*/ 86423 w 91694"/>
                <a:gd name="connsiteY5" fmla="*/ 61468 h 154241"/>
                <a:gd name="connsiteX6" fmla="*/ 86423 w 91694"/>
                <a:gd name="connsiteY6" fmla="*/ 88392 h 154241"/>
                <a:gd name="connsiteX7" fmla="*/ 34925 w 91694"/>
                <a:gd name="connsiteY7" fmla="*/ 88392 h 154241"/>
                <a:gd name="connsiteX8" fmla="*/ 34925 w 91694"/>
                <a:gd name="connsiteY8" fmla="*/ 127318 h 154241"/>
                <a:gd name="connsiteX9" fmla="*/ 91694 w 91694"/>
                <a:gd name="connsiteY9" fmla="*/ 127318 h 154241"/>
                <a:gd name="connsiteX10" fmla="*/ 91694 w 91694"/>
                <a:gd name="connsiteY10" fmla="*/ 154242 h 154241"/>
                <a:gd name="connsiteX11" fmla="*/ 0 w 91694"/>
                <a:gd name="connsiteY11" fmla="*/ 154242 h 154241"/>
                <a:gd name="connsiteX12" fmla="*/ 0 w 91694"/>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94" h="154241">
                  <a:moveTo>
                    <a:pt x="0" y="0"/>
                  </a:moveTo>
                  <a:lnTo>
                    <a:pt x="89090" y="0"/>
                  </a:lnTo>
                  <a:lnTo>
                    <a:pt x="89090" y="26924"/>
                  </a:lnTo>
                  <a:lnTo>
                    <a:pt x="34925" y="26924"/>
                  </a:lnTo>
                  <a:lnTo>
                    <a:pt x="34925" y="61468"/>
                  </a:lnTo>
                  <a:lnTo>
                    <a:pt x="86423" y="61468"/>
                  </a:lnTo>
                  <a:lnTo>
                    <a:pt x="86423" y="88392"/>
                  </a:lnTo>
                  <a:lnTo>
                    <a:pt x="34925" y="88392"/>
                  </a:lnTo>
                  <a:lnTo>
                    <a:pt x="34925" y="127318"/>
                  </a:lnTo>
                  <a:lnTo>
                    <a:pt x="91694" y="127318"/>
                  </a:lnTo>
                  <a:lnTo>
                    <a:pt x="91694" y="154242"/>
                  </a:lnTo>
                  <a:lnTo>
                    <a:pt x="0" y="154242"/>
                  </a:lnTo>
                  <a:lnTo>
                    <a:pt x="0" y="0"/>
                  </a:lnTo>
                  <a:close/>
                </a:path>
              </a:pathLst>
            </a:custGeom>
            <a:grp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7BA6FA3-DECE-4625-A17D-52155DE4CFFD}"/>
                </a:ext>
              </a:extLst>
            </p:cNvPr>
            <p:cNvSpPr/>
            <p:nvPr/>
          </p:nvSpPr>
          <p:spPr>
            <a:xfrm>
              <a:off x="2174494" y="640016"/>
              <a:ext cx="49529" cy="54546"/>
            </a:xfrm>
            <a:custGeom>
              <a:avLst/>
              <a:gdLst>
                <a:gd name="connsiteX0" fmla="*/ 0 w 49529"/>
                <a:gd name="connsiteY0" fmla="*/ 16764 h 54546"/>
                <a:gd name="connsiteX1" fmla="*/ 49530 w 49529"/>
                <a:gd name="connsiteY1" fmla="*/ 54546 h 54546"/>
                <a:gd name="connsiteX2" fmla="*/ 49530 w 49529"/>
                <a:gd name="connsiteY2" fmla="*/ 7175 h 54546"/>
                <a:gd name="connsiteX3" fmla="*/ 20574 w 49529"/>
                <a:gd name="connsiteY3" fmla="*/ 0 h 54546"/>
                <a:gd name="connsiteX4" fmla="*/ 0 w 49529"/>
                <a:gd name="connsiteY4" fmla="*/ 16764 h 5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54546">
                  <a:moveTo>
                    <a:pt x="0" y="16764"/>
                  </a:moveTo>
                  <a:cubicBezTo>
                    <a:pt x="0" y="37147"/>
                    <a:pt x="31750" y="35814"/>
                    <a:pt x="49530" y="54546"/>
                  </a:cubicBezTo>
                  <a:lnTo>
                    <a:pt x="49530" y="7175"/>
                  </a:lnTo>
                  <a:cubicBezTo>
                    <a:pt x="40473" y="2820"/>
                    <a:pt x="30616" y="377"/>
                    <a:pt x="20574" y="0"/>
                  </a:cubicBezTo>
                  <a:cubicBezTo>
                    <a:pt x="8826" y="0"/>
                    <a:pt x="0" y="5271"/>
                    <a:pt x="0" y="16764"/>
                  </a:cubicBezTo>
                  <a:close/>
                </a:path>
              </a:pathLst>
            </a:custGeom>
            <a:grp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8D6D3085-204B-427E-B63A-1D8A09400313}"/>
                </a:ext>
              </a:extLst>
            </p:cNvPr>
            <p:cNvSpPr/>
            <p:nvPr/>
          </p:nvSpPr>
          <p:spPr>
            <a:xfrm>
              <a:off x="1804797" y="365315"/>
              <a:ext cx="419100" cy="662114"/>
            </a:xfrm>
            <a:custGeom>
              <a:avLst/>
              <a:gdLst>
                <a:gd name="connsiteX0" fmla="*/ 385953 w 419100"/>
                <a:gd name="connsiteY0" fmla="*/ 248603 h 662114"/>
                <a:gd name="connsiteX1" fmla="*/ 419100 w 419100"/>
                <a:gd name="connsiteY1" fmla="*/ 253238 h 662114"/>
                <a:gd name="connsiteX2" fmla="*/ 419100 w 419100"/>
                <a:gd name="connsiteY2" fmla="*/ 0 h 662114"/>
                <a:gd name="connsiteX3" fmla="*/ 0 w 419100"/>
                <a:gd name="connsiteY3" fmla="*/ 152400 h 662114"/>
                <a:gd name="connsiteX4" fmla="*/ 0 w 419100"/>
                <a:gd name="connsiteY4" fmla="*/ 509715 h 662114"/>
                <a:gd name="connsiteX5" fmla="*/ 419100 w 419100"/>
                <a:gd name="connsiteY5" fmla="*/ 662115 h 662114"/>
                <a:gd name="connsiteX6" fmla="*/ 419100 w 419100"/>
                <a:gd name="connsiteY6" fmla="*/ 391668 h 662114"/>
                <a:gd name="connsiteX7" fmla="*/ 376428 w 419100"/>
                <a:gd name="connsiteY7" fmla="*/ 408178 h 662114"/>
                <a:gd name="connsiteX8" fmla="*/ 334899 w 419100"/>
                <a:gd name="connsiteY8" fmla="*/ 401828 h 662114"/>
                <a:gd name="connsiteX9" fmla="*/ 336867 w 419100"/>
                <a:gd name="connsiteY9" fmla="*/ 371793 h 662114"/>
                <a:gd name="connsiteX10" fmla="*/ 370713 w 419100"/>
                <a:gd name="connsiteY10" fmla="*/ 381254 h 662114"/>
                <a:gd name="connsiteX11" fmla="*/ 393255 w 419100"/>
                <a:gd name="connsiteY11" fmla="*/ 362966 h 662114"/>
                <a:gd name="connsiteX12" fmla="*/ 332486 w 419100"/>
                <a:gd name="connsiteY12" fmla="*/ 292672 h 662114"/>
                <a:gd name="connsiteX13" fmla="*/ 385953 w 419100"/>
                <a:gd name="connsiteY13" fmla="*/ 248603 h 662114"/>
                <a:gd name="connsiteX14" fmla="*/ 178943 w 419100"/>
                <a:gd name="connsiteY14" fmla="*/ 405130 h 662114"/>
                <a:gd name="connsiteX15" fmla="*/ 136080 w 419100"/>
                <a:gd name="connsiteY15" fmla="*/ 405130 h 662114"/>
                <a:gd name="connsiteX16" fmla="*/ 91630 w 419100"/>
                <a:gd name="connsiteY16" fmla="*/ 293561 h 662114"/>
                <a:gd name="connsiteX17" fmla="*/ 91186 w 419100"/>
                <a:gd name="connsiteY17" fmla="*/ 293561 h 662114"/>
                <a:gd name="connsiteX18" fmla="*/ 91186 w 419100"/>
                <a:gd name="connsiteY18" fmla="*/ 405130 h 662114"/>
                <a:gd name="connsiteX19" fmla="*/ 59436 w 419100"/>
                <a:gd name="connsiteY19" fmla="*/ 405130 h 662114"/>
                <a:gd name="connsiteX20" fmla="*/ 59436 w 419100"/>
                <a:gd name="connsiteY20" fmla="*/ 250635 h 662114"/>
                <a:gd name="connsiteX21" fmla="*/ 101854 w 419100"/>
                <a:gd name="connsiteY21" fmla="*/ 250635 h 662114"/>
                <a:gd name="connsiteX22" fmla="*/ 146748 w 419100"/>
                <a:gd name="connsiteY22" fmla="*/ 357632 h 662114"/>
                <a:gd name="connsiteX23" fmla="*/ 147193 w 419100"/>
                <a:gd name="connsiteY23" fmla="*/ 357632 h 662114"/>
                <a:gd name="connsiteX24" fmla="*/ 147193 w 419100"/>
                <a:gd name="connsiteY24" fmla="*/ 250635 h 662114"/>
                <a:gd name="connsiteX25" fmla="*/ 178943 w 419100"/>
                <a:gd name="connsiteY25" fmla="*/ 250635 h 662114"/>
                <a:gd name="connsiteX26" fmla="*/ 316801 w 419100"/>
                <a:gd name="connsiteY26" fmla="*/ 405511 h 662114"/>
                <a:gd name="connsiteX27" fmla="*/ 280607 w 419100"/>
                <a:gd name="connsiteY27" fmla="*/ 405511 h 662114"/>
                <a:gd name="connsiteX28" fmla="*/ 280607 w 419100"/>
                <a:gd name="connsiteY28" fmla="*/ 341440 h 662114"/>
                <a:gd name="connsiteX29" fmla="*/ 243014 w 419100"/>
                <a:gd name="connsiteY29" fmla="*/ 341440 h 662114"/>
                <a:gd name="connsiteX30" fmla="*/ 243014 w 419100"/>
                <a:gd name="connsiteY30" fmla="*/ 405511 h 662114"/>
                <a:gd name="connsiteX31" fmla="*/ 206883 w 419100"/>
                <a:gd name="connsiteY31" fmla="*/ 405511 h 662114"/>
                <a:gd name="connsiteX32" fmla="*/ 206883 w 419100"/>
                <a:gd name="connsiteY32" fmla="*/ 251270 h 662114"/>
                <a:gd name="connsiteX33" fmla="*/ 243142 w 419100"/>
                <a:gd name="connsiteY33" fmla="*/ 251270 h 662114"/>
                <a:gd name="connsiteX34" fmla="*/ 243142 w 419100"/>
                <a:gd name="connsiteY34" fmla="*/ 312674 h 662114"/>
                <a:gd name="connsiteX35" fmla="*/ 280733 w 419100"/>
                <a:gd name="connsiteY35" fmla="*/ 312674 h 662114"/>
                <a:gd name="connsiteX36" fmla="*/ 280733 w 419100"/>
                <a:gd name="connsiteY36" fmla="*/ 251270 h 662114"/>
                <a:gd name="connsiteX37" fmla="*/ 316929 w 419100"/>
                <a:gd name="connsiteY37" fmla="*/ 251270 h 66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19100" h="662114">
                  <a:moveTo>
                    <a:pt x="385953" y="248603"/>
                  </a:moveTo>
                  <a:cubicBezTo>
                    <a:pt x="397152" y="248764"/>
                    <a:pt x="408287" y="250321"/>
                    <a:pt x="419100" y="253238"/>
                  </a:cubicBezTo>
                  <a:lnTo>
                    <a:pt x="419100" y="0"/>
                  </a:lnTo>
                  <a:lnTo>
                    <a:pt x="0" y="152400"/>
                  </a:lnTo>
                  <a:lnTo>
                    <a:pt x="0" y="509715"/>
                  </a:lnTo>
                  <a:lnTo>
                    <a:pt x="419100" y="662115"/>
                  </a:lnTo>
                  <a:lnTo>
                    <a:pt x="419100" y="391668"/>
                  </a:lnTo>
                  <a:cubicBezTo>
                    <a:pt x="407826" y="402920"/>
                    <a:pt x="392339" y="408912"/>
                    <a:pt x="376428" y="408178"/>
                  </a:cubicBezTo>
                  <a:cubicBezTo>
                    <a:pt x="362354" y="408039"/>
                    <a:pt x="348371" y="405901"/>
                    <a:pt x="334899" y="401828"/>
                  </a:cubicBezTo>
                  <a:lnTo>
                    <a:pt x="336867" y="371793"/>
                  </a:lnTo>
                  <a:cubicBezTo>
                    <a:pt x="347726" y="375984"/>
                    <a:pt x="357188" y="381254"/>
                    <a:pt x="370713" y="381254"/>
                  </a:cubicBezTo>
                  <a:cubicBezTo>
                    <a:pt x="382207" y="381254"/>
                    <a:pt x="393255" y="375539"/>
                    <a:pt x="393255" y="362966"/>
                  </a:cubicBezTo>
                  <a:cubicBezTo>
                    <a:pt x="393255" y="333121"/>
                    <a:pt x="332486" y="347663"/>
                    <a:pt x="332486" y="292672"/>
                  </a:cubicBezTo>
                  <a:cubicBezTo>
                    <a:pt x="332613" y="287973"/>
                    <a:pt x="334327" y="248603"/>
                    <a:pt x="385953" y="248603"/>
                  </a:cubicBezTo>
                  <a:close/>
                  <a:moveTo>
                    <a:pt x="178943" y="405130"/>
                  </a:moveTo>
                  <a:lnTo>
                    <a:pt x="136080" y="405130"/>
                  </a:lnTo>
                  <a:lnTo>
                    <a:pt x="91630" y="293561"/>
                  </a:lnTo>
                  <a:lnTo>
                    <a:pt x="91186" y="293561"/>
                  </a:lnTo>
                  <a:lnTo>
                    <a:pt x="91186" y="405130"/>
                  </a:lnTo>
                  <a:lnTo>
                    <a:pt x="59436" y="405130"/>
                  </a:lnTo>
                  <a:lnTo>
                    <a:pt x="59436" y="250635"/>
                  </a:lnTo>
                  <a:lnTo>
                    <a:pt x="101854" y="250635"/>
                  </a:lnTo>
                  <a:lnTo>
                    <a:pt x="146748" y="357632"/>
                  </a:lnTo>
                  <a:lnTo>
                    <a:pt x="147193" y="357632"/>
                  </a:lnTo>
                  <a:lnTo>
                    <a:pt x="147193" y="250635"/>
                  </a:lnTo>
                  <a:lnTo>
                    <a:pt x="178943" y="250635"/>
                  </a:lnTo>
                  <a:close/>
                  <a:moveTo>
                    <a:pt x="316801" y="405511"/>
                  </a:moveTo>
                  <a:lnTo>
                    <a:pt x="280607" y="405511"/>
                  </a:lnTo>
                  <a:lnTo>
                    <a:pt x="280607" y="341440"/>
                  </a:lnTo>
                  <a:lnTo>
                    <a:pt x="243014" y="341440"/>
                  </a:lnTo>
                  <a:lnTo>
                    <a:pt x="243014" y="405511"/>
                  </a:lnTo>
                  <a:lnTo>
                    <a:pt x="206883" y="405511"/>
                  </a:lnTo>
                  <a:lnTo>
                    <a:pt x="206883" y="251270"/>
                  </a:lnTo>
                  <a:lnTo>
                    <a:pt x="243142" y="251270"/>
                  </a:lnTo>
                  <a:lnTo>
                    <a:pt x="243142" y="312674"/>
                  </a:lnTo>
                  <a:lnTo>
                    <a:pt x="280733" y="312674"/>
                  </a:lnTo>
                  <a:lnTo>
                    <a:pt x="280733" y="251270"/>
                  </a:lnTo>
                  <a:lnTo>
                    <a:pt x="316929" y="251270"/>
                  </a:lnTo>
                  <a:close/>
                </a:path>
              </a:pathLst>
            </a:custGeom>
            <a:grpFill/>
            <a:ln w="6350" cap="flat">
              <a:noFill/>
              <a:prstDash val="solid"/>
              <a:miter/>
            </a:ln>
          </p:spPr>
          <p:txBody>
            <a:bodyPr rtlCol="0" anchor="ctr"/>
            <a:lstStyle/>
            <a:p>
              <a:endParaRPr lang="en-GB"/>
            </a:p>
          </p:txBody>
        </p:sp>
      </p:grpSp>
      <p:sp>
        <p:nvSpPr>
          <p:cNvPr id="30" name="Freeform: Shape 32">
            <a:extLst>
              <a:ext uri="{FF2B5EF4-FFF2-40B4-BE49-F238E27FC236}">
                <a16:creationId xmlns:a16="http://schemas.microsoft.com/office/drawing/2014/main" id="{7917D74C-9285-B94B-87A6-911FD6B96518}"/>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776294912"/>
      </p:ext>
    </p:extLst>
  </p:cSld>
  <p:clrMap bg1="lt1" tx1="dk1" bg2="lt2" tx2="dk2" accent1="accent1" accent2="accent2" accent3="accent3" accent4="accent4" accent5="accent5" accent6="accent6" hlink="hlink" folHlink="folHlink"/>
  <p:sldLayoutIdLst>
    <p:sldLayoutId id="2147483672" r:id="rId1"/>
    <p:sldLayoutId id="2147483674" r:id="rId2"/>
    <p:sldLayoutId id="2147483675" r:id="rId3"/>
    <p:sldLayoutId id="2147483676" r:id="rId4"/>
    <p:sldLayoutId id="2147483665" r:id="rId5"/>
    <p:sldLayoutId id="2147483669" r:id="rId6"/>
    <p:sldLayoutId id="2147483660" r:id="rId7"/>
    <p:sldLayoutId id="2147483661" r:id="rId8"/>
    <p:sldLayoutId id="2147483662" r:id="rId9"/>
    <p:sldLayoutId id="2147483666" r:id="rId10"/>
    <p:sldLayoutId id="2147483671" r:id="rId11"/>
    <p:sldLayoutId id="2147483667" r:id="rId12"/>
    <p:sldLayoutId id="2147483668" r:id="rId13"/>
    <p:sldLayoutId id="2147483655" r:id="rId14"/>
  </p:sldLayoutIdLst>
  <p:txStyles>
    <p:title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0" userDrawn="1">
          <p15:clr>
            <a:srgbClr val="F26B43"/>
          </p15:clr>
        </p15:guide>
        <p15:guide id="2" orient="horz" pos="4020" userDrawn="1">
          <p15:clr>
            <a:srgbClr val="F26B43"/>
          </p15:clr>
        </p15:guide>
        <p15:guide id="3" pos="300" userDrawn="1">
          <p15:clr>
            <a:srgbClr val="F26B43"/>
          </p15:clr>
        </p15:guide>
        <p15:guide id="4" pos="802" userDrawn="1">
          <p15:clr>
            <a:srgbClr val="F26B43"/>
          </p15:clr>
        </p15:guide>
        <p15:guide id="5" pos="898" userDrawn="1">
          <p15:clr>
            <a:srgbClr val="F26B43"/>
          </p15:clr>
        </p15:guide>
        <p15:guide id="6" pos="1400" userDrawn="1">
          <p15:clr>
            <a:srgbClr val="F26B43"/>
          </p15:clr>
        </p15:guide>
        <p15:guide id="7" pos="1496" userDrawn="1">
          <p15:clr>
            <a:srgbClr val="F26B43"/>
          </p15:clr>
        </p15:guide>
        <p15:guide id="8" pos="1998" userDrawn="1">
          <p15:clr>
            <a:srgbClr val="F26B43"/>
          </p15:clr>
        </p15:guide>
        <p15:guide id="9" pos="2094" userDrawn="1">
          <p15:clr>
            <a:srgbClr val="F26B43"/>
          </p15:clr>
        </p15:guide>
        <p15:guide id="10" pos="2596" userDrawn="1">
          <p15:clr>
            <a:srgbClr val="F26B43"/>
          </p15:clr>
        </p15:guide>
        <p15:guide id="11" pos="2729" userDrawn="1">
          <p15:clr>
            <a:srgbClr val="F26B43"/>
          </p15:clr>
        </p15:guide>
        <p15:guide id="12" pos="3194" userDrawn="1">
          <p15:clr>
            <a:srgbClr val="F26B43"/>
          </p15:clr>
        </p15:guide>
        <p15:guide id="13" pos="3290" userDrawn="1">
          <p15:clr>
            <a:srgbClr val="F26B43"/>
          </p15:clr>
        </p15:guide>
        <p15:guide id="14" pos="3792" userDrawn="1">
          <p15:clr>
            <a:srgbClr val="F26B43"/>
          </p15:clr>
        </p15:guide>
        <p15:guide id="15" pos="3888" userDrawn="1">
          <p15:clr>
            <a:srgbClr val="F26B43"/>
          </p15:clr>
        </p15:guide>
        <p15:guide id="16" pos="4390" userDrawn="1">
          <p15:clr>
            <a:srgbClr val="F26B43"/>
          </p15:clr>
        </p15:guide>
        <p15:guide id="17" pos="4486" userDrawn="1">
          <p15:clr>
            <a:srgbClr val="F26B43"/>
          </p15:clr>
        </p15:guide>
        <p15:guide id="18" pos="4988" userDrawn="1">
          <p15:clr>
            <a:srgbClr val="F26B43"/>
          </p15:clr>
        </p15:guide>
        <p15:guide id="19" pos="5084" userDrawn="1">
          <p15:clr>
            <a:srgbClr val="F26B43"/>
          </p15:clr>
        </p15:guide>
        <p15:guide id="20" pos="5586" userDrawn="1">
          <p15:clr>
            <a:srgbClr val="F26B43"/>
          </p15:clr>
        </p15:guide>
        <p15:guide id="21" pos="5682" userDrawn="1">
          <p15:clr>
            <a:srgbClr val="F26B43"/>
          </p15:clr>
        </p15:guide>
        <p15:guide id="22" pos="6184" userDrawn="1">
          <p15:clr>
            <a:srgbClr val="F26B43"/>
          </p15:clr>
        </p15:guide>
        <p15:guide id="23" pos="6280" userDrawn="1">
          <p15:clr>
            <a:srgbClr val="F26B43"/>
          </p15:clr>
        </p15:guide>
        <p15:guide id="24" pos="6782" userDrawn="1">
          <p15:clr>
            <a:srgbClr val="F26B43"/>
          </p15:clr>
        </p15:guide>
        <p15:guide id="25" pos="6878" userDrawn="1">
          <p15:clr>
            <a:srgbClr val="F26B43"/>
          </p15:clr>
        </p15:guide>
        <p15:guide id="26" pos="73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1.xml"/><Relationship Id="rId1" Type="http://schemas.openxmlformats.org/officeDocument/2006/relationships/video" Target="https://www.youtube.com/embed/_jSwTxxV-ec?feature=oembed" TargetMode="Externa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A622B-404C-4C45-BCA9-19964866196D}"/>
              </a:ext>
            </a:extLst>
          </p:cNvPr>
          <p:cNvSpPr>
            <a:spLocks noGrp="1"/>
          </p:cNvSpPr>
          <p:nvPr>
            <p:ph type="ctrTitle"/>
          </p:nvPr>
        </p:nvSpPr>
        <p:spPr>
          <a:xfrm>
            <a:off x="3324224" y="1041400"/>
            <a:ext cx="4594226" cy="2387600"/>
          </a:xfrm>
        </p:spPr>
        <p:txBody>
          <a:bodyPr/>
          <a:lstStyle/>
          <a:p>
            <a:r>
              <a:rPr lang="en-GB" dirty="0"/>
              <a:t>Working in </a:t>
            </a:r>
            <a:br>
              <a:rPr lang="en-GB" dirty="0"/>
            </a:br>
            <a:r>
              <a:rPr lang="en-GB" dirty="0"/>
              <a:t>the NHS</a:t>
            </a:r>
          </a:p>
        </p:txBody>
      </p:sp>
      <p:pic>
        <p:nvPicPr>
          <p:cNvPr id="4" name="Picture Placeholder 3" descr="A person wearing a blue hat&#10;&#10;Description automatically generated">
            <a:extLst>
              <a:ext uri="{FF2B5EF4-FFF2-40B4-BE49-F238E27FC236}">
                <a16:creationId xmlns:a16="http://schemas.microsoft.com/office/drawing/2014/main" id="{9FB0BF4A-0332-7340-A5E2-67AB53907A92}"/>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1" y="2296986"/>
            <a:ext cx="3043873" cy="4566539"/>
          </a:xfrm>
        </p:spPr>
      </p:pic>
      <p:grpSp>
        <p:nvGrpSpPr>
          <p:cNvPr id="5" name="Group 4">
            <a:extLst>
              <a:ext uri="{FF2B5EF4-FFF2-40B4-BE49-F238E27FC236}">
                <a16:creationId xmlns:a16="http://schemas.microsoft.com/office/drawing/2014/main" id="{69979F26-B091-F7A3-DBB5-065C441FC477}"/>
              </a:ext>
            </a:extLst>
          </p:cNvPr>
          <p:cNvGrpSpPr/>
          <p:nvPr/>
        </p:nvGrpSpPr>
        <p:grpSpPr>
          <a:xfrm>
            <a:off x="3324224" y="3930688"/>
            <a:ext cx="3137535" cy="370306"/>
            <a:chOff x="2065374" y="4464014"/>
            <a:chExt cx="3137535" cy="370306"/>
          </a:xfrm>
        </p:grpSpPr>
        <p:sp>
          <p:nvSpPr>
            <p:cNvPr id="6" name="Text Placeholder 1">
              <a:extLst>
                <a:ext uri="{FF2B5EF4-FFF2-40B4-BE49-F238E27FC236}">
                  <a16:creationId xmlns:a16="http://schemas.microsoft.com/office/drawing/2014/main" id="{5A47DBEF-1E5A-49E0-2384-4B34022B495B}"/>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1 hour 30 minutes</a:t>
              </a:r>
            </a:p>
          </p:txBody>
        </p:sp>
        <p:pic>
          <p:nvPicPr>
            <p:cNvPr id="7" name="Picture 6">
              <a:extLst>
                <a:ext uri="{FF2B5EF4-FFF2-40B4-BE49-F238E27FC236}">
                  <a16:creationId xmlns:a16="http://schemas.microsoft.com/office/drawing/2014/main" id="{FAAB057B-72D3-B451-5A0E-9E809B42D301}"/>
                </a:ext>
              </a:extLst>
            </p:cNvPr>
            <p:cNvPicPr>
              <a:picLocks noChangeAspect="1"/>
            </p:cNvPicPr>
            <p:nvPr/>
          </p:nvPicPr>
          <p:blipFill>
            <a:blip r:embed="rId4"/>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3609092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89C1A676-F27F-4A9C-B926-71B027C49351}"/>
              </a:ext>
            </a:extLst>
          </p:cNvPr>
          <p:cNvSpPr>
            <a:spLocks noGrp="1"/>
          </p:cNvSpPr>
          <p:nvPr>
            <p:ph type="body" sz="quarter" idx="14"/>
          </p:nvPr>
        </p:nvSpPr>
        <p:spPr>
          <a:xfrm>
            <a:off x="1004361" y="2678237"/>
            <a:ext cx="5996060" cy="3002428"/>
          </a:xfrm>
        </p:spPr>
        <p:txBody>
          <a:bodyPr/>
          <a:lstStyle/>
          <a:p>
            <a:r>
              <a:rPr lang="en-GB" dirty="0"/>
              <a:t>Activity 2: In the hot seat</a:t>
            </a:r>
            <a:endParaRPr lang="en-US" dirty="0"/>
          </a:p>
          <a:p>
            <a:pPr lvl="1"/>
            <a:r>
              <a:rPr lang="en-US" sz="2800" dirty="0"/>
              <a:t>Let’s talk to some people from the community and the NHS. </a:t>
            </a:r>
          </a:p>
          <a:p>
            <a:pPr lvl="1"/>
            <a:r>
              <a:rPr lang="en-US" sz="2800" dirty="0"/>
              <a:t>Interviews are a good way </a:t>
            </a:r>
            <a:br>
              <a:rPr lang="en-US" sz="2800" dirty="0"/>
            </a:br>
            <a:r>
              <a:rPr lang="en-US" sz="2800" dirty="0"/>
              <a:t>of finding out what a job is </a:t>
            </a:r>
            <a:br>
              <a:rPr lang="en-US" sz="2800" dirty="0"/>
            </a:br>
            <a:r>
              <a:rPr lang="en-US" sz="2800" dirty="0"/>
              <a:t>really like.</a:t>
            </a:r>
          </a:p>
        </p:txBody>
      </p:sp>
      <p:grpSp>
        <p:nvGrpSpPr>
          <p:cNvPr id="2" name="Group 1">
            <a:extLst>
              <a:ext uri="{FF2B5EF4-FFF2-40B4-BE49-F238E27FC236}">
                <a16:creationId xmlns:a16="http://schemas.microsoft.com/office/drawing/2014/main" id="{CA45F7C6-E6DE-6730-802C-263D19F195B4}"/>
              </a:ext>
            </a:extLst>
          </p:cNvPr>
          <p:cNvGrpSpPr/>
          <p:nvPr/>
        </p:nvGrpSpPr>
        <p:grpSpPr>
          <a:xfrm>
            <a:off x="1004361" y="6038268"/>
            <a:ext cx="3137535" cy="370306"/>
            <a:chOff x="2065374" y="4464014"/>
            <a:chExt cx="3137535" cy="370306"/>
          </a:xfrm>
        </p:grpSpPr>
        <p:sp>
          <p:nvSpPr>
            <p:cNvPr id="3" name="Text Placeholder 1">
              <a:extLst>
                <a:ext uri="{FF2B5EF4-FFF2-40B4-BE49-F238E27FC236}">
                  <a16:creationId xmlns:a16="http://schemas.microsoft.com/office/drawing/2014/main" id="{DF9E8414-D385-ED8F-B26C-DE867A94F6A5}"/>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25 minutes</a:t>
              </a:r>
            </a:p>
          </p:txBody>
        </p:sp>
        <p:pic>
          <p:nvPicPr>
            <p:cNvPr id="4" name="Picture 3">
              <a:extLst>
                <a:ext uri="{FF2B5EF4-FFF2-40B4-BE49-F238E27FC236}">
                  <a16:creationId xmlns:a16="http://schemas.microsoft.com/office/drawing/2014/main" id="{7289C18C-DA1F-3926-E4BC-CC7CEAC6BD3E}"/>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2899713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2C4C04-D0EF-4D83-AC53-CEBCF3EB986D}"/>
              </a:ext>
            </a:extLst>
          </p:cNvPr>
          <p:cNvSpPr>
            <a:spLocks noGrp="1"/>
          </p:cNvSpPr>
          <p:nvPr>
            <p:ph idx="1"/>
          </p:nvPr>
        </p:nvSpPr>
        <p:spPr>
          <a:xfrm>
            <a:off x="1039812" y="2118015"/>
            <a:ext cx="9726613" cy="3516697"/>
          </a:xfrm>
        </p:spPr>
        <p:txBody>
          <a:bodyPr/>
          <a:lstStyle/>
          <a:p>
            <a:r>
              <a:rPr lang="en-US" dirty="0"/>
              <a:t>What do you do?</a:t>
            </a:r>
          </a:p>
          <a:p>
            <a:r>
              <a:rPr lang="en-US" dirty="0"/>
              <a:t>Why did you choose this job?</a:t>
            </a:r>
          </a:p>
          <a:p>
            <a:r>
              <a:rPr lang="en-US" dirty="0"/>
              <a:t>What do you do in a </a:t>
            </a:r>
            <a:br>
              <a:rPr lang="en-US" dirty="0"/>
            </a:br>
            <a:r>
              <a:rPr lang="en-US" dirty="0"/>
              <a:t>normal day?</a:t>
            </a:r>
          </a:p>
          <a:p>
            <a:r>
              <a:rPr lang="en-US" dirty="0"/>
              <a:t>What’s the best bit about </a:t>
            </a:r>
            <a:br>
              <a:rPr lang="en-US" dirty="0"/>
            </a:br>
            <a:r>
              <a:rPr lang="en-US" dirty="0"/>
              <a:t>your job?</a:t>
            </a:r>
          </a:p>
          <a:p>
            <a:r>
              <a:rPr lang="en-US" dirty="0"/>
              <a:t>Is there anything that has surprised you?</a:t>
            </a:r>
          </a:p>
          <a:p>
            <a:r>
              <a:rPr lang="en-US" dirty="0"/>
              <a:t>What do you need to be good </a:t>
            </a:r>
            <a:br>
              <a:rPr lang="en-US" dirty="0"/>
            </a:br>
            <a:r>
              <a:rPr lang="en-US" dirty="0"/>
              <a:t>at to do the job?</a:t>
            </a:r>
          </a:p>
          <a:p>
            <a:r>
              <a:rPr lang="en-US" dirty="0"/>
              <a:t>What did you need to learn?</a:t>
            </a:r>
          </a:p>
          <a:p>
            <a:r>
              <a:rPr lang="en-US" dirty="0"/>
              <a:t>Did you have to overcome any barriers? If so, how did you </a:t>
            </a:r>
            <a:br>
              <a:rPr lang="en-US" dirty="0"/>
            </a:br>
            <a:r>
              <a:rPr lang="en-US" dirty="0"/>
              <a:t>do this?</a:t>
            </a:r>
          </a:p>
          <a:p>
            <a:r>
              <a:rPr lang="en-US" dirty="0"/>
              <a:t>What would you say to someone considering this job?</a:t>
            </a:r>
            <a:endParaRPr lang="en-GB" dirty="0"/>
          </a:p>
        </p:txBody>
      </p:sp>
      <p:sp>
        <p:nvSpPr>
          <p:cNvPr id="2" name="Title 1">
            <a:extLst>
              <a:ext uri="{FF2B5EF4-FFF2-40B4-BE49-F238E27FC236}">
                <a16:creationId xmlns:a16="http://schemas.microsoft.com/office/drawing/2014/main" id="{19A07EE3-6386-472A-969F-7EA38723F30D}"/>
              </a:ext>
            </a:extLst>
          </p:cNvPr>
          <p:cNvSpPr>
            <a:spLocks noGrp="1"/>
          </p:cNvSpPr>
          <p:nvPr>
            <p:ph type="title"/>
          </p:nvPr>
        </p:nvSpPr>
        <p:spPr>
          <a:xfrm>
            <a:off x="1039812" y="1279712"/>
            <a:ext cx="9726613" cy="547492"/>
          </a:xfrm>
        </p:spPr>
        <p:txBody>
          <a:bodyPr/>
          <a:lstStyle/>
          <a:p>
            <a:r>
              <a:rPr lang="en-GB" dirty="0"/>
              <a:t>Example questions</a:t>
            </a:r>
            <a:br>
              <a:rPr lang="en-GB" dirty="0"/>
            </a:br>
            <a:endParaRPr lang="en-GB" dirty="0"/>
          </a:p>
        </p:txBody>
      </p:sp>
    </p:spTree>
    <p:extLst>
      <p:ext uri="{BB962C8B-B14F-4D97-AF65-F5344CB8AC3E}">
        <p14:creationId xmlns:p14="http://schemas.microsoft.com/office/powerpoint/2010/main" val="4112756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07EE3-6386-472A-969F-7EA38723F30D}"/>
              </a:ext>
            </a:extLst>
          </p:cNvPr>
          <p:cNvSpPr>
            <a:spLocks noGrp="1"/>
          </p:cNvSpPr>
          <p:nvPr>
            <p:ph type="title"/>
          </p:nvPr>
        </p:nvSpPr>
        <p:spPr>
          <a:xfrm>
            <a:off x="1039812" y="1270066"/>
            <a:ext cx="9726613" cy="547492"/>
          </a:xfrm>
        </p:spPr>
        <p:txBody>
          <a:bodyPr/>
          <a:lstStyle/>
          <a:p>
            <a:r>
              <a:rPr lang="en-GB" dirty="0"/>
              <a:t>Watch interviews with NHS staff for inspiration</a:t>
            </a:r>
            <a:br>
              <a:rPr lang="en-GB" dirty="0"/>
            </a:br>
            <a:endParaRPr lang="en-GB">
              <a:cs typeface="Arial"/>
            </a:endParaRPr>
          </a:p>
        </p:txBody>
      </p:sp>
      <p:pic>
        <p:nvPicPr>
          <p:cNvPr id="6" name="Online Media 5" title="Step into the NHS - hear from our staff">
            <a:hlinkClick r:id="" action="ppaction://media"/>
            <a:extLst>
              <a:ext uri="{FF2B5EF4-FFF2-40B4-BE49-F238E27FC236}">
                <a16:creationId xmlns:a16="http://schemas.microsoft.com/office/drawing/2014/main" id="{6F26D97A-505D-03AE-965E-B1A5C51BBDAE}"/>
              </a:ext>
            </a:extLst>
          </p:cNvPr>
          <p:cNvPicPr>
            <a:picLocks noGrp="1" noRot="1" noChangeAspect="1"/>
          </p:cNvPicPr>
          <p:nvPr>
            <p:ph idx="1"/>
            <a:videoFile r:link="rId1"/>
          </p:nvPr>
        </p:nvPicPr>
        <p:blipFill>
          <a:blip r:embed="rId4"/>
          <a:stretch>
            <a:fillRect/>
          </a:stretch>
        </p:blipFill>
        <p:spPr>
          <a:xfrm>
            <a:off x="3363119" y="2060513"/>
            <a:ext cx="5255846" cy="3937000"/>
          </a:xfrm>
        </p:spPr>
      </p:pic>
    </p:spTree>
    <p:extLst>
      <p:ext uri="{BB962C8B-B14F-4D97-AF65-F5344CB8AC3E}">
        <p14:creationId xmlns:p14="http://schemas.microsoft.com/office/powerpoint/2010/main" val="2297504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89C1A676-F27F-4A9C-B926-71B027C49351}"/>
              </a:ext>
            </a:extLst>
          </p:cNvPr>
          <p:cNvSpPr>
            <a:spLocks noGrp="1"/>
          </p:cNvSpPr>
          <p:nvPr>
            <p:ph type="body" sz="quarter" idx="14"/>
          </p:nvPr>
        </p:nvSpPr>
        <p:spPr>
          <a:xfrm>
            <a:off x="994716" y="2662230"/>
            <a:ext cx="6138949" cy="3002428"/>
          </a:xfrm>
        </p:spPr>
        <p:txBody>
          <a:bodyPr/>
          <a:lstStyle/>
          <a:p>
            <a:r>
              <a:rPr lang="en-GB" dirty="0"/>
              <a:t>Activity 3a: Sophie’s story</a:t>
            </a:r>
            <a:endParaRPr lang="en-US" dirty="0"/>
          </a:p>
          <a:p>
            <a:pPr lvl="1"/>
            <a:r>
              <a:rPr lang="en-US" dirty="0"/>
              <a:t>Who does Sophie meet from the NHS and how do they help her?</a:t>
            </a:r>
          </a:p>
        </p:txBody>
      </p:sp>
    </p:spTree>
    <p:extLst>
      <p:ext uri="{BB962C8B-B14F-4D97-AF65-F5344CB8AC3E}">
        <p14:creationId xmlns:p14="http://schemas.microsoft.com/office/powerpoint/2010/main" val="11661278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C1658-BE05-42BD-BA1A-FFEDE2BBA92F}"/>
              </a:ext>
            </a:extLst>
          </p:cNvPr>
          <p:cNvSpPr>
            <a:spLocks noGrp="1"/>
          </p:cNvSpPr>
          <p:nvPr>
            <p:ph type="title"/>
          </p:nvPr>
        </p:nvSpPr>
        <p:spPr>
          <a:xfrm>
            <a:off x="3343516" y="1279799"/>
            <a:ext cx="6866963" cy="529859"/>
          </a:xfrm>
        </p:spPr>
        <p:txBody>
          <a:bodyPr/>
          <a:lstStyle/>
          <a:p>
            <a:r>
              <a:rPr lang="en-US"/>
              <a:t>Sophie’s story</a:t>
            </a:r>
            <a:endParaRPr lang="en-GB" dirty="0"/>
          </a:p>
        </p:txBody>
      </p:sp>
      <p:sp>
        <p:nvSpPr>
          <p:cNvPr id="3" name="Content Placeholder 2">
            <a:extLst>
              <a:ext uri="{FF2B5EF4-FFF2-40B4-BE49-F238E27FC236}">
                <a16:creationId xmlns:a16="http://schemas.microsoft.com/office/drawing/2014/main" id="{7C229B04-5451-4FBB-8287-487025AB6329}"/>
              </a:ext>
            </a:extLst>
          </p:cNvPr>
          <p:cNvSpPr>
            <a:spLocks noGrp="1"/>
          </p:cNvSpPr>
          <p:nvPr>
            <p:ph idx="1"/>
          </p:nvPr>
        </p:nvSpPr>
        <p:spPr>
          <a:xfrm>
            <a:off x="3324225" y="2117844"/>
            <a:ext cx="7442200" cy="3468330"/>
          </a:xfrm>
        </p:spPr>
        <p:txBody>
          <a:bodyPr vert="horz" lIns="0" tIns="0" rIns="0" bIns="0" rtlCol="0" anchor="t">
            <a:noAutofit/>
          </a:bodyPr>
          <a:lstStyle/>
          <a:p>
            <a:pPr marL="0" indent="0">
              <a:buNone/>
            </a:pPr>
            <a:r>
              <a:rPr lang="en-US" sz="2400" b="1" dirty="0"/>
              <a:t>What’s the problem?</a:t>
            </a:r>
            <a:br>
              <a:rPr lang="en-US" sz="2400" dirty="0"/>
            </a:br>
            <a:br>
              <a:rPr lang="en-US" sz="2400" dirty="0"/>
            </a:br>
            <a:r>
              <a:rPr lang="en-US" sz="2400" dirty="0"/>
              <a:t>Sophie loves playing football. A bad tackle turns her leg into a balloon. It really hurts! </a:t>
            </a:r>
            <a:br>
              <a:rPr lang="en-US" sz="2400" dirty="0"/>
            </a:br>
            <a:r>
              <a:rPr lang="en-US" sz="2400" dirty="0"/>
              <a:t>Her mum calls for an ambulance and the </a:t>
            </a:r>
            <a:r>
              <a:rPr lang="en-US" sz="2400" b="1" dirty="0"/>
              <a:t>paramedic</a:t>
            </a:r>
            <a:r>
              <a:rPr lang="en-US" sz="2400" dirty="0"/>
              <a:t> takes a look. She then takes Sophie to A&amp;E.</a:t>
            </a:r>
            <a:endParaRPr lang="en-GB" sz="2400">
              <a:cs typeface="Arial"/>
            </a:endParaRPr>
          </a:p>
        </p:txBody>
      </p:sp>
      <p:pic>
        <p:nvPicPr>
          <p:cNvPr id="6" name="Picture Placeholder 5" descr="A drawing of a cartoon character&#10;&#10;Description automatically generated">
            <a:extLst>
              <a:ext uri="{FF2B5EF4-FFF2-40B4-BE49-F238E27FC236}">
                <a16:creationId xmlns:a16="http://schemas.microsoft.com/office/drawing/2014/main" id="{06D9DAEA-4AF6-465E-B352-05A100E519E6}"/>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1481145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57121ED-FE6B-46C3-9348-CE70D415C71B}"/>
              </a:ext>
            </a:extLst>
          </p:cNvPr>
          <p:cNvSpPr>
            <a:spLocks noGrp="1"/>
          </p:cNvSpPr>
          <p:nvPr>
            <p:ph type="title"/>
          </p:nvPr>
        </p:nvSpPr>
        <p:spPr>
          <a:xfrm>
            <a:off x="4349750" y="1274505"/>
            <a:ext cx="5543550" cy="454816"/>
          </a:xfrm>
        </p:spPr>
        <p:txBody>
          <a:bodyPr/>
          <a:lstStyle/>
          <a:p>
            <a:r>
              <a:rPr lang="en-GB" dirty="0"/>
              <a:t>Sophie’s story</a:t>
            </a:r>
          </a:p>
        </p:txBody>
      </p:sp>
      <p:sp>
        <p:nvSpPr>
          <p:cNvPr id="6" name="Content Placeholder 5">
            <a:extLst>
              <a:ext uri="{FF2B5EF4-FFF2-40B4-BE49-F238E27FC236}">
                <a16:creationId xmlns:a16="http://schemas.microsoft.com/office/drawing/2014/main" id="{19CD001F-0725-4B8B-AA9D-6A9539BDE547}"/>
              </a:ext>
            </a:extLst>
          </p:cNvPr>
          <p:cNvSpPr>
            <a:spLocks noGrp="1"/>
          </p:cNvSpPr>
          <p:nvPr>
            <p:ph sz="half" idx="1"/>
          </p:nvPr>
        </p:nvSpPr>
        <p:spPr>
          <a:xfrm>
            <a:off x="4359396" y="2108369"/>
            <a:ext cx="5543550" cy="3543939"/>
          </a:xfrm>
        </p:spPr>
        <p:txBody>
          <a:bodyPr vert="horz" lIns="0" tIns="0" rIns="0" bIns="0" rtlCol="0" anchor="t">
            <a:noAutofit/>
          </a:bodyPr>
          <a:lstStyle/>
          <a:p>
            <a:r>
              <a:rPr lang="en-US" sz="2400" dirty="0"/>
              <a:t>How many different people working in the NHS help Sophie?</a:t>
            </a:r>
            <a:endParaRPr lang="en-US" sz="2400" dirty="0">
              <a:cs typeface="Arial"/>
            </a:endParaRPr>
          </a:p>
          <a:p>
            <a:r>
              <a:rPr lang="en-US" sz="2400" dirty="0"/>
              <a:t>As you hear Sophie’s story, </a:t>
            </a:r>
            <a:br>
              <a:rPr lang="en-US" sz="2400" dirty="0"/>
            </a:br>
            <a:r>
              <a:rPr lang="en-US" sz="2400" dirty="0"/>
              <a:t>are there any jobs that sound interesting to you?</a:t>
            </a:r>
            <a:endParaRPr lang="en-US" sz="2400" dirty="0">
              <a:cs typeface="Arial"/>
            </a:endParaRPr>
          </a:p>
        </p:txBody>
      </p:sp>
      <p:pic>
        <p:nvPicPr>
          <p:cNvPr id="2" name="Picture 1">
            <a:extLst>
              <a:ext uri="{FF2B5EF4-FFF2-40B4-BE49-F238E27FC236}">
                <a16:creationId xmlns:a16="http://schemas.microsoft.com/office/drawing/2014/main" id="{DA0EEA4E-7D4B-4CEA-BDF8-C2D8D73A9EE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78077" y="1675534"/>
            <a:ext cx="2792528" cy="3951780"/>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39139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35462" y="1278471"/>
            <a:ext cx="7442200" cy="529859"/>
          </a:xfrm>
        </p:spPr>
        <p:txBody>
          <a:bodyPr/>
          <a:lstStyle/>
          <a:p>
            <a:r>
              <a:rPr lang="en-US" dirty="0"/>
              <a:t>Accident and emergency </a:t>
            </a:r>
            <a:br>
              <a:rPr lang="en-US" dirty="0"/>
            </a:br>
            <a:r>
              <a:rPr lang="en-US" dirty="0"/>
              <a:t>(A&amp;E) department</a:t>
            </a:r>
            <a:br>
              <a:rPr lang="en-US" dirty="0"/>
            </a:br>
            <a:endParaRPr lang="en-GB" dirty="0"/>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54753" y="2473035"/>
            <a:ext cx="6430963" cy="3363923"/>
          </a:xfrm>
        </p:spPr>
        <p:txBody>
          <a:bodyPr/>
          <a:lstStyle/>
          <a:p>
            <a:pPr marL="0" indent="0">
              <a:buNone/>
            </a:pPr>
            <a:r>
              <a:rPr lang="en-GB" sz="2400" dirty="0"/>
              <a:t>Sophie arrives at A&amp;E and a helpful </a:t>
            </a:r>
            <a:r>
              <a:rPr lang="en-GB" sz="2400" b="1" dirty="0"/>
              <a:t>porter</a:t>
            </a:r>
            <a:r>
              <a:rPr lang="en-GB" sz="2400" dirty="0"/>
              <a:t> brings her in from the ambulance. </a:t>
            </a:r>
          </a:p>
          <a:p>
            <a:pPr marL="0" indent="0">
              <a:buNone/>
            </a:pPr>
            <a:r>
              <a:rPr lang="en-GB" sz="2400" dirty="0"/>
              <a:t>The </a:t>
            </a:r>
            <a:r>
              <a:rPr lang="en-GB" sz="2400" b="1" dirty="0"/>
              <a:t>receptionist</a:t>
            </a:r>
            <a:r>
              <a:rPr lang="en-GB" sz="2400" dirty="0"/>
              <a:t> smiles and registers her. Then a </a:t>
            </a:r>
            <a:r>
              <a:rPr lang="en-GB" sz="2400" b="1" dirty="0"/>
              <a:t>triage nurse </a:t>
            </a:r>
            <a:r>
              <a:rPr lang="en-GB" sz="2400" dirty="0"/>
              <a:t>assesses her leg and asks how she's feeling – </a:t>
            </a:r>
            <a:r>
              <a:rPr lang="en-GB" sz="2400" i="1" dirty="0"/>
              <a:t>“A little dizzy to </a:t>
            </a:r>
            <a:br>
              <a:rPr lang="en-GB" sz="2400" i="1" dirty="0"/>
            </a:br>
            <a:r>
              <a:rPr lang="en-GB" sz="2400" i="1" dirty="0"/>
              <a:t>be honest.”</a:t>
            </a:r>
          </a:p>
          <a:p>
            <a:pPr marL="0" indent="0">
              <a:buNone/>
            </a:pPr>
            <a:r>
              <a:rPr lang="en-GB" sz="2400" dirty="0"/>
              <a:t>Sophie sees an </a:t>
            </a:r>
            <a:r>
              <a:rPr lang="en-GB" sz="2400" b="1" dirty="0"/>
              <a:t>A&amp;E doctor </a:t>
            </a:r>
            <a:r>
              <a:rPr lang="en-GB" sz="2400" dirty="0"/>
              <a:t>who thinks </a:t>
            </a:r>
            <a:br>
              <a:rPr lang="en-GB" sz="2400" dirty="0"/>
            </a:br>
            <a:r>
              <a:rPr lang="en-GB" sz="2400" dirty="0"/>
              <a:t>it's broken. No wonder it's painful!</a:t>
            </a:r>
          </a:p>
        </p:txBody>
      </p:sp>
      <p:pic>
        <p:nvPicPr>
          <p:cNvPr id="16" name="Picture Placeholder 15" descr="A picture containing bedroom, room, bed&#10;&#10;Description automatically generated">
            <a:extLst>
              <a:ext uri="{FF2B5EF4-FFF2-40B4-BE49-F238E27FC236}">
                <a16:creationId xmlns:a16="http://schemas.microsoft.com/office/drawing/2014/main" id="{AE2DECEC-8898-4B3C-A86F-221203B57D9F}"/>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1" y="1581982"/>
            <a:ext cx="3707026" cy="4039561"/>
          </a:xfrm>
        </p:spPr>
      </p:pic>
    </p:spTree>
    <p:extLst>
      <p:ext uri="{BB962C8B-B14F-4D97-AF65-F5344CB8AC3E}">
        <p14:creationId xmlns:p14="http://schemas.microsoft.com/office/powerpoint/2010/main" val="1068614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58744" y="1272809"/>
            <a:ext cx="6434136" cy="504459"/>
          </a:xfrm>
        </p:spPr>
        <p:txBody>
          <a:bodyPr/>
          <a:lstStyle/>
          <a:p>
            <a:r>
              <a:rPr lang="en-US" dirty="0"/>
              <a:t>Trip to the x-ray department </a:t>
            </a:r>
            <a:br>
              <a:rPr lang="en-US" dirty="0"/>
            </a:br>
            <a:r>
              <a:rPr lang="en-US" dirty="0"/>
              <a:t>and back</a:t>
            </a:r>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61224" y="2473035"/>
            <a:ext cx="6434137" cy="3617924"/>
          </a:xfrm>
        </p:spPr>
        <p:txBody>
          <a:bodyPr numCol="1"/>
          <a:lstStyle/>
          <a:p>
            <a:pPr marL="0" indent="0">
              <a:buNone/>
            </a:pPr>
            <a:r>
              <a:rPr lang="en-GB" sz="2400" dirty="0"/>
              <a:t>She needs an x-ray. The </a:t>
            </a:r>
            <a:r>
              <a:rPr lang="en-GB" sz="2400" b="1" dirty="0"/>
              <a:t>porter</a:t>
            </a:r>
            <a:r>
              <a:rPr lang="en-GB" sz="2400" dirty="0"/>
              <a:t> wheels her </a:t>
            </a:r>
            <a:br>
              <a:rPr lang="en-GB" sz="2400" dirty="0"/>
            </a:br>
            <a:r>
              <a:rPr lang="en-GB" sz="2400" dirty="0"/>
              <a:t>to the </a:t>
            </a:r>
            <a:r>
              <a:rPr lang="en-GB" sz="2400" b="1" dirty="0"/>
              <a:t>diagnostic radiographer</a:t>
            </a:r>
            <a:r>
              <a:rPr lang="en-GB" sz="2400" dirty="0"/>
              <a:t>.</a:t>
            </a:r>
          </a:p>
          <a:p>
            <a:pPr marL="0" indent="0">
              <a:buNone/>
            </a:pPr>
            <a:r>
              <a:rPr lang="en-GB" sz="2400" dirty="0"/>
              <a:t>It's confirmed – Sophie's leg is broken!</a:t>
            </a:r>
          </a:p>
          <a:p>
            <a:pPr marL="0" indent="0">
              <a:buNone/>
            </a:pPr>
            <a:r>
              <a:rPr lang="en-GB" sz="2400" dirty="0"/>
              <a:t>A </a:t>
            </a:r>
            <a:r>
              <a:rPr lang="en-GB" sz="2400" b="1" dirty="0"/>
              <a:t>children's nurse </a:t>
            </a:r>
            <a:r>
              <a:rPr lang="en-GB" sz="2400" dirty="0"/>
              <a:t>covers her wound with </a:t>
            </a:r>
            <a:br>
              <a:rPr lang="en-GB" sz="2400" dirty="0"/>
            </a:br>
            <a:r>
              <a:rPr lang="en-GB" sz="2400" dirty="0"/>
              <a:t>a dressing. She needs to stay in hospital overnight. The </a:t>
            </a:r>
            <a:r>
              <a:rPr lang="en-GB" sz="2400" b="1" dirty="0"/>
              <a:t>porter</a:t>
            </a:r>
            <a:r>
              <a:rPr lang="en-GB" sz="2400" dirty="0"/>
              <a:t> is back and takes her </a:t>
            </a:r>
            <a:br>
              <a:rPr lang="en-GB" sz="2400" dirty="0"/>
            </a:br>
            <a:r>
              <a:rPr lang="en-GB" sz="2400" dirty="0"/>
              <a:t>to the ward.</a:t>
            </a:r>
          </a:p>
        </p:txBody>
      </p:sp>
      <p:pic>
        <p:nvPicPr>
          <p:cNvPr id="12" name="Picture Placeholder 11" descr="A picture containing room, drawing, refrigerator&#10;&#10;Description automatically generated">
            <a:extLst>
              <a:ext uri="{FF2B5EF4-FFF2-40B4-BE49-F238E27FC236}">
                <a16:creationId xmlns:a16="http://schemas.microsoft.com/office/drawing/2014/main" id="{521962AD-1DBC-472B-B0C8-C1A78DA7F465}"/>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1777268"/>
            <a:ext cx="3708000" cy="3681442"/>
          </a:xfrm>
        </p:spPr>
      </p:pic>
    </p:spTree>
    <p:extLst>
      <p:ext uri="{BB962C8B-B14F-4D97-AF65-F5344CB8AC3E}">
        <p14:creationId xmlns:p14="http://schemas.microsoft.com/office/powerpoint/2010/main" val="1841041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70871" y="1272809"/>
            <a:ext cx="5858900" cy="529859"/>
          </a:xfrm>
        </p:spPr>
        <p:txBody>
          <a:bodyPr/>
          <a:lstStyle/>
          <a:p>
            <a:r>
              <a:rPr lang="en-US" dirty="0"/>
              <a:t>On the ward </a:t>
            </a:r>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90162" y="2098553"/>
            <a:ext cx="6434136" cy="3468330"/>
          </a:xfrm>
        </p:spPr>
        <p:txBody>
          <a:bodyPr numCol="1"/>
          <a:lstStyle/>
          <a:p>
            <a:pPr marL="0" indent="0">
              <a:buNone/>
            </a:pPr>
            <a:r>
              <a:rPr lang="en-GB" sz="2400" dirty="0"/>
              <a:t>The bed looks nothing like the messy one </a:t>
            </a:r>
            <a:br>
              <a:rPr lang="en-GB" sz="2400" dirty="0"/>
            </a:br>
            <a:r>
              <a:rPr lang="en-GB" sz="2400" dirty="0"/>
              <a:t>she left in her bedroom this morning! The </a:t>
            </a:r>
            <a:r>
              <a:rPr lang="en-GB" sz="2400" b="1" dirty="0"/>
              <a:t>housekeeper</a:t>
            </a:r>
            <a:r>
              <a:rPr lang="en-GB" sz="2400" dirty="0"/>
              <a:t> has ensured it is perfectly </a:t>
            </a:r>
            <a:br>
              <a:rPr lang="en-GB" sz="2400" dirty="0"/>
            </a:br>
            <a:r>
              <a:rPr lang="en-GB" sz="2400" dirty="0"/>
              <a:t>made using the clean sheets the </a:t>
            </a:r>
            <a:r>
              <a:rPr lang="en-GB" sz="2400" b="1" dirty="0"/>
              <a:t>laundry assistant</a:t>
            </a:r>
            <a:r>
              <a:rPr lang="en-GB" sz="2400" dirty="0"/>
              <a:t> dropped off earlier.</a:t>
            </a:r>
          </a:p>
          <a:p>
            <a:pPr marL="0" indent="0">
              <a:buNone/>
            </a:pPr>
            <a:r>
              <a:rPr lang="en-GB" sz="2400" dirty="0"/>
              <a:t>The </a:t>
            </a:r>
            <a:r>
              <a:rPr lang="en-GB" sz="2400" b="1" dirty="0"/>
              <a:t>healthcare assistant </a:t>
            </a:r>
            <a:r>
              <a:rPr lang="en-GB" sz="2400" dirty="0"/>
              <a:t>makes Sophie comfortable and the </a:t>
            </a:r>
            <a:r>
              <a:rPr lang="en-GB" sz="2400" b="1" dirty="0"/>
              <a:t>children's nurse </a:t>
            </a:r>
            <a:r>
              <a:rPr lang="en-GB" sz="2400" dirty="0"/>
              <a:t>gives </a:t>
            </a:r>
            <a:br>
              <a:rPr lang="en-GB" sz="2400" dirty="0"/>
            </a:br>
            <a:r>
              <a:rPr lang="en-GB" sz="2400" dirty="0"/>
              <a:t>her some medicine for the pain.</a:t>
            </a:r>
          </a:p>
        </p:txBody>
      </p:sp>
      <p:pic>
        <p:nvPicPr>
          <p:cNvPr id="7" name="Picture Placeholder 6">
            <a:extLst>
              <a:ext uri="{FF2B5EF4-FFF2-40B4-BE49-F238E27FC236}">
                <a16:creationId xmlns:a16="http://schemas.microsoft.com/office/drawing/2014/main" id="{0116ADDF-9043-41D3-B5D0-3B329A4D4143}"/>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29730"/>
            <a:ext cx="3708000" cy="4198540"/>
          </a:xfrm>
        </p:spPr>
      </p:pic>
    </p:spTree>
    <p:extLst>
      <p:ext uri="{BB962C8B-B14F-4D97-AF65-F5344CB8AC3E}">
        <p14:creationId xmlns:p14="http://schemas.microsoft.com/office/powerpoint/2010/main" val="435569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70869" y="1272809"/>
            <a:ext cx="6434137" cy="529859"/>
          </a:xfrm>
        </p:spPr>
        <p:txBody>
          <a:bodyPr/>
          <a:lstStyle/>
          <a:p>
            <a:r>
              <a:rPr lang="en-US" dirty="0"/>
              <a:t>On the ward </a:t>
            </a:r>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99807" y="2098553"/>
            <a:ext cx="6251629" cy="3468330"/>
          </a:xfrm>
        </p:spPr>
        <p:txBody>
          <a:bodyPr numCol="1"/>
          <a:lstStyle/>
          <a:p>
            <a:pPr marL="0" indent="0">
              <a:buNone/>
            </a:pPr>
            <a:r>
              <a:rPr lang="en-GB" sz="2400" dirty="0"/>
              <a:t>The food arrives and "It's better than dad's cooking," thinks Sophie, and he's the best cook in their house! The </a:t>
            </a:r>
            <a:r>
              <a:rPr lang="en-GB" sz="2400" b="1" dirty="0"/>
              <a:t>chef</a:t>
            </a:r>
            <a:r>
              <a:rPr lang="en-GB" sz="2400" dirty="0"/>
              <a:t> must be good because she carries on eating even after hearing she needs an operation.</a:t>
            </a:r>
          </a:p>
        </p:txBody>
      </p:sp>
      <p:pic>
        <p:nvPicPr>
          <p:cNvPr id="8" name="Picture Placeholder 6">
            <a:extLst>
              <a:ext uri="{FF2B5EF4-FFF2-40B4-BE49-F238E27FC236}">
                <a16:creationId xmlns:a16="http://schemas.microsoft.com/office/drawing/2014/main" id="{2BB2A28F-2DE5-4F96-8CB6-C12A80FAD12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82" y="1551729"/>
            <a:ext cx="3708000" cy="37545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pic>
    </p:spTree>
    <p:extLst>
      <p:ext uri="{BB962C8B-B14F-4D97-AF65-F5344CB8AC3E}">
        <p14:creationId xmlns:p14="http://schemas.microsoft.com/office/powerpoint/2010/main" val="3465290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980D6C-11B7-431F-8927-862E6D629A2E}"/>
              </a:ext>
            </a:extLst>
          </p:cNvPr>
          <p:cNvSpPr>
            <a:spLocks noGrp="1"/>
          </p:cNvSpPr>
          <p:nvPr>
            <p:ph idx="1"/>
          </p:nvPr>
        </p:nvSpPr>
        <p:spPr>
          <a:xfrm>
            <a:off x="3324225" y="2117844"/>
            <a:ext cx="7442200" cy="3468330"/>
          </a:xfrm>
        </p:spPr>
        <p:txBody>
          <a:bodyPr vert="horz" lIns="0" tIns="0" rIns="0" bIns="0" rtlCol="0" anchor="t">
            <a:noAutofit/>
          </a:bodyPr>
          <a:lstStyle/>
          <a:p>
            <a:pPr marL="457200" indent="-457200">
              <a:buFont typeface="Arial" panose="020B0604020202020204" pitchFamily="34" charset="0"/>
              <a:buChar char="•"/>
            </a:pPr>
            <a:r>
              <a:rPr lang="en-US" sz="2400" dirty="0"/>
              <a:t>You will be able to identify different </a:t>
            </a:r>
            <a:br>
              <a:rPr lang="en-US" sz="2400" dirty="0"/>
            </a:br>
            <a:r>
              <a:rPr lang="en-US" sz="2400" dirty="0"/>
              <a:t>jobs in the community.</a:t>
            </a:r>
            <a:endParaRPr lang="en-US" sz="2400">
              <a:cs typeface="Arial"/>
            </a:endParaRPr>
          </a:p>
          <a:p>
            <a:pPr marL="457200" indent="-457200">
              <a:buFont typeface="Arial" panose="020B0604020202020204" pitchFamily="34" charset="0"/>
              <a:buChar char="•"/>
            </a:pPr>
            <a:r>
              <a:rPr lang="en-US" sz="2400" dirty="0"/>
              <a:t>You will be able to describe a range of </a:t>
            </a:r>
            <a:br>
              <a:rPr lang="en-US" sz="2400" dirty="0"/>
            </a:br>
            <a:r>
              <a:rPr lang="en-US" sz="2400" dirty="0"/>
              <a:t>jobs in the NHS.</a:t>
            </a:r>
            <a:endParaRPr lang="en-US" sz="2400">
              <a:cs typeface="Arial"/>
            </a:endParaRPr>
          </a:p>
          <a:p>
            <a:pPr marL="457200" indent="-457200">
              <a:buFont typeface="Arial" panose="020B0604020202020204" pitchFamily="34" charset="0"/>
              <a:buChar char="•"/>
            </a:pPr>
            <a:r>
              <a:rPr lang="en-US" sz="2400" dirty="0"/>
              <a:t>You will be able to describe some of the </a:t>
            </a:r>
            <a:br>
              <a:rPr lang="en-US" sz="2400" dirty="0"/>
            </a:br>
            <a:r>
              <a:rPr lang="en-US" sz="2400" dirty="0"/>
              <a:t>skills and qualities that different jobs need.</a:t>
            </a:r>
            <a:endParaRPr lang="en-US" sz="2400" dirty="0">
              <a:cs typeface="Arial"/>
            </a:endParaRPr>
          </a:p>
        </p:txBody>
      </p:sp>
      <p:pic>
        <p:nvPicPr>
          <p:cNvPr id="5" name="Picture Placeholder 4" descr="A picture containing library, scene, person, book&#10;&#10;Description automatically generated">
            <a:extLst>
              <a:ext uri="{FF2B5EF4-FFF2-40B4-BE49-F238E27FC236}">
                <a16:creationId xmlns:a16="http://schemas.microsoft.com/office/drawing/2014/main" id="{11FDCE46-4BB5-D443-A512-9A73B10824EB}"/>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
        <p:nvSpPr>
          <p:cNvPr id="2" name="Title 1">
            <a:extLst>
              <a:ext uri="{FF2B5EF4-FFF2-40B4-BE49-F238E27FC236}">
                <a16:creationId xmlns:a16="http://schemas.microsoft.com/office/drawing/2014/main" id="{6FB37CB9-2B96-4698-BD0F-5493BED48E78}"/>
              </a:ext>
            </a:extLst>
          </p:cNvPr>
          <p:cNvSpPr>
            <a:spLocks noGrp="1"/>
          </p:cNvSpPr>
          <p:nvPr>
            <p:ph type="title"/>
          </p:nvPr>
        </p:nvSpPr>
        <p:spPr>
          <a:xfrm>
            <a:off x="3324226" y="1270066"/>
            <a:ext cx="7442200" cy="547492"/>
          </a:xfrm>
        </p:spPr>
        <p:txBody>
          <a:bodyPr/>
          <a:lstStyle/>
          <a:p>
            <a:r>
              <a:rPr lang="en-GB" dirty="0"/>
              <a:t>What will you learn?</a:t>
            </a:r>
          </a:p>
        </p:txBody>
      </p:sp>
    </p:spTree>
    <p:extLst>
      <p:ext uri="{BB962C8B-B14F-4D97-AF65-F5344CB8AC3E}">
        <p14:creationId xmlns:p14="http://schemas.microsoft.com/office/powerpoint/2010/main" val="2177221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70871" y="1272809"/>
            <a:ext cx="6434136" cy="555991"/>
          </a:xfrm>
        </p:spPr>
        <p:txBody>
          <a:bodyPr/>
          <a:lstStyle/>
          <a:p>
            <a:r>
              <a:rPr lang="en-US" dirty="0"/>
              <a:t>In the laboratory</a:t>
            </a:r>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61225" y="2098553"/>
            <a:ext cx="5831216" cy="3468330"/>
          </a:xfrm>
        </p:spPr>
        <p:txBody>
          <a:bodyPr vert="horz" lIns="0" tIns="0" rIns="0" bIns="0" rtlCol="0" anchor="t">
            <a:noAutofit/>
          </a:bodyPr>
          <a:lstStyle/>
          <a:p>
            <a:pPr marL="0" indent="0">
              <a:buNone/>
            </a:pPr>
            <a:r>
              <a:rPr lang="en-GB" sz="2400" dirty="0"/>
              <a:t>A </a:t>
            </a:r>
            <a:r>
              <a:rPr lang="en-GB" sz="2400" b="1" dirty="0"/>
              <a:t>phlebotomist</a:t>
            </a:r>
            <a:r>
              <a:rPr lang="en-GB" sz="2400" dirty="0"/>
              <a:t> comes to take some blood. It's really not </a:t>
            </a:r>
            <a:r>
              <a:rPr lang="en-GB" sz="2400" i="1" dirty="0"/>
              <a:t>that</a:t>
            </a:r>
            <a:r>
              <a:rPr lang="en-GB" sz="2400" dirty="0"/>
              <a:t> bad!</a:t>
            </a:r>
          </a:p>
          <a:p>
            <a:r>
              <a:rPr lang="en-GB" sz="2400" dirty="0"/>
              <a:t>The blood is then tested by a </a:t>
            </a:r>
            <a:r>
              <a:rPr lang="en-GB" sz="2400" b="1" dirty="0"/>
              <a:t>biomedical scientist </a:t>
            </a:r>
            <a:r>
              <a:rPr lang="en-GB" sz="2400" dirty="0"/>
              <a:t>to check it is okay for Sophie to have the operation.</a:t>
            </a:r>
            <a:endParaRPr lang="en-GB" sz="2400" dirty="0">
              <a:cs typeface="Arial"/>
            </a:endParaRPr>
          </a:p>
        </p:txBody>
      </p:sp>
      <p:pic>
        <p:nvPicPr>
          <p:cNvPr id="7" name="Picture Placeholder 6" descr="A picture containing toy, box, refrigerator&#10;&#10;Description automatically generated">
            <a:extLst>
              <a:ext uri="{FF2B5EF4-FFF2-40B4-BE49-F238E27FC236}">
                <a16:creationId xmlns:a16="http://schemas.microsoft.com/office/drawing/2014/main" id="{B6ECEBCE-B65E-4A4B-B7A6-F42EDFED11FE}"/>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602716"/>
            <a:ext cx="3708000" cy="3652567"/>
          </a:xfrm>
        </p:spPr>
      </p:pic>
    </p:spTree>
    <p:extLst>
      <p:ext uri="{BB962C8B-B14F-4D97-AF65-F5344CB8AC3E}">
        <p14:creationId xmlns:p14="http://schemas.microsoft.com/office/powerpoint/2010/main" val="37325519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70870" y="1272809"/>
            <a:ext cx="6434137" cy="529859"/>
          </a:xfrm>
        </p:spPr>
        <p:txBody>
          <a:bodyPr/>
          <a:lstStyle/>
          <a:p>
            <a:r>
              <a:rPr lang="en-US" dirty="0"/>
              <a:t>The operating theatre</a:t>
            </a:r>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70870" y="1875323"/>
            <a:ext cx="6661533" cy="3468330"/>
          </a:xfrm>
        </p:spPr>
        <p:txBody>
          <a:bodyPr vert="horz" lIns="0" tIns="0" rIns="0" bIns="0" rtlCol="0" anchor="t">
            <a:noAutofit/>
          </a:bodyPr>
          <a:lstStyle/>
          <a:p>
            <a:pPr marL="0" indent="0">
              <a:buNone/>
            </a:pPr>
            <a:r>
              <a:rPr lang="en-GB" sz="2400" dirty="0"/>
              <a:t>A few hours later, a team of people greet her in the operating theatre. Sophie can’t believe they are all there for her! There's a </a:t>
            </a:r>
            <a:r>
              <a:rPr lang="en-GB" sz="2400" b="1" dirty="0"/>
              <a:t>surgeon, anaesthetist, theatre nurse</a:t>
            </a:r>
            <a:r>
              <a:rPr lang="en-GB" sz="2400" dirty="0"/>
              <a:t> and </a:t>
            </a:r>
            <a:r>
              <a:rPr lang="en-GB" sz="2400" b="1" dirty="0"/>
              <a:t>operating department practitioner</a:t>
            </a:r>
            <a:r>
              <a:rPr lang="en-GB" sz="2400" dirty="0"/>
              <a:t>. They all do different things.</a:t>
            </a:r>
          </a:p>
          <a:p>
            <a:r>
              <a:rPr lang="en-GB" sz="2400" dirty="0"/>
              <a:t>After the operation, an </a:t>
            </a:r>
            <a:r>
              <a:rPr lang="en-GB" sz="2400" b="1" dirty="0"/>
              <a:t>orthopaedic practitioner </a:t>
            </a:r>
            <a:r>
              <a:rPr lang="en-GB" sz="2400" dirty="0"/>
              <a:t>puts a plaster cast on her leg. That will keep everything in place while it heals. Sophie can't wait for her friends to decorate it.</a:t>
            </a:r>
            <a:endParaRPr lang="en-GB" sz="2400" dirty="0">
              <a:cs typeface="Arial"/>
            </a:endParaRPr>
          </a:p>
          <a:p>
            <a:pPr marL="0" indent="0">
              <a:buNone/>
            </a:pPr>
            <a:endParaRPr lang="en-GB" sz="2400" dirty="0"/>
          </a:p>
        </p:txBody>
      </p:sp>
      <p:pic>
        <p:nvPicPr>
          <p:cNvPr id="26" name="Picture Placeholder 25" descr="A picture containing toy&#10;&#10;Description automatically generated">
            <a:extLst>
              <a:ext uri="{FF2B5EF4-FFF2-40B4-BE49-F238E27FC236}">
                <a16:creationId xmlns:a16="http://schemas.microsoft.com/office/drawing/2014/main" id="{B7E24F08-2E99-4F84-B8B9-D071A76461C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438884"/>
            <a:ext cx="3708000" cy="4378604"/>
          </a:xfrm>
        </p:spPr>
      </p:pic>
    </p:spTree>
    <p:extLst>
      <p:ext uri="{BB962C8B-B14F-4D97-AF65-F5344CB8AC3E}">
        <p14:creationId xmlns:p14="http://schemas.microsoft.com/office/powerpoint/2010/main" val="2720773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2D12E-A039-4BCD-B705-8085753A27CB}"/>
              </a:ext>
            </a:extLst>
          </p:cNvPr>
          <p:cNvSpPr>
            <a:spLocks noGrp="1"/>
          </p:cNvSpPr>
          <p:nvPr>
            <p:ph type="title"/>
          </p:nvPr>
        </p:nvSpPr>
        <p:spPr>
          <a:xfrm>
            <a:off x="4370870" y="1272809"/>
            <a:ext cx="6434137" cy="529859"/>
          </a:xfrm>
        </p:spPr>
        <p:txBody>
          <a:bodyPr/>
          <a:lstStyle/>
          <a:p>
            <a:r>
              <a:rPr lang="en-US" dirty="0"/>
              <a:t>Recovery</a:t>
            </a:r>
          </a:p>
        </p:txBody>
      </p:sp>
      <p:sp>
        <p:nvSpPr>
          <p:cNvPr id="3" name="Content Placeholder 2">
            <a:extLst>
              <a:ext uri="{FF2B5EF4-FFF2-40B4-BE49-F238E27FC236}">
                <a16:creationId xmlns:a16="http://schemas.microsoft.com/office/drawing/2014/main" id="{E99325B8-3E81-44F6-9869-00A36F317D32}"/>
              </a:ext>
            </a:extLst>
          </p:cNvPr>
          <p:cNvSpPr>
            <a:spLocks noGrp="1"/>
          </p:cNvSpPr>
          <p:nvPr>
            <p:ph idx="1"/>
          </p:nvPr>
        </p:nvSpPr>
        <p:spPr>
          <a:xfrm>
            <a:off x="4380515" y="2098553"/>
            <a:ext cx="6232299" cy="3468330"/>
          </a:xfrm>
        </p:spPr>
        <p:txBody>
          <a:bodyPr/>
          <a:lstStyle/>
          <a:p>
            <a:pPr marL="0" indent="0">
              <a:buNone/>
            </a:pPr>
            <a:r>
              <a:rPr lang="en-US" sz="2400" dirty="0"/>
              <a:t>When the </a:t>
            </a:r>
            <a:r>
              <a:rPr lang="en-US" sz="2400" b="1" dirty="0"/>
              <a:t>surgeon</a:t>
            </a:r>
            <a:r>
              <a:rPr lang="en-US" sz="2400" dirty="0"/>
              <a:t> is happy for Sophie to leave, the </a:t>
            </a:r>
            <a:r>
              <a:rPr lang="en-US" sz="2400" b="1" dirty="0"/>
              <a:t>hospital pharmacist </a:t>
            </a:r>
            <a:r>
              <a:rPr lang="en-US" sz="2400" dirty="0"/>
              <a:t>prepares her medicine. Then the </a:t>
            </a:r>
            <a:r>
              <a:rPr lang="en-US" sz="2400" b="1" dirty="0"/>
              <a:t>patient transport services </a:t>
            </a:r>
            <a:r>
              <a:rPr lang="en-US" sz="2400" dirty="0"/>
              <a:t>drive her home.</a:t>
            </a:r>
          </a:p>
          <a:p>
            <a:pPr marL="0" indent="0">
              <a:buNone/>
            </a:pPr>
            <a:r>
              <a:rPr lang="en-US" sz="2400" dirty="0"/>
              <a:t>She has to go back two weeks later for a check-up. Then a few weeks after that a </a:t>
            </a:r>
            <a:r>
              <a:rPr lang="en-US" sz="2400" b="1" dirty="0"/>
              <a:t>physiotherapist</a:t>
            </a:r>
            <a:r>
              <a:rPr lang="en-US" sz="2400" dirty="0"/>
              <a:t> suggests some exercises </a:t>
            </a:r>
            <a:br>
              <a:rPr lang="en-US" sz="2400" dirty="0"/>
            </a:br>
            <a:r>
              <a:rPr lang="en-US" sz="2400" dirty="0"/>
              <a:t>to make her leg strong again. </a:t>
            </a:r>
          </a:p>
          <a:p>
            <a:endParaRPr lang="en-US" sz="2400" dirty="0"/>
          </a:p>
          <a:p>
            <a:endParaRPr lang="en-US" sz="2400" dirty="0"/>
          </a:p>
          <a:p>
            <a:endParaRPr lang="en-US" sz="2400" dirty="0"/>
          </a:p>
        </p:txBody>
      </p:sp>
      <p:pic>
        <p:nvPicPr>
          <p:cNvPr id="28" name="Picture Placeholder 27" descr="A drawing of a cartoon character&#10;&#10;Description automatically generated">
            <a:extLst>
              <a:ext uri="{FF2B5EF4-FFF2-40B4-BE49-F238E27FC236}">
                <a16:creationId xmlns:a16="http://schemas.microsoft.com/office/drawing/2014/main" id="{8F631505-4F56-4253-BA15-D8ABD8C41B38}"/>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6"/>
            <a:ext cx="3708000" cy="4606817"/>
          </a:xfrm>
        </p:spPr>
      </p:pic>
    </p:spTree>
    <p:extLst>
      <p:ext uri="{BB962C8B-B14F-4D97-AF65-F5344CB8AC3E}">
        <p14:creationId xmlns:p14="http://schemas.microsoft.com/office/powerpoint/2010/main" val="36886006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66B3CE7F-1FB9-0D40-91A1-479D3DB82035}"/>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p:blipFill>
        <p:spPr>
          <a:xfrm>
            <a:off x="1" y="3536850"/>
            <a:ext cx="2793553" cy="3321149"/>
          </a:xfrm>
        </p:spPr>
      </p:pic>
      <p:sp>
        <p:nvSpPr>
          <p:cNvPr id="3" name="Title 2">
            <a:extLst>
              <a:ext uri="{FF2B5EF4-FFF2-40B4-BE49-F238E27FC236}">
                <a16:creationId xmlns:a16="http://schemas.microsoft.com/office/drawing/2014/main" id="{A6ED4856-6A03-462D-93E8-E683FEBEA32F}"/>
              </a:ext>
            </a:extLst>
          </p:cNvPr>
          <p:cNvSpPr>
            <a:spLocks noGrp="1"/>
          </p:cNvSpPr>
          <p:nvPr>
            <p:ph type="title"/>
          </p:nvPr>
        </p:nvSpPr>
        <p:spPr>
          <a:xfrm>
            <a:off x="3325813" y="1271183"/>
            <a:ext cx="7440611" cy="728765"/>
          </a:xfrm>
        </p:spPr>
        <p:txBody>
          <a:bodyPr/>
          <a:lstStyle/>
          <a:p>
            <a:r>
              <a:rPr lang="en-GB" dirty="0"/>
              <a:t>Result!</a:t>
            </a:r>
          </a:p>
        </p:txBody>
      </p:sp>
      <p:sp>
        <p:nvSpPr>
          <p:cNvPr id="6" name="Text Placeholder 5">
            <a:extLst>
              <a:ext uri="{FF2B5EF4-FFF2-40B4-BE49-F238E27FC236}">
                <a16:creationId xmlns:a16="http://schemas.microsoft.com/office/drawing/2014/main" id="{C82458F8-16D9-49A6-8A68-479E427B7DC2}"/>
              </a:ext>
            </a:extLst>
          </p:cNvPr>
          <p:cNvSpPr>
            <a:spLocks noGrp="1"/>
          </p:cNvSpPr>
          <p:nvPr>
            <p:ph type="body" sz="quarter" idx="11"/>
          </p:nvPr>
        </p:nvSpPr>
        <p:spPr>
          <a:xfrm>
            <a:off x="3324226" y="2096403"/>
            <a:ext cx="7442200" cy="3328878"/>
          </a:xfrm>
        </p:spPr>
        <p:txBody>
          <a:bodyPr vert="horz" lIns="0" tIns="0" rIns="0" bIns="0" rtlCol="0" anchor="t">
            <a:noAutofit/>
          </a:bodyPr>
          <a:lstStyle/>
          <a:p>
            <a:pPr marL="0" indent="0">
              <a:buNone/>
            </a:pPr>
            <a:r>
              <a:rPr lang="en-US" sz="2400" dirty="0"/>
              <a:t>Sophie recovers well and gets picked for the football team at school!</a:t>
            </a:r>
            <a:endParaRPr lang="en-US" sz="2400" dirty="0">
              <a:cs typeface="Arial"/>
            </a:endParaRPr>
          </a:p>
          <a:p>
            <a:pPr marL="0" indent="0">
              <a:buNone/>
            </a:pPr>
            <a:r>
              <a:rPr lang="en-US" sz="2400" dirty="0"/>
              <a:t>There are a lot of people she wants to thank in the NHS!</a:t>
            </a:r>
            <a:endParaRPr lang="en-US" sz="2400" dirty="0">
              <a:cs typeface="Arial"/>
            </a:endParaRPr>
          </a:p>
          <a:p>
            <a:endParaRPr lang="en-US" sz="2400" dirty="0">
              <a:solidFill>
                <a:srgbClr val="003087"/>
              </a:solidFill>
            </a:endParaRPr>
          </a:p>
          <a:p>
            <a:r>
              <a:rPr lang="en-US" sz="2400" b="1" dirty="0">
                <a:solidFill>
                  <a:schemeClr val="accent3"/>
                </a:solidFill>
              </a:rPr>
              <a:t>Explore over 350 jobs in the NHS. What would you be?</a:t>
            </a:r>
            <a:endParaRPr lang="en-US" sz="2400" b="1" dirty="0">
              <a:solidFill>
                <a:schemeClr val="accent3"/>
              </a:solidFill>
              <a:cs typeface="Arial"/>
            </a:endParaRPr>
          </a:p>
          <a:p>
            <a:endParaRPr lang="en-GB" dirty="0"/>
          </a:p>
          <a:p>
            <a:endParaRPr lang="en-GB" dirty="0"/>
          </a:p>
        </p:txBody>
      </p:sp>
    </p:spTree>
    <p:extLst>
      <p:ext uri="{BB962C8B-B14F-4D97-AF65-F5344CB8AC3E}">
        <p14:creationId xmlns:p14="http://schemas.microsoft.com/office/powerpoint/2010/main" val="30164902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A8233B-00F0-4C88-A58A-D74090EE0DFF}"/>
              </a:ext>
            </a:extLst>
          </p:cNvPr>
          <p:cNvSpPr>
            <a:spLocks noGrp="1"/>
          </p:cNvSpPr>
          <p:nvPr>
            <p:ph type="body" sz="quarter" idx="14"/>
          </p:nvPr>
        </p:nvSpPr>
        <p:spPr>
          <a:xfrm>
            <a:off x="994715" y="2662229"/>
            <a:ext cx="6138949" cy="3002428"/>
          </a:xfrm>
        </p:spPr>
        <p:txBody>
          <a:bodyPr/>
          <a:lstStyle/>
          <a:p>
            <a:r>
              <a:rPr lang="en-GB" dirty="0"/>
              <a:t>Activity 3b: Ajay’s story</a:t>
            </a:r>
            <a:endParaRPr lang="en-US" dirty="0"/>
          </a:p>
          <a:p>
            <a:pPr lvl="1"/>
            <a:r>
              <a:rPr lang="en-US" dirty="0"/>
              <a:t>Who does Ajay meet from the NHS and how do they help him?</a:t>
            </a:r>
          </a:p>
        </p:txBody>
      </p:sp>
    </p:spTree>
    <p:extLst>
      <p:ext uri="{BB962C8B-B14F-4D97-AF65-F5344CB8AC3E}">
        <p14:creationId xmlns:p14="http://schemas.microsoft.com/office/powerpoint/2010/main" val="25434816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C1658-BE05-42BD-BA1A-FFEDE2BBA92F}"/>
              </a:ext>
            </a:extLst>
          </p:cNvPr>
          <p:cNvSpPr>
            <a:spLocks noGrp="1"/>
          </p:cNvSpPr>
          <p:nvPr>
            <p:ph type="title"/>
          </p:nvPr>
        </p:nvSpPr>
        <p:spPr>
          <a:xfrm>
            <a:off x="3343516" y="1272809"/>
            <a:ext cx="6866963" cy="529859"/>
          </a:xfrm>
        </p:spPr>
        <p:txBody>
          <a:bodyPr/>
          <a:lstStyle/>
          <a:p>
            <a:r>
              <a:rPr lang="en-US" dirty="0"/>
              <a:t>Ajay’s story</a:t>
            </a:r>
          </a:p>
        </p:txBody>
      </p:sp>
      <p:sp>
        <p:nvSpPr>
          <p:cNvPr id="3" name="Content Placeholder 2">
            <a:extLst>
              <a:ext uri="{FF2B5EF4-FFF2-40B4-BE49-F238E27FC236}">
                <a16:creationId xmlns:a16="http://schemas.microsoft.com/office/drawing/2014/main" id="{7C229B04-5451-4FBB-8287-487025AB6329}"/>
              </a:ext>
            </a:extLst>
          </p:cNvPr>
          <p:cNvSpPr>
            <a:spLocks noGrp="1"/>
          </p:cNvSpPr>
          <p:nvPr>
            <p:ph idx="1"/>
          </p:nvPr>
        </p:nvSpPr>
        <p:spPr>
          <a:xfrm>
            <a:off x="3324225" y="2098553"/>
            <a:ext cx="7442200" cy="3468330"/>
          </a:xfrm>
        </p:spPr>
        <p:txBody>
          <a:bodyPr vert="horz" lIns="0" tIns="0" rIns="0" bIns="0" rtlCol="0" anchor="t">
            <a:noAutofit/>
          </a:bodyPr>
          <a:lstStyle/>
          <a:p>
            <a:r>
              <a:rPr lang="en-US" sz="2400" b="1" dirty="0"/>
              <a:t>What’s the problem?</a:t>
            </a:r>
            <a:endParaRPr lang="en-US" dirty="0"/>
          </a:p>
          <a:p>
            <a:br>
              <a:rPr lang="en-US" sz="2400" dirty="0"/>
            </a:br>
            <a:r>
              <a:rPr lang="en-US" sz="2400" dirty="0"/>
              <a:t>Ajay hates too much fussing. He just likes </a:t>
            </a:r>
            <a:br>
              <a:rPr lang="en-US" sz="2400" dirty="0"/>
            </a:br>
            <a:r>
              <a:rPr lang="en-US" sz="2400" dirty="0"/>
              <a:t>to get on with things. His wife notices he’s </a:t>
            </a:r>
            <a:br>
              <a:rPr lang="en-US" sz="2400" dirty="0"/>
            </a:br>
            <a:r>
              <a:rPr lang="en-US" sz="2400" dirty="0"/>
              <a:t>put on a bit of weight. Then he starts to get dizzy spells and some double vision. </a:t>
            </a:r>
            <a:endParaRPr lang="en-US"/>
          </a:p>
          <a:p>
            <a:pPr marL="0" indent="0">
              <a:buNone/>
            </a:pPr>
            <a:r>
              <a:rPr lang="en-US" sz="2400" dirty="0"/>
              <a:t>She decides to make an appointment with his </a:t>
            </a:r>
            <a:br>
              <a:rPr lang="en-US" sz="2400" dirty="0"/>
            </a:br>
            <a:r>
              <a:rPr lang="en-US" sz="2400" b="1" dirty="0"/>
              <a:t>GP</a:t>
            </a:r>
            <a:r>
              <a:rPr lang="en-US" sz="2400" dirty="0"/>
              <a:t> at their local surgery.</a:t>
            </a:r>
            <a:endParaRPr lang="en-US">
              <a:cs typeface="Arial"/>
            </a:endParaRPr>
          </a:p>
          <a:p>
            <a:pPr marL="0" indent="0">
              <a:buNone/>
            </a:pPr>
            <a:endParaRPr lang="en-GB" dirty="0"/>
          </a:p>
        </p:txBody>
      </p:sp>
      <p:pic>
        <p:nvPicPr>
          <p:cNvPr id="7" name="Picture Placeholder 6" descr="A picture containing bedroom, room, refrigerator&#10;&#10;Description automatically generated">
            <a:extLst>
              <a:ext uri="{FF2B5EF4-FFF2-40B4-BE49-F238E27FC236}">
                <a16:creationId xmlns:a16="http://schemas.microsoft.com/office/drawing/2014/main" id="{2064B613-715A-40B9-B1A5-71C7E5526B0F}"/>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926368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57121ED-FE6B-46C3-9348-CE70D415C71B}"/>
              </a:ext>
            </a:extLst>
          </p:cNvPr>
          <p:cNvSpPr>
            <a:spLocks noGrp="1"/>
          </p:cNvSpPr>
          <p:nvPr>
            <p:ph type="title"/>
          </p:nvPr>
        </p:nvSpPr>
        <p:spPr>
          <a:xfrm>
            <a:off x="4341934" y="1448124"/>
            <a:ext cx="5484812" cy="479529"/>
          </a:xfrm>
        </p:spPr>
        <p:txBody>
          <a:bodyPr/>
          <a:lstStyle/>
          <a:p>
            <a:r>
              <a:rPr lang="en-GB" dirty="0"/>
              <a:t>Ajay’s story</a:t>
            </a:r>
          </a:p>
        </p:txBody>
      </p:sp>
      <p:sp>
        <p:nvSpPr>
          <p:cNvPr id="6" name="Content Placeholder 5">
            <a:extLst>
              <a:ext uri="{FF2B5EF4-FFF2-40B4-BE49-F238E27FC236}">
                <a16:creationId xmlns:a16="http://schemas.microsoft.com/office/drawing/2014/main" id="{19CD001F-0725-4B8B-AA9D-6A9539BDE547}"/>
              </a:ext>
            </a:extLst>
          </p:cNvPr>
          <p:cNvSpPr>
            <a:spLocks noGrp="1"/>
          </p:cNvSpPr>
          <p:nvPr>
            <p:ph sz="half" idx="1"/>
          </p:nvPr>
        </p:nvSpPr>
        <p:spPr>
          <a:xfrm>
            <a:off x="4332288" y="2098724"/>
            <a:ext cx="4974847" cy="3543939"/>
          </a:xfrm>
        </p:spPr>
        <p:txBody>
          <a:bodyPr vert="horz" lIns="0" tIns="0" rIns="0" bIns="0" rtlCol="0" anchor="t">
            <a:noAutofit/>
          </a:bodyPr>
          <a:lstStyle/>
          <a:p>
            <a:r>
              <a:rPr lang="en-US" sz="2400" dirty="0"/>
              <a:t>How many different people from the NHS, do you think, help Ajay?</a:t>
            </a:r>
            <a:endParaRPr lang="en-US" sz="2400" dirty="0">
              <a:cs typeface="Arial"/>
            </a:endParaRPr>
          </a:p>
          <a:p>
            <a:r>
              <a:rPr lang="en-US" sz="2400" dirty="0"/>
              <a:t>As you listen to his story, mark the jobs that you want to find out more about or rank the cards. </a:t>
            </a:r>
            <a:endParaRPr lang="en-US" sz="2400" dirty="0">
              <a:cs typeface="Arial"/>
            </a:endParaRPr>
          </a:p>
          <a:p>
            <a:endParaRPr lang="en-US" dirty="0"/>
          </a:p>
        </p:txBody>
      </p:sp>
      <p:pic>
        <p:nvPicPr>
          <p:cNvPr id="2" name="Picture 1">
            <a:extLst>
              <a:ext uri="{FF2B5EF4-FFF2-40B4-BE49-F238E27FC236}">
                <a16:creationId xmlns:a16="http://schemas.microsoft.com/office/drawing/2014/main" id="{29E2603A-E49D-401B-89EC-57544F1C5F0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78077" y="1675534"/>
            <a:ext cx="2792528" cy="3951780"/>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846375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46E92-3C87-4D32-9CA7-FF2B76DFE1FC}"/>
              </a:ext>
            </a:extLst>
          </p:cNvPr>
          <p:cNvSpPr>
            <a:spLocks noGrp="1"/>
          </p:cNvSpPr>
          <p:nvPr>
            <p:ph type="title"/>
          </p:nvPr>
        </p:nvSpPr>
        <p:spPr>
          <a:xfrm>
            <a:off x="4332287" y="1272809"/>
            <a:ext cx="6434137" cy="529859"/>
          </a:xfrm>
        </p:spPr>
        <p:txBody>
          <a:bodyPr/>
          <a:lstStyle/>
          <a:p>
            <a:r>
              <a:rPr lang="en-GB" dirty="0"/>
              <a:t>At the GP surgery</a:t>
            </a:r>
            <a:br>
              <a:rPr lang="en-GB" dirty="0"/>
            </a:br>
            <a:endParaRPr lang="en-GB" dirty="0"/>
          </a:p>
        </p:txBody>
      </p:sp>
      <p:sp>
        <p:nvSpPr>
          <p:cNvPr id="3" name="Content Placeholder 2">
            <a:extLst>
              <a:ext uri="{FF2B5EF4-FFF2-40B4-BE49-F238E27FC236}">
                <a16:creationId xmlns:a16="http://schemas.microsoft.com/office/drawing/2014/main" id="{8B9A2931-E0E7-4EDC-9FBF-8CF39F996313}"/>
              </a:ext>
            </a:extLst>
          </p:cNvPr>
          <p:cNvSpPr>
            <a:spLocks noGrp="1"/>
          </p:cNvSpPr>
          <p:nvPr>
            <p:ph idx="1"/>
          </p:nvPr>
        </p:nvSpPr>
        <p:spPr>
          <a:xfrm>
            <a:off x="4332287" y="2098553"/>
            <a:ext cx="6434137" cy="3468330"/>
          </a:xfrm>
        </p:spPr>
        <p:txBody>
          <a:bodyPr vert="horz" lIns="0" tIns="0" rIns="0" bIns="0" rtlCol="0" anchor="t">
            <a:noAutofit/>
          </a:bodyPr>
          <a:lstStyle/>
          <a:p>
            <a:r>
              <a:rPr lang="en-US" sz="2400" dirty="0"/>
              <a:t>The </a:t>
            </a:r>
            <a:r>
              <a:rPr lang="en-US" sz="2400" b="1" dirty="0"/>
              <a:t>practice nurse </a:t>
            </a:r>
            <a:r>
              <a:rPr lang="en-US" sz="2400" dirty="0"/>
              <a:t>takes some blood. Ajay's wife is squeamish about needles and looks away!</a:t>
            </a:r>
            <a:endParaRPr lang="en-US" sz="2400" dirty="0">
              <a:cs typeface="Arial"/>
            </a:endParaRPr>
          </a:p>
          <a:p>
            <a:r>
              <a:rPr lang="en-US" sz="2400" dirty="0"/>
              <a:t>The </a:t>
            </a:r>
            <a:r>
              <a:rPr lang="en-US" sz="2400" b="1" dirty="0"/>
              <a:t>receptionist</a:t>
            </a:r>
            <a:r>
              <a:rPr lang="en-US" sz="2400" dirty="0"/>
              <a:t> completes all the paperwork and Ajay's blood is sent off </a:t>
            </a:r>
            <a:br>
              <a:rPr lang="en-US" sz="2400" dirty="0"/>
            </a:br>
            <a:r>
              <a:rPr lang="en-US" sz="2400" dirty="0"/>
              <a:t>to the laboratory.</a:t>
            </a:r>
            <a:endParaRPr lang="en-US" sz="2400" dirty="0">
              <a:cs typeface="Arial"/>
            </a:endParaRPr>
          </a:p>
        </p:txBody>
      </p:sp>
      <p:pic>
        <p:nvPicPr>
          <p:cNvPr id="13" name="Picture Placeholder 12" descr="A group of people in a room&#10;&#10;Description automatically generated">
            <a:extLst>
              <a:ext uri="{FF2B5EF4-FFF2-40B4-BE49-F238E27FC236}">
                <a16:creationId xmlns:a16="http://schemas.microsoft.com/office/drawing/2014/main" id="{6F5AA438-007E-4233-ACAD-AA0E9E23BEA8}"/>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47147"/>
            <a:ext cx="3708000" cy="4489812"/>
          </a:xfrm>
        </p:spPr>
      </p:pic>
    </p:spTree>
    <p:extLst>
      <p:ext uri="{BB962C8B-B14F-4D97-AF65-F5344CB8AC3E}">
        <p14:creationId xmlns:p14="http://schemas.microsoft.com/office/powerpoint/2010/main" val="5746287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46E92-3C87-4D32-9CA7-FF2B76DFE1FC}"/>
              </a:ext>
            </a:extLst>
          </p:cNvPr>
          <p:cNvSpPr>
            <a:spLocks noGrp="1"/>
          </p:cNvSpPr>
          <p:nvPr>
            <p:ph type="title"/>
          </p:nvPr>
        </p:nvSpPr>
        <p:spPr>
          <a:xfrm>
            <a:off x="4351579" y="1272809"/>
            <a:ext cx="5858900" cy="529859"/>
          </a:xfrm>
        </p:spPr>
        <p:txBody>
          <a:bodyPr/>
          <a:lstStyle/>
          <a:p>
            <a:r>
              <a:rPr lang="en-GB" dirty="0"/>
              <a:t>In the laboratory</a:t>
            </a:r>
          </a:p>
        </p:txBody>
      </p:sp>
      <p:sp>
        <p:nvSpPr>
          <p:cNvPr id="3" name="Content Placeholder 2">
            <a:extLst>
              <a:ext uri="{FF2B5EF4-FFF2-40B4-BE49-F238E27FC236}">
                <a16:creationId xmlns:a16="http://schemas.microsoft.com/office/drawing/2014/main" id="{8B9A2931-E0E7-4EDC-9FBF-8CF39F996313}"/>
              </a:ext>
            </a:extLst>
          </p:cNvPr>
          <p:cNvSpPr>
            <a:spLocks noGrp="1"/>
          </p:cNvSpPr>
          <p:nvPr>
            <p:ph idx="1"/>
          </p:nvPr>
        </p:nvSpPr>
        <p:spPr>
          <a:xfrm>
            <a:off x="4332288" y="2108199"/>
            <a:ext cx="5484812" cy="3468330"/>
          </a:xfrm>
        </p:spPr>
        <p:txBody>
          <a:bodyPr vert="horz" lIns="0" tIns="0" rIns="0" bIns="0" rtlCol="0" anchor="t">
            <a:noAutofit/>
          </a:bodyPr>
          <a:lstStyle/>
          <a:p>
            <a:pPr marL="0" indent="0">
              <a:buNone/>
            </a:pPr>
            <a:r>
              <a:rPr lang="en-US" sz="2400" dirty="0"/>
              <a:t>A </a:t>
            </a:r>
            <a:r>
              <a:rPr lang="en-US" sz="2400" b="1" dirty="0"/>
              <a:t>biomedical scientist </a:t>
            </a:r>
            <a:r>
              <a:rPr lang="en-US" sz="2400" dirty="0"/>
              <a:t>receives Ajay's blood. High-tech medical equipment is used to test it.</a:t>
            </a:r>
            <a:endParaRPr lang="en-US" sz="2400" dirty="0">
              <a:cs typeface="Arial"/>
            </a:endParaRPr>
          </a:p>
          <a:p>
            <a:pPr marL="0" indent="0">
              <a:buNone/>
            </a:pPr>
            <a:r>
              <a:rPr lang="en-US" sz="2400" dirty="0"/>
              <a:t>What do the tests reveal?</a:t>
            </a:r>
            <a:endParaRPr lang="en-US" sz="2400" dirty="0">
              <a:cs typeface="Arial"/>
            </a:endParaRPr>
          </a:p>
        </p:txBody>
      </p:sp>
      <p:pic>
        <p:nvPicPr>
          <p:cNvPr id="7" name="Picture Placeholder 6" descr="A picture containing table, computer, room&#10;&#10;Description automatically generated">
            <a:extLst>
              <a:ext uri="{FF2B5EF4-FFF2-40B4-BE49-F238E27FC236}">
                <a16:creationId xmlns:a16="http://schemas.microsoft.com/office/drawing/2014/main" id="{13B4972C-3E9A-4E9C-BEB8-EFB0D78DEA5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623576"/>
            <a:ext cx="3708000" cy="3495898"/>
          </a:xfrm>
        </p:spPr>
      </p:pic>
    </p:spTree>
    <p:extLst>
      <p:ext uri="{BB962C8B-B14F-4D97-AF65-F5344CB8AC3E}">
        <p14:creationId xmlns:p14="http://schemas.microsoft.com/office/powerpoint/2010/main" val="40269093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9A2931-E0E7-4EDC-9FBF-8CF39F996313}"/>
              </a:ext>
            </a:extLst>
          </p:cNvPr>
          <p:cNvSpPr>
            <a:spLocks noGrp="1"/>
          </p:cNvSpPr>
          <p:nvPr>
            <p:ph idx="1"/>
          </p:nvPr>
        </p:nvSpPr>
        <p:spPr>
          <a:xfrm>
            <a:off x="4332287" y="2098553"/>
            <a:ext cx="6434137" cy="3468330"/>
          </a:xfrm>
        </p:spPr>
        <p:txBody>
          <a:bodyPr vert="horz" lIns="0" tIns="0" rIns="0" bIns="0" rtlCol="0" anchor="t">
            <a:noAutofit/>
          </a:bodyPr>
          <a:lstStyle/>
          <a:p>
            <a:r>
              <a:rPr lang="en-US" sz="2400" dirty="0"/>
              <a:t>The results come back from the laboratory and the </a:t>
            </a:r>
            <a:r>
              <a:rPr lang="en-US" sz="2400" b="1" dirty="0"/>
              <a:t>health records </a:t>
            </a:r>
            <a:br>
              <a:rPr lang="en-US" sz="2400" b="1" dirty="0"/>
            </a:br>
            <a:r>
              <a:rPr lang="en-US" sz="2400" b="1" dirty="0"/>
              <a:t>staff</a:t>
            </a:r>
            <a:r>
              <a:rPr lang="en-US" sz="2400" dirty="0"/>
              <a:t> update Ajay's information. </a:t>
            </a:r>
            <a:endParaRPr lang="en-US" sz="2400" dirty="0">
              <a:cs typeface="Arial"/>
            </a:endParaRPr>
          </a:p>
          <a:p>
            <a:pPr marL="0" indent="0">
              <a:buNone/>
            </a:pPr>
            <a:r>
              <a:rPr lang="en-US" sz="2400" dirty="0"/>
              <a:t>He has Type 2 diabetes. They let </a:t>
            </a:r>
            <a:br>
              <a:rPr lang="en-US" sz="2400" dirty="0"/>
            </a:br>
            <a:r>
              <a:rPr lang="en-US" sz="2400" dirty="0"/>
              <a:t>Ajay's GP know.</a:t>
            </a:r>
            <a:endParaRPr lang="en-US" sz="2400" dirty="0">
              <a:cs typeface="Arial"/>
            </a:endParaRPr>
          </a:p>
        </p:txBody>
      </p:sp>
      <p:pic>
        <p:nvPicPr>
          <p:cNvPr id="7" name="Picture Placeholder 6">
            <a:extLst>
              <a:ext uri="{FF2B5EF4-FFF2-40B4-BE49-F238E27FC236}">
                <a16:creationId xmlns:a16="http://schemas.microsoft.com/office/drawing/2014/main" id="{0697E76F-EA63-4D1D-81A7-899275F09694}"/>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p:blipFill>
        <p:spPr>
          <a:xfrm>
            <a:off x="-3882" y="1308736"/>
            <a:ext cx="3708000" cy="4528147"/>
          </a:xfrm>
        </p:spPr>
      </p:pic>
      <p:sp>
        <p:nvSpPr>
          <p:cNvPr id="8" name="Title 1">
            <a:extLst>
              <a:ext uri="{FF2B5EF4-FFF2-40B4-BE49-F238E27FC236}">
                <a16:creationId xmlns:a16="http://schemas.microsoft.com/office/drawing/2014/main" id="{48E106D9-3407-42AC-80D5-38C3D3F87E98}"/>
              </a:ext>
            </a:extLst>
          </p:cNvPr>
          <p:cNvSpPr>
            <a:spLocks noGrp="1"/>
          </p:cNvSpPr>
          <p:nvPr>
            <p:ph type="title"/>
          </p:nvPr>
        </p:nvSpPr>
        <p:spPr>
          <a:xfrm>
            <a:off x="4341934" y="1273175"/>
            <a:ext cx="5859462" cy="530225"/>
          </a:xfrm>
        </p:spPr>
        <p:txBody>
          <a:bodyPr/>
          <a:lstStyle/>
          <a:p>
            <a:r>
              <a:rPr lang="en-GB" dirty="0"/>
              <a:t>Health records department </a:t>
            </a:r>
          </a:p>
        </p:txBody>
      </p:sp>
    </p:spTree>
    <p:extLst>
      <p:ext uri="{BB962C8B-B14F-4D97-AF65-F5344CB8AC3E}">
        <p14:creationId xmlns:p14="http://schemas.microsoft.com/office/powerpoint/2010/main" val="1851846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89C1A676-F27F-4A9C-B926-71B027C49351}"/>
              </a:ext>
            </a:extLst>
          </p:cNvPr>
          <p:cNvSpPr>
            <a:spLocks noGrp="1"/>
          </p:cNvSpPr>
          <p:nvPr>
            <p:ph type="body" sz="quarter" idx="14"/>
          </p:nvPr>
        </p:nvSpPr>
        <p:spPr>
          <a:xfrm>
            <a:off x="996862" y="2673567"/>
            <a:ext cx="6138949" cy="3002428"/>
          </a:xfrm>
        </p:spPr>
        <p:txBody>
          <a:bodyPr/>
          <a:lstStyle/>
          <a:p>
            <a:r>
              <a:rPr lang="en-GB" dirty="0"/>
              <a:t>Activity 1: Community job search</a:t>
            </a:r>
            <a:endParaRPr lang="en-US" dirty="0"/>
          </a:p>
          <a:p>
            <a:pPr lvl="1"/>
            <a:r>
              <a:rPr lang="en-US" dirty="0">
                <a:solidFill>
                  <a:srgbClr val="FFFFFF"/>
                </a:solidFill>
                <a:latin typeface="Arial" panose="020B0604020202020204"/>
              </a:rPr>
              <a:t>How many NHS job roles do you know?</a:t>
            </a:r>
            <a:endParaRPr lang="en-US" dirty="0"/>
          </a:p>
        </p:txBody>
      </p:sp>
      <p:grpSp>
        <p:nvGrpSpPr>
          <p:cNvPr id="2" name="Group 1">
            <a:extLst>
              <a:ext uri="{FF2B5EF4-FFF2-40B4-BE49-F238E27FC236}">
                <a16:creationId xmlns:a16="http://schemas.microsoft.com/office/drawing/2014/main" id="{6CA157BC-0F0D-DB4C-D516-8B8A6B39AFB6}"/>
              </a:ext>
            </a:extLst>
          </p:cNvPr>
          <p:cNvGrpSpPr/>
          <p:nvPr/>
        </p:nvGrpSpPr>
        <p:grpSpPr>
          <a:xfrm>
            <a:off x="996862" y="4967751"/>
            <a:ext cx="3137535" cy="370306"/>
            <a:chOff x="2065374" y="4464014"/>
            <a:chExt cx="3137535" cy="370306"/>
          </a:xfrm>
        </p:grpSpPr>
        <p:sp>
          <p:nvSpPr>
            <p:cNvPr id="3" name="Text Placeholder 1">
              <a:extLst>
                <a:ext uri="{FF2B5EF4-FFF2-40B4-BE49-F238E27FC236}">
                  <a16:creationId xmlns:a16="http://schemas.microsoft.com/office/drawing/2014/main" id="{193D1D9D-05FF-C568-52DB-1F7ED5AD1AB2}"/>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10 minutes</a:t>
              </a:r>
            </a:p>
          </p:txBody>
        </p:sp>
        <p:pic>
          <p:nvPicPr>
            <p:cNvPr id="4" name="Picture 3">
              <a:extLst>
                <a:ext uri="{FF2B5EF4-FFF2-40B4-BE49-F238E27FC236}">
                  <a16:creationId xmlns:a16="http://schemas.microsoft.com/office/drawing/2014/main" id="{CF393344-9D97-65E5-5D82-5646A45FE70D}"/>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34399922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9A2931-E0E7-4EDC-9FBF-8CF39F996313}"/>
              </a:ext>
            </a:extLst>
          </p:cNvPr>
          <p:cNvSpPr>
            <a:spLocks noGrp="1"/>
          </p:cNvSpPr>
          <p:nvPr>
            <p:ph idx="1"/>
          </p:nvPr>
        </p:nvSpPr>
        <p:spPr>
          <a:xfrm>
            <a:off x="4332287" y="2098553"/>
            <a:ext cx="6434137" cy="3468330"/>
          </a:xfrm>
        </p:spPr>
        <p:txBody>
          <a:bodyPr vert="horz" lIns="0" tIns="0" rIns="0" bIns="0" rtlCol="0" anchor="t">
            <a:noAutofit/>
          </a:bodyPr>
          <a:lstStyle/>
          <a:p>
            <a:pPr marL="0" indent="0">
              <a:buNone/>
            </a:pPr>
            <a:r>
              <a:rPr lang="en-US" sz="2400" dirty="0"/>
              <a:t>Ajay goes back to his </a:t>
            </a:r>
            <a:r>
              <a:rPr lang="en-US" sz="2400" b="1" dirty="0"/>
              <a:t>GP</a:t>
            </a:r>
            <a:r>
              <a:rPr lang="en-US" sz="2400" dirty="0"/>
              <a:t> again who </a:t>
            </a:r>
            <a:br>
              <a:rPr lang="en-US" sz="2400" dirty="0"/>
            </a:br>
            <a:r>
              <a:rPr lang="en-US" sz="2400" dirty="0"/>
              <a:t>tells him that he has Type 2 diabetes.</a:t>
            </a:r>
            <a:endParaRPr lang="en-US" sz="2400" dirty="0">
              <a:cs typeface="Arial"/>
            </a:endParaRPr>
          </a:p>
          <a:p>
            <a:pPr marL="0" indent="0">
              <a:buNone/>
            </a:pPr>
            <a:r>
              <a:rPr lang="en-US" sz="2400" dirty="0"/>
              <a:t>He's given a prescription for new medication which he picks up from </a:t>
            </a:r>
            <a:br>
              <a:rPr lang="en-US" sz="2400" dirty="0"/>
            </a:br>
            <a:r>
              <a:rPr lang="en-US" sz="2400" dirty="0"/>
              <a:t>the </a:t>
            </a:r>
            <a:r>
              <a:rPr lang="en-US" sz="2400" b="1" dirty="0"/>
              <a:t>community pharmacist.</a:t>
            </a:r>
            <a:endParaRPr lang="en-US" sz="2400" b="1" dirty="0">
              <a:cs typeface="Arial"/>
            </a:endParaRPr>
          </a:p>
        </p:txBody>
      </p:sp>
      <p:pic>
        <p:nvPicPr>
          <p:cNvPr id="7" name="Picture Placeholder 6" descr="A picture containing box&#10;&#10;Description automatically generated">
            <a:extLst>
              <a:ext uri="{FF2B5EF4-FFF2-40B4-BE49-F238E27FC236}">
                <a16:creationId xmlns:a16="http://schemas.microsoft.com/office/drawing/2014/main" id="{0697E76F-EA63-4D1D-81A7-899275F09694}"/>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6"/>
            <a:ext cx="3708000" cy="4528147"/>
          </a:xfrm>
        </p:spPr>
      </p:pic>
      <p:sp>
        <p:nvSpPr>
          <p:cNvPr id="8" name="Title 1">
            <a:extLst>
              <a:ext uri="{FF2B5EF4-FFF2-40B4-BE49-F238E27FC236}">
                <a16:creationId xmlns:a16="http://schemas.microsoft.com/office/drawing/2014/main" id="{48E106D9-3407-42AC-80D5-38C3D3F87E98}"/>
              </a:ext>
            </a:extLst>
          </p:cNvPr>
          <p:cNvSpPr>
            <a:spLocks noGrp="1"/>
          </p:cNvSpPr>
          <p:nvPr>
            <p:ph type="title"/>
          </p:nvPr>
        </p:nvSpPr>
        <p:spPr>
          <a:xfrm>
            <a:off x="4332288" y="1273175"/>
            <a:ext cx="5859462" cy="530225"/>
          </a:xfrm>
        </p:spPr>
        <p:txBody>
          <a:bodyPr/>
          <a:lstStyle/>
          <a:p>
            <a:r>
              <a:rPr lang="en-GB" dirty="0"/>
              <a:t>The community pharmacist</a:t>
            </a:r>
          </a:p>
        </p:txBody>
      </p:sp>
    </p:spTree>
    <p:extLst>
      <p:ext uri="{BB962C8B-B14F-4D97-AF65-F5344CB8AC3E}">
        <p14:creationId xmlns:p14="http://schemas.microsoft.com/office/powerpoint/2010/main" val="29285477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46E92-3C87-4D32-9CA7-FF2B76DFE1FC}"/>
              </a:ext>
            </a:extLst>
          </p:cNvPr>
          <p:cNvSpPr>
            <a:spLocks noGrp="1"/>
          </p:cNvSpPr>
          <p:nvPr>
            <p:ph type="title"/>
          </p:nvPr>
        </p:nvSpPr>
        <p:spPr>
          <a:xfrm>
            <a:off x="4332287" y="1272809"/>
            <a:ext cx="6434137" cy="529859"/>
          </a:xfrm>
        </p:spPr>
        <p:txBody>
          <a:bodyPr/>
          <a:lstStyle/>
          <a:p>
            <a:r>
              <a:rPr lang="en-GB" dirty="0"/>
              <a:t>Dietitian</a:t>
            </a:r>
          </a:p>
        </p:txBody>
      </p:sp>
      <p:sp>
        <p:nvSpPr>
          <p:cNvPr id="3" name="Content Placeholder 2">
            <a:extLst>
              <a:ext uri="{FF2B5EF4-FFF2-40B4-BE49-F238E27FC236}">
                <a16:creationId xmlns:a16="http://schemas.microsoft.com/office/drawing/2014/main" id="{8B9A2931-E0E7-4EDC-9FBF-8CF39F996313}"/>
              </a:ext>
            </a:extLst>
          </p:cNvPr>
          <p:cNvSpPr>
            <a:spLocks noGrp="1"/>
          </p:cNvSpPr>
          <p:nvPr>
            <p:ph idx="1"/>
          </p:nvPr>
        </p:nvSpPr>
        <p:spPr>
          <a:xfrm>
            <a:off x="4332288" y="2108199"/>
            <a:ext cx="6178058" cy="3468330"/>
          </a:xfrm>
        </p:spPr>
        <p:txBody>
          <a:bodyPr vert="horz" lIns="0" tIns="0" rIns="0" bIns="0" rtlCol="0" anchor="t">
            <a:noAutofit/>
          </a:bodyPr>
          <a:lstStyle/>
          <a:p>
            <a:r>
              <a:rPr lang="en-US" sz="2400" dirty="0"/>
              <a:t>The </a:t>
            </a:r>
            <a:r>
              <a:rPr lang="en-US" sz="2400" b="1" dirty="0"/>
              <a:t>GP</a:t>
            </a:r>
            <a:r>
              <a:rPr lang="en-US" sz="2400" dirty="0"/>
              <a:t> also arranges for Ajay to see </a:t>
            </a:r>
            <a:br>
              <a:rPr lang="en-US" sz="2400" dirty="0"/>
            </a:br>
            <a:r>
              <a:rPr lang="en-US" sz="2400" dirty="0"/>
              <a:t>a </a:t>
            </a:r>
            <a:r>
              <a:rPr lang="en-US" sz="2400" b="1" dirty="0"/>
              <a:t>dietitian</a:t>
            </a:r>
            <a:r>
              <a:rPr lang="en-US" sz="2400" dirty="0"/>
              <a:t>. </a:t>
            </a:r>
            <a:endParaRPr lang="en-US" sz="2400" dirty="0">
              <a:cs typeface="Arial"/>
            </a:endParaRPr>
          </a:p>
          <a:p>
            <a:pPr marL="0" indent="0">
              <a:buNone/>
            </a:pPr>
            <a:r>
              <a:rPr lang="en-US" sz="2400" dirty="0"/>
              <a:t>The </a:t>
            </a:r>
            <a:r>
              <a:rPr lang="en-US" sz="2400" b="1" dirty="0"/>
              <a:t>dietitian</a:t>
            </a:r>
            <a:r>
              <a:rPr lang="en-US" sz="2400" dirty="0"/>
              <a:t> devises an eating plan for Ajay. Sensible choices will help improve his wellbeing.</a:t>
            </a:r>
            <a:endParaRPr lang="en-US" sz="2400" dirty="0">
              <a:cs typeface="Arial"/>
            </a:endParaRPr>
          </a:p>
        </p:txBody>
      </p:sp>
      <p:pic>
        <p:nvPicPr>
          <p:cNvPr id="8" name="Picture Placeholder 7" descr="A picture containing bedroom, room, refrigerator&#10;&#10;Description automatically generated">
            <a:extLst>
              <a:ext uri="{FF2B5EF4-FFF2-40B4-BE49-F238E27FC236}">
                <a16:creationId xmlns:a16="http://schemas.microsoft.com/office/drawing/2014/main" id="{B5154B5D-5E5F-4299-9B0F-B484862EEDED}"/>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3708000" cy="4586894"/>
          </a:xfrm>
        </p:spPr>
      </p:pic>
    </p:spTree>
    <p:extLst>
      <p:ext uri="{BB962C8B-B14F-4D97-AF65-F5344CB8AC3E}">
        <p14:creationId xmlns:p14="http://schemas.microsoft.com/office/powerpoint/2010/main" val="4569932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46E92-3C87-4D32-9CA7-FF2B76DFE1FC}"/>
              </a:ext>
            </a:extLst>
          </p:cNvPr>
          <p:cNvSpPr>
            <a:spLocks noGrp="1"/>
          </p:cNvSpPr>
          <p:nvPr>
            <p:ph type="title"/>
          </p:nvPr>
        </p:nvSpPr>
        <p:spPr>
          <a:xfrm>
            <a:off x="4332288" y="1272809"/>
            <a:ext cx="5858900" cy="529859"/>
          </a:xfrm>
        </p:spPr>
        <p:txBody>
          <a:bodyPr/>
          <a:lstStyle/>
          <a:p>
            <a:r>
              <a:rPr lang="en-US" dirty="0"/>
              <a:t>Other health professionals </a:t>
            </a:r>
            <a:br>
              <a:rPr lang="en-US" dirty="0"/>
            </a:br>
            <a:r>
              <a:rPr lang="en-US" dirty="0"/>
              <a:t>get involved</a:t>
            </a:r>
            <a:endParaRPr lang="en-GB" dirty="0"/>
          </a:p>
        </p:txBody>
      </p:sp>
      <p:sp>
        <p:nvSpPr>
          <p:cNvPr id="3" name="Content Placeholder 2">
            <a:extLst>
              <a:ext uri="{FF2B5EF4-FFF2-40B4-BE49-F238E27FC236}">
                <a16:creationId xmlns:a16="http://schemas.microsoft.com/office/drawing/2014/main" id="{8B9A2931-E0E7-4EDC-9FBF-8CF39F996313}"/>
              </a:ext>
            </a:extLst>
          </p:cNvPr>
          <p:cNvSpPr>
            <a:spLocks noGrp="1"/>
          </p:cNvSpPr>
          <p:nvPr>
            <p:ph idx="1"/>
          </p:nvPr>
        </p:nvSpPr>
        <p:spPr>
          <a:xfrm>
            <a:off x="4332287" y="2368629"/>
            <a:ext cx="6434137" cy="3468330"/>
          </a:xfrm>
        </p:spPr>
        <p:txBody>
          <a:bodyPr vert="horz" lIns="0" tIns="0" rIns="0" bIns="0" rtlCol="0" anchor="t">
            <a:noAutofit/>
          </a:bodyPr>
          <a:lstStyle/>
          <a:p>
            <a:r>
              <a:rPr lang="en-US" sz="2400" dirty="0"/>
              <a:t>The </a:t>
            </a:r>
            <a:r>
              <a:rPr lang="en-US" sz="2400" b="1" dirty="0"/>
              <a:t>GP</a:t>
            </a:r>
            <a:r>
              <a:rPr lang="en-US" sz="2400" dirty="0"/>
              <a:t> continues to monitor Ajay’s </a:t>
            </a:r>
            <a:br>
              <a:rPr lang="en-US" sz="2400" dirty="0"/>
            </a:br>
            <a:r>
              <a:rPr lang="en-US" sz="2400" dirty="0"/>
              <a:t>progress and develops a health plan to </a:t>
            </a:r>
            <a:br>
              <a:rPr lang="en-US" sz="2400" dirty="0"/>
            </a:br>
            <a:r>
              <a:rPr lang="en-US" sz="2400" dirty="0"/>
              <a:t>control his diabetes. </a:t>
            </a:r>
            <a:endParaRPr lang="en-US" sz="2400">
              <a:cs typeface="Arial"/>
            </a:endParaRPr>
          </a:p>
          <a:p>
            <a:r>
              <a:rPr lang="en-US" sz="2400" dirty="0"/>
              <a:t>An </a:t>
            </a:r>
            <a:r>
              <a:rPr lang="en-US" sz="2400" b="1" dirty="0"/>
              <a:t>orthoptist</a:t>
            </a:r>
            <a:r>
              <a:rPr lang="en-US" sz="2400" dirty="0"/>
              <a:t> treats his double vision.</a:t>
            </a:r>
            <a:endParaRPr lang="en-US" sz="2400">
              <a:cs typeface="Arial"/>
            </a:endParaRPr>
          </a:p>
          <a:p>
            <a:r>
              <a:rPr lang="en-US" sz="2400" dirty="0"/>
              <a:t>A </a:t>
            </a:r>
            <a:r>
              <a:rPr lang="en-US" sz="2400" b="1" dirty="0"/>
              <a:t>podiatrist</a:t>
            </a:r>
            <a:r>
              <a:rPr lang="en-US" sz="2400" dirty="0"/>
              <a:t> checks his legs and feet.</a:t>
            </a:r>
            <a:endParaRPr lang="en-US" sz="2400">
              <a:cs typeface="Arial"/>
            </a:endParaRPr>
          </a:p>
          <a:p>
            <a:r>
              <a:rPr lang="en-US" sz="2400" dirty="0"/>
              <a:t>A </a:t>
            </a:r>
            <a:r>
              <a:rPr lang="en-US" sz="2400" b="1" dirty="0"/>
              <a:t>health trainer </a:t>
            </a:r>
            <a:r>
              <a:rPr lang="en-US" sz="2400" dirty="0"/>
              <a:t>sets him goals for regular exercise and eating healthily.</a:t>
            </a:r>
            <a:endParaRPr lang="en-US" sz="2000" dirty="0">
              <a:cs typeface="Arial"/>
            </a:endParaRPr>
          </a:p>
        </p:txBody>
      </p:sp>
      <p:pic>
        <p:nvPicPr>
          <p:cNvPr id="7" name="Picture Placeholder 6" descr="A person standing in front of a building&#10;&#10;Description automatically generated">
            <a:extLst>
              <a:ext uri="{FF2B5EF4-FFF2-40B4-BE49-F238E27FC236}">
                <a16:creationId xmlns:a16="http://schemas.microsoft.com/office/drawing/2014/main" id="{C5766A11-FA27-4608-8289-F607F65EF454}"/>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3708000" cy="4626912"/>
          </a:xfrm>
        </p:spPr>
      </p:pic>
    </p:spTree>
    <p:extLst>
      <p:ext uri="{BB962C8B-B14F-4D97-AF65-F5344CB8AC3E}">
        <p14:creationId xmlns:p14="http://schemas.microsoft.com/office/powerpoint/2010/main" val="15905731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erson standing in a room&#10;&#10;Description automatically generated">
            <a:extLst>
              <a:ext uri="{FF2B5EF4-FFF2-40B4-BE49-F238E27FC236}">
                <a16:creationId xmlns:a16="http://schemas.microsoft.com/office/drawing/2014/main" id="{61821859-9AAC-A04D-8FDF-20218D4AC993}"/>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0" name="Title 9">
            <a:extLst>
              <a:ext uri="{FF2B5EF4-FFF2-40B4-BE49-F238E27FC236}">
                <a16:creationId xmlns:a16="http://schemas.microsoft.com/office/drawing/2014/main" id="{7EE4050E-F995-4FEF-85B5-0BBB6D33B791}"/>
              </a:ext>
            </a:extLst>
          </p:cNvPr>
          <p:cNvSpPr>
            <a:spLocks noGrp="1"/>
          </p:cNvSpPr>
          <p:nvPr>
            <p:ph type="title"/>
          </p:nvPr>
        </p:nvSpPr>
        <p:spPr>
          <a:xfrm>
            <a:off x="3325813" y="1415866"/>
            <a:ext cx="7440611" cy="728765"/>
          </a:xfrm>
        </p:spPr>
        <p:txBody>
          <a:bodyPr/>
          <a:lstStyle/>
          <a:p>
            <a:r>
              <a:rPr lang="en-US" dirty="0"/>
              <a:t>Result!</a:t>
            </a:r>
            <a:endParaRPr lang="en-GB" dirty="0"/>
          </a:p>
        </p:txBody>
      </p:sp>
      <p:sp>
        <p:nvSpPr>
          <p:cNvPr id="13" name="Text Placeholder 12">
            <a:extLst>
              <a:ext uri="{FF2B5EF4-FFF2-40B4-BE49-F238E27FC236}">
                <a16:creationId xmlns:a16="http://schemas.microsoft.com/office/drawing/2014/main" id="{9BAC1228-CCC8-4CEC-8840-28D953663A34}"/>
              </a:ext>
            </a:extLst>
          </p:cNvPr>
          <p:cNvSpPr>
            <a:spLocks noGrp="1"/>
          </p:cNvSpPr>
          <p:nvPr>
            <p:ph type="body" sz="quarter" idx="11"/>
          </p:nvPr>
        </p:nvSpPr>
        <p:spPr>
          <a:xfrm>
            <a:off x="3324226" y="2094487"/>
            <a:ext cx="7442200" cy="3321149"/>
          </a:xfrm>
        </p:spPr>
        <p:txBody>
          <a:bodyPr vert="horz" lIns="0" tIns="0" rIns="0" bIns="0" rtlCol="0" anchor="t">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rgbClr val="003087"/>
                </a:solidFill>
                <a:effectLst/>
                <a:uLnTx/>
                <a:uFillTx/>
                <a:latin typeface="Arial" panose="020B0604020202020204"/>
                <a:ea typeface="+mn-ea"/>
                <a:cs typeface="+mn-cs"/>
              </a:rPr>
              <a:t>After all that fussing, Ajay feels better than he has </a:t>
            </a:r>
            <a:br>
              <a:rPr kumimoji="0" lang="en-US" sz="2400" b="0" i="0" u="none" strike="noStrike" kern="1200" cap="none" spc="0" normalizeH="0" baseline="0" noProof="0" dirty="0">
                <a:ln>
                  <a:noFill/>
                </a:ln>
                <a:solidFill>
                  <a:srgbClr val="003087"/>
                </a:solidFill>
                <a:effectLst/>
                <a:uLnTx/>
                <a:uFillTx/>
                <a:latin typeface="Arial" panose="020B0604020202020204"/>
                <a:ea typeface="+mn-ea"/>
                <a:cs typeface="+mn-cs"/>
              </a:rPr>
            </a:br>
            <a:r>
              <a:rPr kumimoji="0" lang="en-US" sz="2400" b="0" i="0" u="none" strike="noStrike" kern="1200" cap="none" spc="0" normalizeH="0" baseline="0" noProof="0" dirty="0">
                <a:ln>
                  <a:noFill/>
                </a:ln>
                <a:solidFill>
                  <a:srgbClr val="003087"/>
                </a:solidFill>
                <a:effectLst/>
                <a:uLnTx/>
                <a:uFillTx/>
                <a:latin typeface="Arial" panose="020B0604020202020204"/>
                <a:ea typeface="+mn-ea"/>
                <a:cs typeface="+mn-cs"/>
              </a:rPr>
              <a:t>in a long time. </a:t>
            </a:r>
            <a:endParaRPr lang="en-US" sz="2400" b="0" i="0" u="none" strike="noStrike" kern="1200" cap="none" spc="0" normalizeH="0" baseline="0" noProof="0" dirty="0">
              <a:ln>
                <a:noFill/>
              </a:ln>
              <a:solidFill>
                <a:srgbClr val="003087"/>
              </a:solidFill>
              <a:effectLst/>
              <a:uLnTx/>
              <a:uFillTx/>
              <a:latin typeface="Arial" panose="020B0604020202020204"/>
              <a:cs typeface="Arial"/>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rgbClr val="003087"/>
                </a:solidFill>
                <a:effectLst/>
                <a:uLnTx/>
                <a:uFillTx/>
                <a:latin typeface="Arial" panose="020B0604020202020204"/>
                <a:ea typeface="+mn-ea"/>
                <a:cs typeface="+mn-cs"/>
              </a:rPr>
              <a:t>There are a lot of people he wants to thank </a:t>
            </a:r>
            <a:br>
              <a:rPr kumimoji="0" lang="en-US" sz="2400" b="0" i="0" u="none" strike="noStrike" kern="1200" cap="none" spc="0" normalizeH="0" baseline="0" noProof="0" dirty="0">
                <a:ln>
                  <a:noFill/>
                </a:ln>
                <a:solidFill>
                  <a:srgbClr val="003087"/>
                </a:solidFill>
                <a:effectLst/>
                <a:uLnTx/>
                <a:uFillTx/>
                <a:latin typeface="Arial" panose="020B0604020202020204"/>
                <a:ea typeface="+mn-ea"/>
                <a:cs typeface="+mn-cs"/>
              </a:rPr>
            </a:br>
            <a:r>
              <a:rPr kumimoji="0" lang="en-US" sz="2400" b="0" i="0" u="none" strike="noStrike" kern="1200" cap="none" spc="0" normalizeH="0" baseline="0" noProof="0" dirty="0">
                <a:ln>
                  <a:noFill/>
                </a:ln>
                <a:solidFill>
                  <a:srgbClr val="003087"/>
                </a:solidFill>
                <a:effectLst/>
                <a:uLnTx/>
                <a:uFillTx/>
                <a:latin typeface="Arial" panose="020B0604020202020204"/>
                <a:ea typeface="+mn-ea"/>
                <a:cs typeface="+mn-cs"/>
              </a:rPr>
              <a:t>in the NHS!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schemeClr val="accent3"/>
                </a:solidFill>
                <a:effectLst/>
                <a:uLnTx/>
                <a:uFillTx/>
                <a:latin typeface="Arial" panose="020B0604020202020204"/>
                <a:ea typeface="+mn-ea"/>
                <a:cs typeface="+mn-cs"/>
              </a:rPr>
              <a:t>Explore more than 350 jobs in the NHS.     </a:t>
            </a:r>
            <a:br>
              <a:rPr kumimoji="0" lang="en-US" sz="2400" b="1" i="0" u="none" strike="noStrike" kern="1200" cap="none" spc="0" normalizeH="0" baseline="0" noProof="0" dirty="0">
                <a:ln>
                  <a:noFill/>
                </a:ln>
                <a:solidFill>
                  <a:schemeClr val="accent3"/>
                </a:solidFill>
                <a:effectLst/>
                <a:uLnTx/>
                <a:uFillTx/>
                <a:latin typeface="Arial" panose="020B0604020202020204"/>
                <a:ea typeface="+mn-ea"/>
                <a:cs typeface="+mn-cs"/>
              </a:rPr>
            </a:br>
            <a:r>
              <a:rPr kumimoji="0" lang="en-US" sz="2400" b="1" i="0" u="none" strike="noStrike" kern="1200" cap="none" spc="0" normalizeH="0" baseline="0" noProof="0" dirty="0">
                <a:ln>
                  <a:noFill/>
                </a:ln>
                <a:solidFill>
                  <a:schemeClr val="accent3"/>
                </a:solidFill>
                <a:effectLst/>
                <a:uLnTx/>
                <a:uFillTx/>
                <a:latin typeface="Arial" panose="020B0604020202020204"/>
                <a:ea typeface="+mn-ea"/>
                <a:cs typeface="+mn-cs"/>
              </a:rPr>
              <a:t>What would you be?</a:t>
            </a:r>
          </a:p>
          <a:p>
            <a:endParaRPr lang="en-GB" sz="2400" dirty="0"/>
          </a:p>
        </p:txBody>
      </p:sp>
    </p:spTree>
    <p:extLst>
      <p:ext uri="{BB962C8B-B14F-4D97-AF65-F5344CB8AC3E}">
        <p14:creationId xmlns:p14="http://schemas.microsoft.com/office/powerpoint/2010/main" val="22364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A8233B-00F0-4C88-A58A-D74090EE0DFF}"/>
              </a:ext>
            </a:extLst>
          </p:cNvPr>
          <p:cNvSpPr>
            <a:spLocks noGrp="1"/>
          </p:cNvSpPr>
          <p:nvPr>
            <p:ph type="body" sz="quarter" idx="14"/>
          </p:nvPr>
        </p:nvSpPr>
        <p:spPr>
          <a:xfrm>
            <a:off x="985071" y="2662229"/>
            <a:ext cx="6138949" cy="3002428"/>
          </a:xfrm>
        </p:spPr>
        <p:txBody>
          <a:bodyPr/>
          <a:lstStyle/>
          <a:p>
            <a:r>
              <a:rPr lang="en-GB" dirty="0"/>
              <a:t>Activity 4: Job cards</a:t>
            </a:r>
            <a:endParaRPr lang="en-US" dirty="0"/>
          </a:p>
          <a:p>
            <a:pPr lvl="1"/>
            <a:r>
              <a:rPr lang="en-US" dirty="0"/>
              <a:t>Which jobs would you like </a:t>
            </a:r>
            <a:br>
              <a:rPr lang="en-US" dirty="0"/>
            </a:br>
            <a:r>
              <a:rPr lang="en-US" dirty="0"/>
              <a:t>to find out more about?</a:t>
            </a:r>
          </a:p>
        </p:txBody>
      </p:sp>
      <p:grpSp>
        <p:nvGrpSpPr>
          <p:cNvPr id="2" name="Group 1">
            <a:extLst>
              <a:ext uri="{FF2B5EF4-FFF2-40B4-BE49-F238E27FC236}">
                <a16:creationId xmlns:a16="http://schemas.microsoft.com/office/drawing/2014/main" id="{67BC1E57-BFEB-19EA-AFE8-BDF43108793E}"/>
              </a:ext>
            </a:extLst>
          </p:cNvPr>
          <p:cNvGrpSpPr/>
          <p:nvPr/>
        </p:nvGrpSpPr>
        <p:grpSpPr>
          <a:xfrm>
            <a:off x="985071" y="4432492"/>
            <a:ext cx="3137535" cy="370306"/>
            <a:chOff x="2065374" y="4464014"/>
            <a:chExt cx="3137535" cy="370306"/>
          </a:xfrm>
        </p:grpSpPr>
        <p:sp>
          <p:nvSpPr>
            <p:cNvPr id="4" name="Text Placeholder 1">
              <a:extLst>
                <a:ext uri="{FF2B5EF4-FFF2-40B4-BE49-F238E27FC236}">
                  <a16:creationId xmlns:a16="http://schemas.microsoft.com/office/drawing/2014/main" id="{08E83C5F-F1DB-0D7C-034C-D6DB278BE564}"/>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20 minutes</a:t>
              </a:r>
            </a:p>
          </p:txBody>
        </p:sp>
        <p:pic>
          <p:nvPicPr>
            <p:cNvPr id="5" name="Picture 4">
              <a:extLst>
                <a:ext uri="{FF2B5EF4-FFF2-40B4-BE49-F238E27FC236}">
                  <a16:creationId xmlns:a16="http://schemas.microsoft.com/office/drawing/2014/main" id="{D4A4A846-2B9A-687C-56F4-9EFCB42C5D6F}"/>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41082124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57121ED-FE6B-46C3-9348-CE70D415C71B}"/>
              </a:ext>
            </a:extLst>
          </p:cNvPr>
          <p:cNvSpPr>
            <a:spLocks noGrp="1"/>
          </p:cNvSpPr>
          <p:nvPr>
            <p:ph type="title"/>
          </p:nvPr>
        </p:nvSpPr>
        <p:spPr>
          <a:xfrm>
            <a:off x="4361226" y="1448124"/>
            <a:ext cx="5543551" cy="428801"/>
          </a:xfrm>
        </p:spPr>
        <p:txBody>
          <a:bodyPr/>
          <a:lstStyle/>
          <a:p>
            <a:r>
              <a:rPr lang="en-GB" dirty="0"/>
              <a:t>Job cards</a:t>
            </a:r>
          </a:p>
        </p:txBody>
      </p:sp>
      <p:sp>
        <p:nvSpPr>
          <p:cNvPr id="6" name="Content Placeholder 5">
            <a:extLst>
              <a:ext uri="{FF2B5EF4-FFF2-40B4-BE49-F238E27FC236}">
                <a16:creationId xmlns:a16="http://schemas.microsoft.com/office/drawing/2014/main" id="{19CD001F-0725-4B8B-AA9D-6A9539BDE547}"/>
              </a:ext>
            </a:extLst>
          </p:cNvPr>
          <p:cNvSpPr>
            <a:spLocks noGrp="1"/>
          </p:cNvSpPr>
          <p:nvPr>
            <p:ph sz="half" idx="1"/>
          </p:nvPr>
        </p:nvSpPr>
        <p:spPr>
          <a:xfrm>
            <a:off x="4332288" y="2109503"/>
            <a:ext cx="5543551" cy="4115688"/>
          </a:xfrm>
        </p:spPr>
        <p:txBody>
          <a:bodyPr vert="horz" lIns="0" tIns="0" rIns="0" bIns="0" rtlCol="0" anchor="t">
            <a:noAutofit/>
          </a:bodyPr>
          <a:lstStyle/>
          <a:p>
            <a:r>
              <a:rPr lang="en-US" sz="2400" dirty="0"/>
              <a:t>Explore the job cards.</a:t>
            </a:r>
            <a:endParaRPr lang="en-US" sz="2400" dirty="0">
              <a:cs typeface="Arial"/>
            </a:endParaRPr>
          </a:p>
          <a:p>
            <a:r>
              <a:rPr lang="en-US" sz="2400" dirty="0"/>
              <a:t>Choose which job or jobs you want to investigate further.</a:t>
            </a:r>
            <a:endParaRPr lang="en-US" sz="2400" dirty="0">
              <a:cs typeface="Arial"/>
            </a:endParaRPr>
          </a:p>
          <a:p>
            <a:r>
              <a:rPr lang="en-US" sz="2400" dirty="0"/>
              <a:t>Fill in a blank job card with as much information as you can.</a:t>
            </a:r>
            <a:endParaRPr lang="en-US" sz="2400" dirty="0">
              <a:cs typeface="Arial"/>
            </a:endParaRPr>
          </a:p>
        </p:txBody>
      </p:sp>
      <p:pic>
        <p:nvPicPr>
          <p:cNvPr id="4" name="Picture 3">
            <a:extLst>
              <a:ext uri="{FF2B5EF4-FFF2-40B4-BE49-F238E27FC236}">
                <a16:creationId xmlns:a16="http://schemas.microsoft.com/office/drawing/2014/main" id="{1EDA68C5-6822-4828-A84F-0210DE05425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78077" y="1675534"/>
            <a:ext cx="2792528" cy="3951779"/>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987705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A8233B-00F0-4C88-A58A-D74090EE0DFF}"/>
              </a:ext>
            </a:extLst>
          </p:cNvPr>
          <p:cNvSpPr>
            <a:spLocks noGrp="1"/>
          </p:cNvSpPr>
          <p:nvPr>
            <p:ph type="body" sz="quarter" idx="14"/>
          </p:nvPr>
        </p:nvSpPr>
        <p:spPr>
          <a:xfrm>
            <a:off x="985071" y="2662230"/>
            <a:ext cx="6138949" cy="3002428"/>
          </a:xfrm>
        </p:spPr>
        <p:txBody>
          <a:bodyPr/>
          <a:lstStyle/>
          <a:p>
            <a:r>
              <a:rPr lang="en-GB" dirty="0"/>
              <a:t>Activity 5: Hire me!</a:t>
            </a:r>
          </a:p>
          <a:p>
            <a:pPr lvl="1"/>
            <a:r>
              <a:rPr lang="en-GB" dirty="0"/>
              <a:t>The NHS needs you.                </a:t>
            </a:r>
          </a:p>
          <a:p>
            <a:pPr lvl="1"/>
            <a:r>
              <a:rPr lang="en-GB" dirty="0"/>
              <a:t>Apply for a job of your choice.</a:t>
            </a:r>
          </a:p>
        </p:txBody>
      </p:sp>
      <p:grpSp>
        <p:nvGrpSpPr>
          <p:cNvPr id="2" name="Group 1">
            <a:extLst>
              <a:ext uri="{FF2B5EF4-FFF2-40B4-BE49-F238E27FC236}">
                <a16:creationId xmlns:a16="http://schemas.microsoft.com/office/drawing/2014/main" id="{8F8122FE-5A1D-1767-A5D5-F694D3C93F56}"/>
              </a:ext>
            </a:extLst>
          </p:cNvPr>
          <p:cNvGrpSpPr/>
          <p:nvPr/>
        </p:nvGrpSpPr>
        <p:grpSpPr>
          <a:xfrm>
            <a:off x="985071" y="4499400"/>
            <a:ext cx="3137535" cy="370306"/>
            <a:chOff x="2065374" y="4464014"/>
            <a:chExt cx="3137535" cy="370306"/>
          </a:xfrm>
        </p:grpSpPr>
        <p:sp>
          <p:nvSpPr>
            <p:cNvPr id="4" name="Text Placeholder 1">
              <a:extLst>
                <a:ext uri="{FF2B5EF4-FFF2-40B4-BE49-F238E27FC236}">
                  <a16:creationId xmlns:a16="http://schemas.microsoft.com/office/drawing/2014/main" id="{52885C2C-30F4-9E7F-A986-3128E15D90A7}"/>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20 minutes</a:t>
              </a:r>
            </a:p>
          </p:txBody>
        </p:sp>
        <p:pic>
          <p:nvPicPr>
            <p:cNvPr id="5" name="Picture 4">
              <a:extLst>
                <a:ext uri="{FF2B5EF4-FFF2-40B4-BE49-F238E27FC236}">
                  <a16:creationId xmlns:a16="http://schemas.microsoft.com/office/drawing/2014/main" id="{E4306D90-DA9D-5054-29D2-4B5121B258CA}"/>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17248763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57121ED-FE6B-46C3-9348-CE70D415C71B}"/>
              </a:ext>
            </a:extLst>
          </p:cNvPr>
          <p:cNvSpPr>
            <a:spLocks noGrp="1"/>
          </p:cNvSpPr>
          <p:nvPr>
            <p:ph type="title"/>
          </p:nvPr>
        </p:nvSpPr>
        <p:spPr>
          <a:xfrm>
            <a:off x="4380517" y="1448124"/>
            <a:ext cx="5543550" cy="430103"/>
          </a:xfrm>
        </p:spPr>
        <p:txBody>
          <a:bodyPr/>
          <a:lstStyle/>
          <a:p>
            <a:r>
              <a:rPr lang="en-GB" dirty="0"/>
              <a:t>Hire me!</a:t>
            </a:r>
          </a:p>
        </p:txBody>
      </p:sp>
      <p:sp>
        <p:nvSpPr>
          <p:cNvPr id="6" name="Content Placeholder 5">
            <a:extLst>
              <a:ext uri="{FF2B5EF4-FFF2-40B4-BE49-F238E27FC236}">
                <a16:creationId xmlns:a16="http://schemas.microsoft.com/office/drawing/2014/main" id="{19CD001F-0725-4B8B-AA9D-6A9539BDE547}"/>
              </a:ext>
            </a:extLst>
          </p:cNvPr>
          <p:cNvSpPr>
            <a:spLocks noGrp="1"/>
          </p:cNvSpPr>
          <p:nvPr>
            <p:ph sz="half" idx="1"/>
          </p:nvPr>
        </p:nvSpPr>
        <p:spPr>
          <a:xfrm>
            <a:off x="4332287" y="2109503"/>
            <a:ext cx="6394327" cy="4115688"/>
          </a:xfrm>
        </p:spPr>
        <p:txBody>
          <a:bodyPr vert="horz" lIns="0" tIns="0" rIns="0" bIns="0" rtlCol="0" anchor="t">
            <a:noAutofit/>
          </a:bodyPr>
          <a:lstStyle/>
          <a:p>
            <a:pPr marL="0" indent="0">
              <a:buNone/>
            </a:pPr>
            <a:r>
              <a:rPr lang="en-GB" sz="2400" dirty="0"/>
              <a:t>Choose a job to apply for:</a:t>
            </a:r>
          </a:p>
          <a:p>
            <a:pPr marL="514350" lvl="1" indent="-514350">
              <a:buFont typeface="+mj-lt"/>
              <a:buAutoNum type="arabicPeriod"/>
            </a:pPr>
            <a:r>
              <a:rPr lang="en-GB" b="1" dirty="0"/>
              <a:t>Tell them about you: </a:t>
            </a:r>
            <a:br>
              <a:rPr lang="en-GB" dirty="0"/>
            </a:br>
            <a:r>
              <a:rPr lang="en-GB" dirty="0"/>
              <a:t>Your hobbies, interests and favourite things</a:t>
            </a:r>
          </a:p>
          <a:p>
            <a:pPr marL="514350" lvl="1" indent="-514350">
              <a:buFont typeface="+mj-lt"/>
              <a:buAutoNum type="arabicPeriod"/>
            </a:pPr>
            <a:r>
              <a:rPr lang="en-GB" b="1" dirty="0"/>
              <a:t>Why you want the job:</a:t>
            </a:r>
            <a:br>
              <a:rPr lang="en-GB" dirty="0"/>
            </a:br>
            <a:r>
              <a:rPr lang="en-GB" dirty="0"/>
              <a:t>Think about the things that interest you about it</a:t>
            </a:r>
          </a:p>
          <a:p>
            <a:pPr marL="514350" lvl="1" indent="-514350">
              <a:buFont typeface="+mj-lt"/>
              <a:buAutoNum type="arabicPeriod"/>
            </a:pPr>
            <a:r>
              <a:rPr lang="en-GB" b="1" dirty="0"/>
              <a:t>Why you would be good at the job:</a:t>
            </a:r>
            <a:br>
              <a:rPr lang="en-GB" dirty="0"/>
            </a:br>
            <a:r>
              <a:rPr lang="en-GB" dirty="0"/>
              <a:t>Highlight your talents or skills that would </a:t>
            </a:r>
            <a:br>
              <a:rPr lang="en-GB" dirty="0"/>
            </a:br>
            <a:r>
              <a:rPr lang="en-GB" dirty="0"/>
              <a:t>be helpful for the job</a:t>
            </a:r>
          </a:p>
        </p:txBody>
      </p:sp>
      <p:sp>
        <p:nvSpPr>
          <p:cNvPr id="3" name="Rectangle 2">
            <a:extLst>
              <a:ext uri="{FF2B5EF4-FFF2-40B4-BE49-F238E27FC236}">
                <a16:creationId xmlns:a16="http://schemas.microsoft.com/office/drawing/2014/main" id="{1DC151BE-E811-4573-A07F-2C7F0918FDA4}"/>
              </a:ext>
            </a:extLst>
          </p:cNvPr>
          <p:cNvSpPr>
            <a:spLocks/>
          </p:cNvSpPr>
          <p:nvPr/>
        </p:nvSpPr>
        <p:spPr>
          <a:xfrm>
            <a:off x="1077111" y="1675534"/>
            <a:ext cx="2794460" cy="3951780"/>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2"/>
              </a:solidFill>
            </a:endParaRPr>
          </a:p>
        </p:txBody>
      </p:sp>
      <p:pic>
        <p:nvPicPr>
          <p:cNvPr id="4" name="Picture 3">
            <a:extLst>
              <a:ext uri="{FF2B5EF4-FFF2-40B4-BE49-F238E27FC236}">
                <a16:creationId xmlns:a16="http://schemas.microsoft.com/office/drawing/2014/main" id="{FFE110F9-7B1C-8D4E-9DCD-9CD6581E990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77111" y="1675534"/>
            <a:ext cx="2794460" cy="3954513"/>
          </a:xfrm>
          <a:prstGeom prst="rect">
            <a:avLst/>
          </a:prstGeom>
          <a:solidFill>
            <a:schemeClr val="bg1"/>
          </a:solidFill>
        </p:spPr>
      </p:pic>
    </p:spTree>
    <p:extLst>
      <p:ext uri="{BB962C8B-B14F-4D97-AF65-F5344CB8AC3E}">
        <p14:creationId xmlns:p14="http://schemas.microsoft.com/office/powerpoint/2010/main" val="2411511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3DD7F8-E292-F849-895C-F5BB2FDFFABA}"/>
              </a:ext>
            </a:extLst>
          </p:cNvPr>
          <p:cNvSpPr>
            <a:spLocks noGrp="1"/>
          </p:cNvSpPr>
          <p:nvPr>
            <p:ph type="body" sz="quarter" idx="14"/>
          </p:nvPr>
        </p:nvSpPr>
        <p:spPr>
          <a:xfrm>
            <a:off x="985069" y="2671874"/>
            <a:ext cx="6138949" cy="3002428"/>
          </a:xfrm>
        </p:spPr>
        <p:txBody>
          <a:bodyPr/>
          <a:lstStyle/>
          <a:p>
            <a:r>
              <a:rPr lang="en-GB" dirty="0"/>
              <a:t>What did you learn?</a:t>
            </a:r>
          </a:p>
          <a:p>
            <a:pPr lvl="1"/>
            <a:r>
              <a:rPr lang="en-GB" dirty="0"/>
              <a:t>Learning outcomes</a:t>
            </a:r>
          </a:p>
        </p:txBody>
      </p:sp>
    </p:spTree>
    <p:extLst>
      <p:ext uri="{BB962C8B-B14F-4D97-AF65-F5344CB8AC3E}">
        <p14:creationId xmlns:p14="http://schemas.microsoft.com/office/powerpoint/2010/main" val="37390480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56EDC-893C-451B-8301-CB08E9D82EE4}"/>
              </a:ext>
            </a:extLst>
          </p:cNvPr>
          <p:cNvSpPr>
            <a:spLocks noGrp="1"/>
          </p:cNvSpPr>
          <p:nvPr>
            <p:ph type="title"/>
          </p:nvPr>
        </p:nvSpPr>
        <p:spPr>
          <a:xfrm>
            <a:off x="3324225" y="1272809"/>
            <a:ext cx="6866963" cy="529859"/>
          </a:xfrm>
        </p:spPr>
        <p:txBody>
          <a:bodyPr/>
          <a:lstStyle/>
          <a:p>
            <a:r>
              <a:rPr lang="en-GB" dirty="0"/>
              <a:t>Learning outcomes</a:t>
            </a:r>
          </a:p>
        </p:txBody>
      </p:sp>
      <p:sp>
        <p:nvSpPr>
          <p:cNvPr id="3" name="Content Placeholder 2">
            <a:extLst>
              <a:ext uri="{FF2B5EF4-FFF2-40B4-BE49-F238E27FC236}">
                <a16:creationId xmlns:a16="http://schemas.microsoft.com/office/drawing/2014/main" id="{9249CFC3-7B8D-47BA-8F15-FA7CE051E030}"/>
              </a:ext>
            </a:extLst>
          </p:cNvPr>
          <p:cNvSpPr>
            <a:spLocks noGrp="1"/>
          </p:cNvSpPr>
          <p:nvPr>
            <p:ph idx="1"/>
          </p:nvPr>
        </p:nvSpPr>
        <p:spPr>
          <a:xfrm>
            <a:off x="3324225" y="2098553"/>
            <a:ext cx="7442200" cy="3468330"/>
          </a:xfrm>
        </p:spPr>
        <p:txBody>
          <a:bodyPr vert="horz" lIns="0" tIns="0" rIns="0" bIns="0" rtlCol="0" anchor="t">
            <a:noAutofit/>
          </a:bodyPr>
          <a:lstStyle/>
          <a:p>
            <a:r>
              <a:rPr lang="en-US" sz="2400" dirty="0"/>
              <a:t>You can identify different jobs in </a:t>
            </a:r>
            <a:br>
              <a:rPr lang="en-US" sz="2400" dirty="0"/>
            </a:br>
            <a:r>
              <a:rPr lang="en-US" sz="2400" dirty="0"/>
              <a:t>the community.</a:t>
            </a:r>
            <a:endParaRPr lang="en-US" sz="2400" dirty="0">
              <a:cs typeface="Arial"/>
            </a:endParaRPr>
          </a:p>
          <a:p>
            <a:r>
              <a:rPr lang="en-US" sz="2400" dirty="0"/>
              <a:t>You can describe a range of jobs in the NHS.</a:t>
            </a:r>
            <a:endParaRPr lang="en-US" sz="2400" dirty="0">
              <a:cs typeface="Arial"/>
            </a:endParaRPr>
          </a:p>
          <a:p>
            <a:r>
              <a:rPr lang="en-US" sz="2400" dirty="0"/>
              <a:t>You can describe some of the skills and qualities that different jobs need.</a:t>
            </a:r>
            <a:endParaRPr lang="en-US" sz="2400" dirty="0">
              <a:cs typeface="Arial"/>
            </a:endParaRPr>
          </a:p>
          <a:p>
            <a:endParaRPr lang="en-US" dirty="0"/>
          </a:p>
          <a:p>
            <a:endParaRPr lang="en-US" dirty="0"/>
          </a:p>
          <a:p>
            <a:endParaRPr lang="en-GB" dirty="0"/>
          </a:p>
        </p:txBody>
      </p:sp>
      <p:pic>
        <p:nvPicPr>
          <p:cNvPr id="6" name="Picture Placeholder 5" descr="A person standing in a room&#10;&#10;Description automatically generated">
            <a:extLst>
              <a:ext uri="{FF2B5EF4-FFF2-40B4-BE49-F238E27FC236}">
                <a16:creationId xmlns:a16="http://schemas.microsoft.com/office/drawing/2014/main" id="{5A350FC6-5829-E944-BBD8-84A17AD50256}"/>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174120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HS High Street amended.pdf">
            <a:extLst>
              <a:ext uri="{FF2B5EF4-FFF2-40B4-BE49-F238E27FC236}">
                <a16:creationId xmlns:a16="http://schemas.microsoft.com/office/drawing/2014/main" id="{805E4A66-4438-47A8-A086-3A60CC8BFFA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070" t="18374" b="4903"/>
          <a:stretch/>
        </p:blipFill>
        <p:spPr>
          <a:xfrm>
            <a:off x="-31698" y="0"/>
            <a:ext cx="12223697" cy="6875830"/>
          </a:xfrm>
          <a:prstGeom prst="rect">
            <a:avLst/>
          </a:prstGeom>
        </p:spPr>
      </p:pic>
      <p:sp>
        <p:nvSpPr>
          <p:cNvPr id="2" name="Content Placeholder 1">
            <a:extLst>
              <a:ext uri="{FF2B5EF4-FFF2-40B4-BE49-F238E27FC236}">
                <a16:creationId xmlns:a16="http://schemas.microsoft.com/office/drawing/2014/main" id="{A40B6DDE-7B25-1C05-90EA-ECDBADDA7B24}"/>
              </a:ext>
            </a:extLst>
          </p:cNvPr>
          <p:cNvSpPr txBox="1">
            <a:spLocks/>
          </p:cNvSpPr>
          <p:nvPr/>
        </p:nvSpPr>
        <p:spPr>
          <a:xfrm>
            <a:off x="277813" y="267286"/>
            <a:ext cx="7205829" cy="14091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t>Talk to your partner about what jobs there might be in this community</a:t>
            </a:r>
            <a:endParaRPr lang="en-US" dirty="0"/>
          </a:p>
        </p:txBody>
      </p:sp>
    </p:spTree>
    <p:extLst>
      <p:ext uri="{BB962C8B-B14F-4D97-AF65-F5344CB8AC3E}">
        <p14:creationId xmlns:p14="http://schemas.microsoft.com/office/powerpoint/2010/main" val="35611232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3D6A1C7-9270-684C-B15B-402BEF051470}"/>
              </a:ext>
            </a:extLst>
          </p:cNvPr>
          <p:cNvSpPr>
            <a:spLocks noGrp="1"/>
          </p:cNvSpPr>
          <p:nvPr>
            <p:ph type="body" sz="quarter" idx="14"/>
          </p:nvPr>
        </p:nvSpPr>
        <p:spPr/>
        <p:txBody>
          <a:bodyPr/>
          <a:lstStyle/>
          <a:p>
            <a:r>
              <a:rPr lang="en-US" dirty="0"/>
              <a:t>Together we can make a difference!</a:t>
            </a:r>
          </a:p>
        </p:txBody>
      </p:sp>
    </p:spTree>
    <p:extLst>
      <p:ext uri="{BB962C8B-B14F-4D97-AF65-F5344CB8AC3E}">
        <p14:creationId xmlns:p14="http://schemas.microsoft.com/office/powerpoint/2010/main" val="199787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9A266-18BA-440F-AD67-4DEFEC87E578}"/>
              </a:ext>
            </a:extLst>
          </p:cNvPr>
          <p:cNvSpPr>
            <a:spLocks noGrp="1"/>
          </p:cNvSpPr>
          <p:nvPr>
            <p:ph type="title"/>
          </p:nvPr>
        </p:nvSpPr>
        <p:spPr/>
        <p:txBody>
          <a:bodyPr/>
          <a:lstStyle/>
          <a:p>
            <a:br>
              <a:rPr lang="en-GB"/>
            </a:br>
            <a:endParaRPr lang="en-GB"/>
          </a:p>
        </p:txBody>
      </p:sp>
      <p:pic>
        <p:nvPicPr>
          <p:cNvPr id="8" name="Picture Placeholder 7" descr="A person standing in a room&#10;&#10;Description automatically generated">
            <a:extLst>
              <a:ext uri="{FF2B5EF4-FFF2-40B4-BE49-F238E27FC236}">
                <a16:creationId xmlns:a16="http://schemas.microsoft.com/office/drawing/2014/main" id="{10C9A73A-C22E-744E-9EBB-251289C02A23}"/>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30051" r="30051"/>
          <a:stretch>
            <a:fillRect/>
          </a:stretch>
        </p:blipFill>
        <p:spPr/>
      </p:pic>
      <p:sp>
        <p:nvSpPr>
          <p:cNvPr id="7" name="Content Placeholder 2">
            <a:extLst>
              <a:ext uri="{FF2B5EF4-FFF2-40B4-BE49-F238E27FC236}">
                <a16:creationId xmlns:a16="http://schemas.microsoft.com/office/drawing/2014/main" id="{79E4144B-CEE0-4FA9-32AA-BF1F6719A4D8}"/>
              </a:ext>
            </a:extLst>
          </p:cNvPr>
          <p:cNvSpPr txBox="1">
            <a:spLocks/>
          </p:cNvSpPr>
          <p:nvPr/>
        </p:nvSpPr>
        <p:spPr>
          <a:xfrm>
            <a:off x="3324225" y="2121342"/>
            <a:ext cx="7442200" cy="1522764"/>
          </a:xfrm>
          <a:prstGeom prst="rect">
            <a:avLst/>
          </a:prstGeom>
        </p:spPr>
        <p:txBody>
          <a:bodyPr vert="horz" lIns="0" tIns="0" rIns="0" bIns="0" numCol="1"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t>Which jobs did you think of with your partner?</a:t>
            </a:r>
            <a:endParaRPr lang="en-US" sz="2400" dirty="0">
              <a:cs typeface="Arial"/>
            </a:endParaRPr>
          </a:p>
          <a:p>
            <a:pPr marL="0" indent="0">
              <a:buNone/>
            </a:pPr>
            <a:endParaRPr lang="en-US" sz="2400" dirty="0">
              <a:cs typeface="Arial"/>
            </a:endParaRPr>
          </a:p>
          <a:p>
            <a:pPr marL="0" indent="0">
              <a:buNone/>
            </a:pPr>
            <a:r>
              <a:rPr lang="en-US" sz="2400" dirty="0"/>
              <a:t>Let’s have a look at the jobs available in this community.  </a:t>
            </a:r>
            <a:endParaRPr lang="en-US" sz="2400" dirty="0">
              <a:cs typeface="Arial"/>
            </a:endParaRPr>
          </a:p>
          <a:p>
            <a:pPr marL="0" indent="0">
              <a:buNone/>
            </a:pPr>
            <a:endParaRPr lang="en-US" dirty="0">
              <a:cs typeface="Arial"/>
            </a:endParaRPr>
          </a:p>
          <a:p>
            <a:pPr marL="0" indent="0">
              <a:buNone/>
            </a:pPr>
            <a:endParaRPr lang="en-US" dirty="0">
              <a:cs typeface="Arial"/>
            </a:endParaRPr>
          </a:p>
          <a:p>
            <a:pPr marL="0" indent="0">
              <a:buNone/>
            </a:pPr>
            <a:endParaRPr lang="en-US" dirty="0">
              <a:cs typeface="Arial"/>
            </a:endParaRPr>
          </a:p>
          <a:p>
            <a:pPr marL="0" indent="0">
              <a:buNone/>
            </a:pPr>
            <a:endParaRPr lang="en-US" dirty="0">
              <a:cs typeface="Arial"/>
            </a:endParaRPr>
          </a:p>
        </p:txBody>
      </p:sp>
      <p:sp>
        <p:nvSpPr>
          <p:cNvPr id="9" name="Title 2">
            <a:extLst>
              <a:ext uri="{FF2B5EF4-FFF2-40B4-BE49-F238E27FC236}">
                <a16:creationId xmlns:a16="http://schemas.microsoft.com/office/drawing/2014/main" id="{290EB155-2764-091C-8751-BA212E31F9DA}"/>
              </a:ext>
            </a:extLst>
          </p:cNvPr>
          <p:cNvSpPr txBox="1">
            <a:spLocks/>
          </p:cNvSpPr>
          <p:nvPr/>
        </p:nvSpPr>
        <p:spPr>
          <a:xfrm>
            <a:off x="3324225" y="1275765"/>
            <a:ext cx="7721409" cy="54749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GB" dirty="0"/>
              <a:t>Community job search </a:t>
            </a:r>
            <a:br>
              <a:rPr lang="en-GB" sz="3600" dirty="0"/>
            </a:br>
            <a:endParaRPr lang="en-GB" sz="3600" dirty="0"/>
          </a:p>
        </p:txBody>
      </p:sp>
    </p:spTree>
    <p:extLst>
      <p:ext uri="{BB962C8B-B14F-4D97-AF65-F5344CB8AC3E}">
        <p14:creationId xmlns:p14="http://schemas.microsoft.com/office/powerpoint/2010/main" val="241345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HS High Street amended.pdf">
            <a:extLst>
              <a:ext uri="{FF2B5EF4-FFF2-40B4-BE49-F238E27FC236}">
                <a16:creationId xmlns:a16="http://schemas.microsoft.com/office/drawing/2014/main" id="{805E4A66-4438-47A8-A086-3A60CC8BFFA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070" t="18374" b="4903"/>
          <a:stretch/>
        </p:blipFill>
        <p:spPr>
          <a:xfrm>
            <a:off x="-31698" y="0"/>
            <a:ext cx="12223697" cy="6875830"/>
          </a:xfrm>
          <a:prstGeom prst="rect">
            <a:avLst/>
          </a:prstGeom>
          <a:ln>
            <a:solidFill>
              <a:srgbClr val="003087"/>
            </a:solidFill>
          </a:ln>
        </p:spPr>
      </p:pic>
      <p:sp>
        <p:nvSpPr>
          <p:cNvPr id="4" name="Speech Bubble: Rectangle with Corners Rounded 3">
            <a:extLst>
              <a:ext uri="{FF2B5EF4-FFF2-40B4-BE49-F238E27FC236}">
                <a16:creationId xmlns:a16="http://schemas.microsoft.com/office/drawing/2014/main" id="{996FA825-2460-AE63-5E35-4B12246E0B33}"/>
              </a:ext>
            </a:extLst>
          </p:cNvPr>
          <p:cNvSpPr/>
          <p:nvPr/>
        </p:nvSpPr>
        <p:spPr>
          <a:xfrm>
            <a:off x="3019619" y="731174"/>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Bank</a:t>
            </a:r>
            <a:r>
              <a:rPr lang="en-GB" dirty="0">
                <a:solidFill>
                  <a:srgbClr val="003087"/>
                </a:solidFill>
              </a:rPr>
              <a:t> </a:t>
            </a:r>
          </a:p>
          <a:p>
            <a:pPr algn="ctr"/>
            <a:r>
              <a:rPr lang="en-GB" dirty="0">
                <a:solidFill>
                  <a:srgbClr val="003087"/>
                </a:solidFill>
              </a:rPr>
              <a:t>Finance manager:  deals with money matters</a:t>
            </a:r>
          </a:p>
        </p:txBody>
      </p:sp>
      <p:sp>
        <p:nvSpPr>
          <p:cNvPr id="5" name="Speech Bubble: Rectangle with Corners Rounded 4">
            <a:extLst>
              <a:ext uri="{FF2B5EF4-FFF2-40B4-BE49-F238E27FC236}">
                <a16:creationId xmlns:a16="http://schemas.microsoft.com/office/drawing/2014/main" id="{22287632-018C-287B-2FC2-3C683F29392D}"/>
              </a:ext>
            </a:extLst>
          </p:cNvPr>
          <p:cNvSpPr/>
          <p:nvPr/>
        </p:nvSpPr>
        <p:spPr>
          <a:xfrm>
            <a:off x="1102330" y="2128729"/>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Restaurant</a:t>
            </a:r>
            <a:r>
              <a:rPr lang="en-GB" dirty="0">
                <a:solidFill>
                  <a:srgbClr val="003087"/>
                </a:solidFill>
              </a:rPr>
              <a:t> </a:t>
            </a:r>
          </a:p>
          <a:p>
            <a:pPr algn="ctr"/>
            <a:r>
              <a:rPr lang="en-GB" dirty="0">
                <a:solidFill>
                  <a:srgbClr val="003087"/>
                </a:solidFill>
              </a:rPr>
              <a:t>Chef: cooks tasty food</a:t>
            </a:r>
          </a:p>
        </p:txBody>
      </p:sp>
      <p:sp>
        <p:nvSpPr>
          <p:cNvPr id="6" name="Speech Bubble: Rectangle with Corners Rounded 4">
            <a:extLst>
              <a:ext uri="{FF2B5EF4-FFF2-40B4-BE49-F238E27FC236}">
                <a16:creationId xmlns:a16="http://schemas.microsoft.com/office/drawing/2014/main" id="{D6B8517D-7B3D-DE2B-DDEF-21AD04C0CB24}"/>
              </a:ext>
            </a:extLst>
          </p:cNvPr>
          <p:cNvSpPr/>
          <p:nvPr/>
        </p:nvSpPr>
        <p:spPr>
          <a:xfrm>
            <a:off x="7946372" y="1499310"/>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rgbClr val="003087"/>
                </a:solidFill>
              </a:rPr>
              <a:t>Launderette</a:t>
            </a:r>
            <a:endParaRPr lang="en-GB">
              <a:solidFill>
                <a:srgbClr val="003087"/>
              </a:solidFill>
            </a:endParaRPr>
          </a:p>
          <a:p>
            <a:pPr algn="ctr"/>
            <a:r>
              <a:rPr lang="en-GB">
                <a:solidFill>
                  <a:srgbClr val="003087"/>
                </a:solidFill>
              </a:rPr>
              <a:t>Laundry assistant: sorts and cleans washing</a:t>
            </a:r>
          </a:p>
        </p:txBody>
      </p:sp>
      <p:sp>
        <p:nvSpPr>
          <p:cNvPr id="7" name="Speech Bubble: Rectangle with Corners Rounded 4">
            <a:extLst>
              <a:ext uri="{FF2B5EF4-FFF2-40B4-BE49-F238E27FC236}">
                <a16:creationId xmlns:a16="http://schemas.microsoft.com/office/drawing/2014/main" id="{B1556BCA-0D30-4B0F-5C41-FBB568342AF6}"/>
              </a:ext>
            </a:extLst>
          </p:cNvPr>
          <p:cNvSpPr/>
          <p:nvPr/>
        </p:nvSpPr>
        <p:spPr>
          <a:xfrm>
            <a:off x="5161911" y="412759"/>
            <a:ext cx="2322576" cy="1965158"/>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Dentist</a:t>
            </a:r>
            <a:r>
              <a:rPr lang="en-GB" dirty="0">
                <a:solidFill>
                  <a:srgbClr val="003087"/>
                </a:solidFill>
              </a:rPr>
              <a:t> </a:t>
            </a:r>
          </a:p>
          <a:p>
            <a:pPr algn="ctr"/>
            <a:r>
              <a:rPr lang="en-GB" dirty="0">
                <a:solidFill>
                  <a:srgbClr val="003087"/>
                </a:solidFill>
              </a:rPr>
              <a:t>Dentist, dental nurse, dental technician: check and look after your teeth</a:t>
            </a:r>
          </a:p>
        </p:txBody>
      </p:sp>
      <p:sp>
        <p:nvSpPr>
          <p:cNvPr id="8" name="Speech Bubble: Rectangle with Corners Rounded 4">
            <a:extLst>
              <a:ext uri="{FF2B5EF4-FFF2-40B4-BE49-F238E27FC236}">
                <a16:creationId xmlns:a16="http://schemas.microsoft.com/office/drawing/2014/main" id="{17C5A167-6D77-7C1B-37AD-BD4362CA9809}"/>
              </a:ext>
            </a:extLst>
          </p:cNvPr>
          <p:cNvSpPr/>
          <p:nvPr/>
        </p:nvSpPr>
        <p:spPr>
          <a:xfrm>
            <a:off x="44518" y="1689560"/>
            <a:ext cx="2578447" cy="1965158"/>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GP</a:t>
            </a:r>
            <a:endParaRPr lang="en-GB" dirty="0">
              <a:solidFill>
                <a:srgbClr val="003087"/>
              </a:solidFill>
            </a:endParaRPr>
          </a:p>
          <a:p>
            <a:pPr algn="ctr"/>
            <a:r>
              <a:rPr lang="en-GB" dirty="0">
                <a:solidFill>
                  <a:srgbClr val="003087"/>
                </a:solidFill>
              </a:rPr>
              <a:t>Doctor, practice nurse, receptionist: usually the first people you go to when you feel unwell</a:t>
            </a:r>
          </a:p>
        </p:txBody>
      </p:sp>
      <p:sp>
        <p:nvSpPr>
          <p:cNvPr id="9" name="Speech Bubble: Rectangle with Corners Rounded 3">
            <a:extLst>
              <a:ext uri="{FF2B5EF4-FFF2-40B4-BE49-F238E27FC236}">
                <a16:creationId xmlns:a16="http://schemas.microsoft.com/office/drawing/2014/main" id="{91B16034-0BF8-CA65-608E-1023450B450D}"/>
              </a:ext>
            </a:extLst>
          </p:cNvPr>
          <p:cNvSpPr/>
          <p:nvPr/>
        </p:nvSpPr>
        <p:spPr>
          <a:xfrm>
            <a:off x="3892462" y="1608682"/>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Local chemist</a:t>
            </a:r>
            <a:endParaRPr lang="en-GB" dirty="0">
              <a:solidFill>
                <a:srgbClr val="003087"/>
              </a:solidFill>
            </a:endParaRPr>
          </a:p>
          <a:p>
            <a:pPr algn="ctr"/>
            <a:r>
              <a:rPr lang="en-GB" dirty="0">
                <a:solidFill>
                  <a:srgbClr val="003087"/>
                </a:solidFill>
              </a:rPr>
              <a:t>Pharmacist: prepares medicine</a:t>
            </a:r>
          </a:p>
        </p:txBody>
      </p:sp>
      <p:sp>
        <p:nvSpPr>
          <p:cNvPr id="10" name="Speech Bubble: Rectangle with Corners Rounded 3">
            <a:extLst>
              <a:ext uri="{FF2B5EF4-FFF2-40B4-BE49-F238E27FC236}">
                <a16:creationId xmlns:a16="http://schemas.microsoft.com/office/drawing/2014/main" id="{536C5D89-0AF0-940A-5B81-F42E53A5DC3A}"/>
              </a:ext>
            </a:extLst>
          </p:cNvPr>
          <p:cNvSpPr/>
          <p:nvPr/>
        </p:nvSpPr>
        <p:spPr>
          <a:xfrm>
            <a:off x="1876880" y="1347467"/>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Optician</a:t>
            </a:r>
            <a:endParaRPr lang="en-GB" dirty="0">
              <a:solidFill>
                <a:srgbClr val="003087"/>
              </a:solidFill>
            </a:endParaRPr>
          </a:p>
          <a:p>
            <a:pPr algn="ctr"/>
            <a:r>
              <a:rPr lang="en-GB" dirty="0">
                <a:solidFill>
                  <a:srgbClr val="003087"/>
                </a:solidFill>
              </a:rPr>
              <a:t>Optometrist: looks after your eyes</a:t>
            </a:r>
          </a:p>
        </p:txBody>
      </p:sp>
      <p:sp>
        <p:nvSpPr>
          <p:cNvPr id="12" name="Speech Bubble: Rectangle with Corners Rounded 3">
            <a:extLst>
              <a:ext uri="{FF2B5EF4-FFF2-40B4-BE49-F238E27FC236}">
                <a16:creationId xmlns:a16="http://schemas.microsoft.com/office/drawing/2014/main" id="{CC5A96F5-3F03-8508-B05D-3EC4683F901D}"/>
              </a:ext>
            </a:extLst>
          </p:cNvPr>
          <p:cNvSpPr/>
          <p:nvPr/>
        </p:nvSpPr>
        <p:spPr>
          <a:xfrm>
            <a:off x="5882889" y="2256486"/>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Ambulance</a:t>
            </a:r>
            <a:endParaRPr lang="en-GB" dirty="0">
              <a:solidFill>
                <a:srgbClr val="003087"/>
              </a:solidFill>
            </a:endParaRPr>
          </a:p>
          <a:p>
            <a:pPr algn="ctr"/>
            <a:r>
              <a:rPr lang="en-GB" dirty="0">
                <a:solidFill>
                  <a:srgbClr val="003087"/>
                </a:solidFill>
              </a:rPr>
              <a:t>Paramedic: transports people to hospital</a:t>
            </a:r>
          </a:p>
        </p:txBody>
      </p:sp>
      <p:sp>
        <p:nvSpPr>
          <p:cNvPr id="13" name="Speech Bubble: Rectangle with Corners Rounded 4">
            <a:extLst>
              <a:ext uri="{FF2B5EF4-FFF2-40B4-BE49-F238E27FC236}">
                <a16:creationId xmlns:a16="http://schemas.microsoft.com/office/drawing/2014/main" id="{AAE3D216-CC0A-DE0F-1FB4-8333C3E31495}"/>
              </a:ext>
            </a:extLst>
          </p:cNvPr>
          <p:cNvSpPr/>
          <p:nvPr/>
        </p:nvSpPr>
        <p:spPr>
          <a:xfrm>
            <a:off x="9406054" y="127710"/>
            <a:ext cx="260226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Gym</a:t>
            </a:r>
            <a:endParaRPr lang="en-GB" dirty="0">
              <a:solidFill>
                <a:srgbClr val="003087"/>
              </a:solidFill>
            </a:endParaRPr>
          </a:p>
          <a:p>
            <a:pPr algn="ctr"/>
            <a:r>
              <a:rPr lang="en-GB" dirty="0">
                <a:solidFill>
                  <a:srgbClr val="003087"/>
                </a:solidFill>
              </a:rPr>
              <a:t>Physiotherapist: helps with bending and moving after injury</a:t>
            </a:r>
          </a:p>
        </p:txBody>
      </p:sp>
      <p:sp>
        <p:nvSpPr>
          <p:cNvPr id="14" name="Speech Bubble: Rectangle with Corners Rounded 3">
            <a:extLst>
              <a:ext uri="{FF2B5EF4-FFF2-40B4-BE49-F238E27FC236}">
                <a16:creationId xmlns:a16="http://schemas.microsoft.com/office/drawing/2014/main" id="{2D383CAF-D1CC-BB25-46FE-F3DFE968AB9A}"/>
              </a:ext>
            </a:extLst>
          </p:cNvPr>
          <p:cNvSpPr/>
          <p:nvPr/>
        </p:nvSpPr>
        <p:spPr>
          <a:xfrm>
            <a:off x="6686016" y="4029760"/>
            <a:ext cx="2322576" cy="1371600"/>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rgbClr val="003087"/>
                </a:solidFill>
              </a:rPr>
              <a:t>Green spaces</a:t>
            </a:r>
            <a:endParaRPr lang="en-GB">
              <a:solidFill>
                <a:srgbClr val="003087"/>
              </a:solidFill>
            </a:endParaRPr>
          </a:p>
          <a:p>
            <a:pPr algn="ctr"/>
            <a:r>
              <a:rPr lang="en-GB">
                <a:solidFill>
                  <a:srgbClr val="003087"/>
                </a:solidFill>
              </a:rPr>
              <a:t>Gardener: makes sure green spaces are neat and tidy</a:t>
            </a:r>
          </a:p>
        </p:txBody>
      </p:sp>
      <p:sp>
        <p:nvSpPr>
          <p:cNvPr id="15" name="Speech Bubble: Rectangle with Corners Rounded 3">
            <a:extLst>
              <a:ext uri="{FF2B5EF4-FFF2-40B4-BE49-F238E27FC236}">
                <a16:creationId xmlns:a16="http://schemas.microsoft.com/office/drawing/2014/main" id="{1A723F89-29B0-7AF8-988D-A888E87C7D68}"/>
              </a:ext>
            </a:extLst>
          </p:cNvPr>
          <p:cNvSpPr/>
          <p:nvPr/>
        </p:nvSpPr>
        <p:spPr>
          <a:xfrm>
            <a:off x="6679406" y="654854"/>
            <a:ext cx="2648046" cy="2011477"/>
          </a:xfrm>
          <a:prstGeom prst="wedgeRoundRectCallout">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Care home for </a:t>
            </a:r>
            <a:br>
              <a:rPr lang="en-GB" b="1" dirty="0">
                <a:solidFill>
                  <a:srgbClr val="003087"/>
                </a:solidFill>
              </a:rPr>
            </a:br>
            <a:r>
              <a:rPr lang="en-GB" b="1" dirty="0">
                <a:solidFill>
                  <a:srgbClr val="003087"/>
                </a:solidFill>
              </a:rPr>
              <a:t>the elderly</a:t>
            </a:r>
            <a:endParaRPr lang="en-GB" dirty="0">
              <a:solidFill>
                <a:srgbClr val="003087"/>
              </a:solidFill>
            </a:endParaRPr>
          </a:p>
          <a:p>
            <a:pPr algn="ctr"/>
            <a:r>
              <a:rPr lang="en-GB" dirty="0">
                <a:solidFill>
                  <a:srgbClr val="003087"/>
                </a:solidFill>
              </a:rPr>
              <a:t>Healthcare assistant: helps the elderly with their needs (washing, dressing, hygiene)</a:t>
            </a:r>
          </a:p>
        </p:txBody>
      </p:sp>
      <p:sp>
        <p:nvSpPr>
          <p:cNvPr id="16" name="Speech Bubble: Rectangle with Corners Rounded 3">
            <a:extLst>
              <a:ext uri="{FF2B5EF4-FFF2-40B4-BE49-F238E27FC236}">
                <a16:creationId xmlns:a16="http://schemas.microsoft.com/office/drawing/2014/main" id="{CB281429-DF20-4066-5A7F-34B014120002}"/>
              </a:ext>
            </a:extLst>
          </p:cNvPr>
          <p:cNvSpPr/>
          <p:nvPr/>
        </p:nvSpPr>
        <p:spPr>
          <a:xfrm>
            <a:off x="9390971" y="1347467"/>
            <a:ext cx="2723468" cy="2270270"/>
          </a:xfrm>
          <a:prstGeom prst="wedgeRoundRectCallout">
            <a:avLst>
              <a:gd name="adj1" fmla="val 21577"/>
              <a:gd name="adj2" fmla="val 60930"/>
              <a:gd name="adj3" fmla="val 16667"/>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Supermarket</a:t>
            </a:r>
            <a:endParaRPr lang="en-GB" dirty="0">
              <a:solidFill>
                <a:srgbClr val="003087"/>
              </a:solidFill>
            </a:endParaRPr>
          </a:p>
          <a:p>
            <a:pPr algn="ctr"/>
            <a:r>
              <a:rPr lang="en-GB" dirty="0">
                <a:solidFill>
                  <a:srgbClr val="003087"/>
                </a:solidFill>
              </a:rPr>
              <a:t>Lots of jobs, including managers, human resources (train and find new people to work), baker and cook, pharmacist, security staff</a:t>
            </a:r>
          </a:p>
        </p:txBody>
      </p:sp>
      <p:sp>
        <p:nvSpPr>
          <p:cNvPr id="17" name="Speech Bubble: Rectangle with Corners Rounded 3">
            <a:extLst>
              <a:ext uri="{FF2B5EF4-FFF2-40B4-BE49-F238E27FC236}">
                <a16:creationId xmlns:a16="http://schemas.microsoft.com/office/drawing/2014/main" id="{07A52089-9B45-1432-CD15-5BEA66AB36C1}"/>
              </a:ext>
            </a:extLst>
          </p:cNvPr>
          <p:cNvSpPr/>
          <p:nvPr/>
        </p:nvSpPr>
        <p:spPr>
          <a:xfrm>
            <a:off x="6834611" y="2358000"/>
            <a:ext cx="3639144" cy="3864407"/>
          </a:xfrm>
          <a:prstGeom prst="wedgeRoundRectCallout">
            <a:avLst>
              <a:gd name="adj1" fmla="val 20693"/>
              <a:gd name="adj2" fmla="val -61107"/>
              <a:gd name="adj3" fmla="val 16667"/>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Offices</a:t>
            </a:r>
            <a:endParaRPr lang="en-GB" dirty="0">
              <a:solidFill>
                <a:srgbClr val="003087"/>
              </a:solidFill>
            </a:endParaRPr>
          </a:p>
          <a:p>
            <a:pPr algn="ctr"/>
            <a:r>
              <a:rPr lang="en-GB" dirty="0">
                <a:solidFill>
                  <a:srgbClr val="003087"/>
                </a:solidFill>
              </a:rPr>
              <a:t>IT staff: sets up computer equipment</a:t>
            </a:r>
          </a:p>
          <a:p>
            <a:pPr algn="ctr"/>
            <a:endParaRPr lang="en-GB" dirty="0">
              <a:solidFill>
                <a:srgbClr val="003087"/>
              </a:solidFill>
            </a:endParaRPr>
          </a:p>
          <a:p>
            <a:pPr algn="ctr"/>
            <a:r>
              <a:rPr lang="en-GB" dirty="0">
                <a:solidFill>
                  <a:srgbClr val="003087"/>
                </a:solidFill>
              </a:rPr>
              <a:t>Personal assistant: helps the managers organise their day</a:t>
            </a:r>
          </a:p>
          <a:p>
            <a:pPr algn="ctr"/>
            <a:endParaRPr lang="en-GB" dirty="0">
              <a:solidFill>
                <a:srgbClr val="003087"/>
              </a:solidFill>
            </a:endParaRPr>
          </a:p>
          <a:p>
            <a:pPr algn="ctr"/>
            <a:r>
              <a:rPr lang="en-GB" dirty="0">
                <a:solidFill>
                  <a:srgbClr val="003087"/>
                </a:solidFill>
              </a:rPr>
              <a:t>Facilities manager: helps look after the building, including heating and lighting</a:t>
            </a:r>
          </a:p>
          <a:p>
            <a:pPr algn="ctr"/>
            <a:endParaRPr lang="en-GB" dirty="0">
              <a:solidFill>
                <a:srgbClr val="003087"/>
              </a:solidFill>
            </a:endParaRPr>
          </a:p>
          <a:p>
            <a:pPr algn="ctr"/>
            <a:r>
              <a:rPr lang="en-GB" dirty="0">
                <a:solidFill>
                  <a:srgbClr val="003087"/>
                </a:solidFill>
              </a:rPr>
              <a:t>Accountant: looks after the company’s money</a:t>
            </a:r>
          </a:p>
        </p:txBody>
      </p:sp>
      <p:sp>
        <p:nvSpPr>
          <p:cNvPr id="18" name="Speech Bubble: Rectangle with Corners Rounded 3">
            <a:extLst>
              <a:ext uri="{FF2B5EF4-FFF2-40B4-BE49-F238E27FC236}">
                <a16:creationId xmlns:a16="http://schemas.microsoft.com/office/drawing/2014/main" id="{3B472871-197F-0A9F-CDCE-E908189560CA}"/>
              </a:ext>
            </a:extLst>
          </p:cNvPr>
          <p:cNvSpPr/>
          <p:nvPr/>
        </p:nvSpPr>
        <p:spPr>
          <a:xfrm>
            <a:off x="8140742" y="2905290"/>
            <a:ext cx="3639144" cy="3864407"/>
          </a:xfrm>
          <a:prstGeom prst="wedgeRoundRectCallout">
            <a:avLst>
              <a:gd name="adj1" fmla="val 20693"/>
              <a:gd name="adj2" fmla="val -61107"/>
              <a:gd name="adj3" fmla="val 16667"/>
            </a:avLst>
          </a:prstGeom>
          <a:solidFill>
            <a:schemeClr val="bg2"/>
          </a:solidFill>
          <a:ln>
            <a:solidFill>
              <a:srgbClr val="0030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3087"/>
                </a:solidFill>
              </a:rPr>
              <a:t>School</a:t>
            </a:r>
            <a:r>
              <a:rPr lang="en-GB" dirty="0">
                <a:solidFill>
                  <a:srgbClr val="003087"/>
                </a:solidFill>
              </a:rPr>
              <a:t> </a:t>
            </a:r>
          </a:p>
          <a:p>
            <a:pPr algn="ctr"/>
            <a:r>
              <a:rPr lang="en-GB" dirty="0">
                <a:solidFill>
                  <a:srgbClr val="003087"/>
                </a:solidFill>
              </a:rPr>
              <a:t>Teacher: teaches you;</a:t>
            </a:r>
          </a:p>
          <a:p>
            <a:pPr algn="ctr"/>
            <a:endParaRPr lang="en-GB" dirty="0">
              <a:solidFill>
                <a:srgbClr val="003087"/>
              </a:solidFill>
            </a:endParaRPr>
          </a:p>
          <a:p>
            <a:pPr algn="ctr"/>
            <a:r>
              <a:rPr lang="en-GB" dirty="0">
                <a:solidFill>
                  <a:srgbClr val="003087"/>
                </a:solidFill>
              </a:rPr>
              <a:t>School nurse: looks after your wellbeing;</a:t>
            </a:r>
          </a:p>
          <a:p>
            <a:pPr algn="ctr"/>
            <a:endParaRPr lang="en-GB" dirty="0">
              <a:solidFill>
                <a:srgbClr val="003087"/>
              </a:solidFill>
            </a:endParaRPr>
          </a:p>
          <a:p>
            <a:pPr algn="ctr"/>
            <a:r>
              <a:rPr lang="en-GB" dirty="0">
                <a:solidFill>
                  <a:srgbClr val="003087"/>
                </a:solidFill>
              </a:rPr>
              <a:t>Caretaker: looks after the school building;</a:t>
            </a:r>
          </a:p>
          <a:p>
            <a:pPr algn="ctr"/>
            <a:endParaRPr lang="en-GB" dirty="0">
              <a:solidFill>
                <a:srgbClr val="003087"/>
              </a:solidFill>
            </a:endParaRPr>
          </a:p>
          <a:p>
            <a:pPr algn="ctr"/>
            <a:r>
              <a:rPr lang="en-GB" dirty="0">
                <a:solidFill>
                  <a:srgbClr val="003087"/>
                </a:solidFill>
              </a:rPr>
              <a:t>Catering staff: prepares and serves meals. </a:t>
            </a:r>
          </a:p>
        </p:txBody>
      </p:sp>
    </p:spTree>
    <p:extLst>
      <p:ext uri="{BB962C8B-B14F-4D97-AF65-F5344CB8AC3E}">
        <p14:creationId xmlns:p14="http://schemas.microsoft.com/office/powerpoint/2010/main" val="1797604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grpId="1" nodeType="clickEffect">
                                  <p:stCondLst>
                                    <p:cond delay="0"/>
                                  </p:stCondLst>
                                  <p:childTnLst>
                                    <p:animEffect transition="out" filter="fade">
                                      <p:cBhvr>
                                        <p:cTn id="13" dur="500"/>
                                        <p:tgtEl>
                                          <p:spTgt spid="4"/>
                                        </p:tgtEl>
                                      </p:cBhvr>
                                    </p:animEffect>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500"/>
                                        <p:tgtEl>
                                          <p:spTgt spid="5"/>
                                        </p:tgtEl>
                                      </p:cBhvr>
                                    </p:animEffect>
                                    <p:set>
                                      <p:cBhvr>
                                        <p:cTn id="26" dur="1" fill="hold">
                                          <p:stCondLst>
                                            <p:cond delay="499"/>
                                          </p:stCondLst>
                                        </p:cTn>
                                        <p:tgtEl>
                                          <p:spTgt spid="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1" nodeType="clickEffect">
                                  <p:stCondLst>
                                    <p:cond delay="0"/>
                                  </p:stCondLst>
                                  <p:childTnLst>
                                    <p:animEffect transition="out" filter="fade">
                                      <p:cBhvr>
                                        <p:cTn id="37" dur="500"/>
                                        <p:tgtEl>
                                          <p:spTgt spid="6"/>
                                        </p:tgtEl>
                                      </p:cBhvr>
                                    </p:animEffect>
                                    <p:set>
                                      <p:cBhvr>
                                        <p:cTn id="38" dur="1" fill="hold">
                                          <p:stCondLst>
                                            <p:cond delay="499"/>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anim calcmode="lin" valueType="num">
                                      <p:cBhvr>
                                        <p:cTn id="44" dur="1000" fill="hold"/>
                                        <p:tgtEl>
                                          <p:spTgt spid="7"/>
                                        </p:tgtEl>
                                        <p:attrNameLst>
                                          <p:attrName>ppt_x</p:attrName>
                                        </p:attrNameLst>
                                      </p:cBhvr>
                                      <p:tavLst>
                                        <p:tav tm="0">
                                          <p:val>
                                            <p:strVal val="#ppt_x"/>
                                          </p:val>
                                        </p:tav>
                                        <p:tav tm="100000">
                                          <p:val>
                                            <p:strVal val="#ppt_x"/>
                                          </p:val>
                                        </p:tav>
                                      </p:tavLst>
                                    </p:anim>
                                    <p:anim calcmode="lin" valueType="num">
                                      <p:cBhvr>
                                        <p:cTn id="4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1" nodeType="clickEffect">
                                  <p:stCondLst>
                                    <p:cond delay="0"/>
                                  </p:stCondLst>
                                  <p:childTnLst>
                                    <p:animEffect transition="out" filter="fade">
                                      <p:cBhvr>
                                        <p:cTn id="49" dur="500"/>
                                        <p:tgtEl>
                                          <p:spTgt spid="7"/>
                                        </p:tgtEl>
                                      </p:cBhvr>
                                    </p:animEffect>
                                    <p:set>
                                      <p:cBhvr>
                                        <p:cTn id="50" dur="1" fill="hold">
                                          <p:stCondLst>
                                            <p:cond delay="499"/>
                                          </p:stCondLst>
                                        </p:cTn>
                                        <p:tgtEl>
                                          <p:spTgt spid="7"/>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1000"/>
                                        <p:tgtEl>
                                          <p:spTgt spid="8"/>
                                        </p:tgtEl>
                                      </p:cBhvr>
                                    </p:animEffect>
                                    <p:anim calcmode="lin" valueType="num">
                                      <p:cBhvr>
                                        <p:cTn id="56" dur="1000" fill="hold"/>
                                        <p:tgtEl>
                                          <p:spTgt spid="8"/>
                                        </p:tgtEl>
                                        <p:attrNameLst>
                                          <p:attrName>ppt_x</p:attrName>
                                        </p:attrNameLst>
                                      </p:cBhvr>
                                      <p:tavLst>
                                        <p:tav tm="0">
                                          <p:val>
                                            <p:strVal val="#ppt_x"/>
                                          </p:val>
                                        </p:tav>
                                        <p:tav tm="100000">
                                          <p:val>
                                            <p:strVal val="#ppt_x"/>
                                          </p:val>
                                        </p:tav>
                                      </p:tavLst>
                                    </p:anim>
                                    <p:anim calcmode="lin" valueType="num">
                                      <p:cBhvr>
                                        <p:cTn id="5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grpId="1" nodeType="clickEffect">
                                  <p:stCondLst>
                                    <p:cond delay="0"/>
                                  </p:stCondLst>
                                  <p:childTnLst>
                                    <p:animEffect transition="out" filter="fade">
                                      <p:cBhvr>
                                        <p:cTn id="61" dur="500"/>
                                        <p:tgtEl>
                                          <p:spTgt spid="8"/>
                                        </p:tgtEl>
                                      </p:cBhvr>
                                    </p:animEffect>
                                    <p:set>
                                      <p:cBhvr>
                                        <p:cTn id="62" dur="1" fill="hold">
                                          <p:stCondLst>
                                            <p:cond delay="499"/>
                                          </p:stCondLst>
                                        </p:cTn>
                                        <p:tgtEl>
                                          <p:spTgt spid="8"/>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1000"/>
                                        <p:tgtEl>
                                          <p:spTgt spid="9"/>
                                        </p:tgtEl>
                                      </p:cBhvr>
                                    </p:animEffect>
                                    <p:anim calcmode="lin" valueType="num">
                                      <p:cBhvr>
                                        <p:cTn id="68" dur="1000" fill="hold"/>
                                        <p:tgtEl>
                                          <p:spTgt spid="9"/>
                                        </p:tgtEl>
                                        <p:attrNameLst>
                                          <p:attrName>ppt_x</p:attrName>
                                        </p:attrNameLst>
                                      </p:cBhvr>
                                      <p:tavLst>
                                        <p:tav tm="0">
                                          <p:val>
                                            <p:strVal val="#ppt_x"/>
                                          </p:val>
                                        </p:tav>
                                        <p:tav tm="100000">
                                          <p:val>
                                            <p:strVal val="#ppt_x"/>
                                          </p:val>
                                        </p:tav>
                                      </p:tavLst>
                                    </p:anim>
                                    <p:anim calcmode="lin" valueType="num">
                                      <p:cBhvr>
                                        <p:cTn id="6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0" presetClass="exit" presetSubtype="0" fill="hold" grpId="1" nodeType="clickEffect">
                                  <p:stCondLst>
                                    <p:cond delay="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fade">
                                      <p:cBhvr>
                                        <p:cTn id="79" dur="1000"/>
                                        <p:tgtEl>
                                          <p:spTgt spid="10"/>
                                        </p:tgtEl>
                                      </p:cBhvr>
                                    </p:animEffect>
                                    <p:anim calcmode="lin" valueType="num">
                                      <p:cBhvr>
                                        <p:cTn id="80" dur="1000" fill="hold"/>
                                        <p:tgtEl>
                                          <p:spTgt spid="10"/>
                                        </p:tgtEl>
                                        <p:attrNameLst>
                                          <p:attrName>ppt_x</p:attrName>
                                        </p:attrNameLst>
                                      </p:cBhvr>
                                      <p:tavLst>
                                        <p:tav tm="0">
                                          <p:val>
                                            <p:strVal val="#ppt_x"/>
                                          </p:val>
                                        </p:tav>
                                        <p:tav tm="100000">
                                          <p:val>
                                            <p:strVal val="#ppt_x"/>
                                          </p:val>
                                        </p:tav>
                                      </p:tavLst>
                                    </p:anim>
                                    <p:anim calcmode="lin" valueType="num">
                                      <p:cBhvr>
                                        <p:cTn id="8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10" presetClass="exit" presetSubtype="0" fill="hold" grpId="1" nodeType="clickEffect">
                                  <p:stCondLst>
                                    <p:cond delay="0"/>
                                  </p:stCondLst>
                                  <p:childTnLst>
                                    <p:animEffect transition="out" filter="fade">
                                      <p:cBhvr>
                                        <p:cTn id="85" dur="500"/>
                                        <p:tgtEl>
                                          <p:spTgt spid="10"/>
                                        </p:tgtEl>
                                      </p:cBhvr>
                                    </p:animEffect>
                                    <p:set>
                                      <p:cBhvr>
                                        <p:cTn id="86" dur="1" fill="hold">
                                          <p:stCondLst>
                                            <p:cond delay="499"/>
                                          </p:stCondLst>
                                        </p:cTn>
                                        <p:tgtEl>
                                          <p:spTgt spid="10"/>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fade">
                                      <p:cBhvr>
                                        <p:cTn id="91" dur="1000"/>
                                        <p:tgtEl>
                                          <p:spTgt spid="12"/>
                                        </p:tgtEl>
                                      </p:cBhvr>
                                    </p:animEffect>
                                    <p:anim calcmode="lin" valueType="num">
                                      <p:cBhvr>
                                        <p:cTn id="92" dur="1000" fill="hold"/>
                                        <p:tgtEl>
                                          <p:spTgt spid="12"/>
                                        </p:tgtEl>
                                        <p:attrNameLst>
                                          <p:attrName>ppt_x</p:attrName>
                                        </p:attrNameLst>
                                      </p:cBhvr>
                                      <p:tavLst>
                                        <p:tav tm="0">
                                          <p:val>
                                            <p:strVal val="#ppt_x"/>
                                          </p:val>
                                        </p:tav>
                                        <p:tav tm="100000">
                                          <p:val>
                                            <p:strVal val="#ppt_x"/>
                                          </p:val>
                                        </p:tav>
                                      </p:tavLst>
                                    </p:anim>
                                    <p:anim calcmode="lin" valueType="num">
                                      <p:cBhvr>
                                        <p:cTn id="9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10" presetClass="exit" presetSubtype="0" fill="hold" grpId="1" nodeType="clickEffect">
                                  <p:stCondLst>
                                    <p:cond delay="0"/>
                                  </p:stCondLst>
                                  <p:childTnLst>
                                    <p:animEffect transition="out" filter="fade">
                                      <p:cBhvr>
                                        <p:cTn id="97" dur="500"/>
                                        <p:tgtEl>
                                          <p:spTgt spid="12"/>
                                        </p:tgtEl>
                                      </p:cBhvr>
                                    </p:animEffect>
                                    <p:set>
                                      <p:cBhvr>
                                        <p:cTn id="98" dur="1" fill="hold">
                                          <p:stCondLst>
                                            <p:cond delay="499"/>
                                          </p:stCondLst>
                                        </p:cTn>
                                        <p:tgtEl>
                                          <p:spTgt spid="12"/>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42" presetClass="entr" presetSubtype="0" fill="hold" grpId="0" nodeType="clickEffect">
                                  <p:stCondLst>
                                    <p:cond delay="0"/>
                                  </p:stCondLst>
                                  <p:childTnLst>
                                    <p:set>
                                      <p:cBhvr>
                                        <p:cTn id="102" dur="1" fill="hold">
                                          <p:stCondLst>
                                            <p:cond delay="0"/>
                                          </p:stCondLst>
                                        </p:cTn>
                                        <p:tgtEl>
                                          <p:spTgt spid="13"/>
                                        </p:tgtEl>
                                        <p:attrNameLst>
                                          <p:attrName>style.visibility</p:attrName>
                                        </p:attrNameLst>
                                      </p:cBhvr>
                                      <p:to>
                                        <p:strVal val="visible"/>
                                      </p:to>
                                    </p:set>
                                    <p:animEffect transition="in" filter="fade">
                                      <p:cBhvr>
                                        <p:cTn id="103" dur="1000"/>
                                        <p:tgtEl>
                                          <p:spTgt spid="13"/>
                                        </p:tgtEl>
                                      </p:cBhvr>
                                    </p:animEffect>
                                    <p:anim calcmode="lin" valueType="num">
                                      <p:cBhvr>
                                        <p:cTn id="104" dur="1000" fill="hold"/>
                                        <p:tgtEl>
                                          <p:spTgt spid="13"/>
                                        </p:tgtEl>
                                        <p:attrNameLst>
                                          <p:attrName>ppt_x</p:attrName>
                                        </p:attrNameLst>
                                      </p:cBhvr>
                                      <p:tavLst>
                                        <p:tav tm="0">
                                          <p:val>
                                            <p:strVal val="#ppt_x"/>
                                          </p:val>
                                        </p:tav>
                                        <p:tav tm="100000">
                                          <p:val>
                                            <p:strVal val="#ppt_x"/>
                                          </p:val>
                                        </p:tav>
                                      </p:tavLst>
                                    </p:anim>
                                    <p:anim calcmode="lin" valueType="num">
                                      <p:cBhvr>
                                        <p:cTn id="10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6" fill="hold">
                      <p:stCondLst>
                        <p:cond delay="indefinite"/>
                      </p:stCondLst>
                      <p:childTnLst>
                        <p:par>
                          <p:cTn id="107" fill="hold">
                            <p:stCondLst>
                              <p:cond delay="0"/>
                            </p:stCondLst>
                            <p:childTnLst>
                              <p:par>
                                <p:cTn id="108" presetID="10" presetClass="exit" presetSubtype="0" fill="hold" grpId="1" nodeType="clickEffect">
                                  <p:stCondLst>
                                    <p:cond delay="0"/>
                                  </p:stCondLst>
                                  <p:childTnLst>
                                    <p:animEffect transition="out" filter="fade">
                                      <p:cBhvr>
                                        <p:cTn id="109" dur="500"/>
                                        <p:tgtEl>
                                          <p:spTgt spid="13"/>
                                        </p:tgtEl>
                                      </p:cBhvr>
                                    </p:animEffect>
                                    <p:set>
                                      <p:cBhvr>
                                        <p:cTn id="110" dur="1" fill="hold">
                                          <p:stCondLst>
                                            <p:cond delay="499"/>
                                          </p:stCondLst>
                                        </p:cTn>
                                        <p:tgtEl>
                                          <p:spTgt spid="13"/>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42" presetClass="entr" presetSubtype="0" fill="hold" grpId="0" nodeType="click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fade">
                                      <p:cBhvr>
                                        <p:cTn id="115" dur="1000"/>
                                        <p:tgtEl>
                                          <p:spTgt spid="14"/>
                                        </p:tgtEl>
                                      </p:cBhvr>
                                    </p:animEffect>
                                    <p:anim calcmode="lin" valueType="num">
                                      <p:cBhvr>
                                        <p:cTn id="116" dur="1000" fill="hold"/>
                                        <p:tgtEl>
                                          <p:spTgt spid="14"/>
                                        </p:tgtEl>
                                        <p:attrNameLst>
                                          <p:attrName>ppt_x</p:attrName>
                                        </p:attrNameLst>
                                      </p:cBhvr>
                                      <p:tavLst>
                                        <p:tav tm="0">
                                          <p:val>
                                            <p:strVal val="#ppt_x"/>
                                          </p:val>
                                        </p:tav>
                                        <p:tav tm="100000">
                                          <p:val>
                                            <p:strVal val="#ppt_x"/>
                                          </p:val>
                                        </p:tav>
                                      </p:tavLst>
                                    </p:anim>
                                    <p:anim calcmode="lin" valueType="num">
                                      <p:cBhvr>
                                        <p:cTn id="11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10" presetClass="exit" presetSubtype="0" fill="hold" grpId="1" nodeType="clickEffect">
                                  <p:stCondLst>
                                    <p:cond delay="0"/>
                                  </p:stCondLst>
                                  <p:childTnLst>
                                    <p:animEffect transition="out" filter="fade">
                                      <p:cBhvr>
                                        <p:cTn id="121" dur="500"/>
                                        <p:tgtEl>
                                          <p:spTgt spid="14"/>
                                        </p:tgtEl>
                                      </p:cBhvr>
                                    </p:animEffect>
                                    <p:set>
                                      <p:cBhvr>
                                        <p:cTn id="122" dur="1" fill="hold">
                                          <p:stCondLst>
                                            <p:cond delay="499"/>
                                          </p:stCondLst>
                                        </p:cTn>
                                        <p:tgtEl>
                                          <p:spTgt spid="14"/>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42" presetClass="entr" presetSubtype="0" fill="hold" grpId="0" nodeType="clickEffect">
                                  <p:stCondLst>
                                    <p:cond delay="0"/>
                                  </p:stCondLst>
                                  <p:childTnLst>
                                    <p:set>
                                      <p:cBhvr>
                                        <p:cTn id="126" dur="1" fill="hold">
                                          <p:stCondLst>
                                            <p:cond delay="0"/>
                                          </p:stCondLst>
                                        </p:cTn>
                                        <p:tgtEl>
                                          <p:spTgt spid="15"/>
                                        </p:tgtEl>
                                        <p:attrNameLst>
                                          <p:attrName>style.visibility</p:attrName>
                                        </p:attrNameLst>
                                      </p:cBhvr>
                                      <p:to>
                                        <p:strVal val="visible"/>
                                      </p:to>
                                    </p:set>
                                    <p:animEffect transition="in" filter="fade">
                                      <p:cBhvr>
                                        <p:cTn id="127" dur="1000"/>
                                        <p:tgtEl>
                                          <p:spTgt spid="15"/>
                                        </p:tgtEl>
                                      </p:cBhvr>
                                    </p:animEffect>
                                    <p:anim calcmode="lin" valueType="num">
                                      <p:cBhvr>
                                        <p:cTn id="128" dur="1000" fill="hold"/>
                                        <p:tgtEl>
                                          <p:spTgt spid="15"/>
                                        </p:tgtEl>
                                        <p:attrNameLst>
                                          <p:attrName>ppt_x</p:attrName>
                                        </p:attrNameLst>
                                      </p:cBhvr>
                                      <p:tavLst>
                                        <p:tav tm="0">
                                          <p:val>
                                            <p:strVal val="#ppt_x"/>
                                          </p:val>
                                        </p:tav>
                                        <p:tav tm="100000">
                                          <p:val>
                                            <p:strVal val="#ppt_x"/>
                                          </p:val>
                                        </p:tav>
                                      </p:tavLst>
                                    </p:anim>
                                    <p:anim calcmode="lin" valueType="num">
                                      <p:cBhvr>
                                        <p:cTn id="12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10" presetClass="exit" presetSubtype="0" fill="hold" grpId="1" nodeType="clickEffect">
                                  <p:stCondLst>
                                    <p:cond delay="0"/>
                                  </p:stCondLst>
                                  <p:childTnLst>
                                    <p:animEffect transition="out" filter="fade">
                                      <p:cBhvr>
                                        <p:cTn id="133" dur="500"/>
                                        <p:tgtEl>
                                          <p:spTgt spid="15"/>
                                        </p:tgtEl>
                                      </p:cBhvr>
                                    </p:animEffect>
                                    <p:set>
                                      <p:cBhvr>
                                        <p:cTn id="134" dur="1" fill="hold">
                                          <p:stCondLst>
                                            <p:cond delay="499"/>
                                          </p:stCondLst>
                                        </p:cTn>
                                        <p:tgtEl>
                                          <p:spTgt spid="15"/>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42" presetClass="entr" presetSubtype="0" fill="hold" grpId="0" nodeType="click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fade">
                                      <p:cBhvr>
                                        <p:cTn id="139" dur="1000"/>
                                        <p:tgtEl>
                                          <p:spTgt spid="16"/>
                                        </p:tgtEl>
                                      </p:cBhvr>
                                    </p:animEffect>
                                    <p:anim calcmode="lin" valueType="num">
                                      <p:cBhvr>
                                        <p:cTn id="140" dur="1000" fill="hold"/>
                                        <p:tgtEl>
                                          <p:spTgt spid="16"/>
                                        </p:tgtEl>
                                        <p:attrNameLst>
                                          <p:attrName>ppt_x</p:attrName>
                                        </p:attrNameLst>
                                      </p:cBhvr>
                                      <p:tavLst>
                                        <p:tav tm="0">
                                          <p:val>
                                            <p:strVal val="#ppt_x"/>
                                          </p:val>
                                        </p:tav>
                                        <p:tav tm="100000">
                                          <p:val>
                                            <p:strVal val="#ppt_x"/>
                                          </p:val>
                                        </p:tav>
                                      </p:tavLst>
                                    </p:anim>
                                    <p:anim calcmode="lin" valueType="num">
                                      <p:cBhvr>
                                        <p:cTn id="14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42" fill="hold">
                      <p:stCondLst>
                        <p:cond delay="indefinite"/>
                      </p:stCondLst>
                      <p:childTnLst>
                        <p:par>
                          <p:cTn id="143" fill="hold">
                            <p:stCondLst>
                              <p:cond delay="0"/>
                            </p:stCondLst>
                            <p:childTnLst>
                              <p:par>
                                <p:cTn id="144" presetID="10" presetClass="exit" presetSubtype="0" fill="hold" grpId="1" nodeType="clickEffect">
                                  <p:stCondLst>
                                    <p:cond delay="0"/>
                                  </p:stCondLst>
                                  <p:childTnLst>
                                    <p:animEffect transition="out" filter="fade">
                                      <p:cBhvr>
                                        <p:cTn id="145" dur="500"/>
                                        <p:tgtEl>
                                          <p:spTgt spid="16"/>
                                        </p:tgtEl>
                                      </p:cBhvr>
                                    </p:animEffect>
                                    <p:set>
                                      <p:cBhvr>
                                        <p:cTn id="146" dur="1" fill="hold">
                                          <p:stCondLst>
                                            <p:cond delay="499"/>
                                          </p:stCondLst>
                                        </p:cTn>
                                        <p:tgtEl>
                                          <p:spTgt spid="16"/>
                                        </p:tgtEl>
                                        <p:attrNameLst>
                                          <p:attrName>style.visibility</p:attrName>
                                        </p:attrNameLst>
                                      </p:cBhvr>
                                      <p:to>
                                        <p:strVal val="hidden"/>
                                      </p:to>
                                    </p:set>
                                  </p:childTnLst>
                                </p:cTn>
                              </p:par>
                            </p:childTnLst>
                          </p:cTn>
                        </p:par>
                      </p:childTnLst>
                    </p:cTn>
                  </p:par>
                  <p:par>
                    <p:cTn id="147" fill="hold">
                      <p:stCondLst>
                        <p:cond delay="indefinite"/>
                      </p:stCondLst>
                      <p:childTnLst>
                        <p:par>
                          <p:cTn id="148" fill="hold">
                            <p:stCondLst>
                              <p:cond delay="0"/>
                            </p:stCondLst>
                            <p:childTnLst>
                              <p:par>
                                <p:cTn id="149" presetID="42" presetClass="entr" presetSubtype="0" fill="hold" grpId="0" nodeType="click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fade">
                                      <p:cBhvr>
                                        <p:cTn id="151" dur="1000"/>
                                        <p:tgtEl>
                                          <p:spTgt spid="17"/>
                                        </p:tgtEl>
                                      </p:cBhvr>
                                    </p:animEffect>
                                    <p:anim calcmode="lin" valueType="num">
                                      <p:cBhvr>
                                        <p:cTn id="152" dur="1000" fill="hold"/>
                                        <p:tgtEl>
                                          <p:spTgt spid="17"/>
                                        </p:tgtEl>
                                        <p:attrNameLst>
                                          <p:attrName>ppt_x</p:attrName>
                                        </p:attrNameLst>
                                      </p:cBhvr>
                                      <p:tavLst>
                                        <p:tav tm="0">
                                          <p:val>
                                            <p:strVal val="#ppt_x"/>
                                          </p:val>
                                        </p:tav>
                                        <p:tav tm="100000">
                                          <p:val>
                                            <p:strVal val="#ppt_x"/>
                                          </p:val>
                                        </p:tav>
                                      </p:tavLst>
                                    </p:anim>
                                    <p:anim calcmode="lin" valueType="num">
                                      <p:cBhvr>
                                        <p:cTn id="15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4" fill="hold">
                      <p:stCondLst>
                        <p:cond delay="indefinite"/>
                      </p:stCondLst>
                      <p:childTnLst>
                        <p:par>
                          <p:cTn id="155" fill="hold">
                            <p:stCondLst>
                              <p:cond delay="0"/>
                            </p:stCondLst>
                            <p:childTnLst>
                              <p:par>
                                <p:cTn id="156" presetID="10" presetClass="exit" presetSubtype="0" fill="hold" grpId="1" nodeType="clickEffect">
                                  <p:stCondLst>
                                    <p:cond delay="0"/>
                                  </p:stCondLst>
                                  <p:childTnLst>
                                    <p:animEffect transition="out" filter="fade">
                                      <p:cBhvr>
                                        <p:cTn id="157" dur="500"/>
                                        <p:tgtEl>
                                          <p:spTgt spid="17"/>
                                        </p:tgtEl>
                                      </p:cBhvr>
                                    </p:animEffect>
                                    <p:set>
                                      <p:cBhvr>
                                        <p:cTn id="158" dur="1" fill="hold">
                                          <p:stCondLst>
                                            <p:cond delay="499"/>
                                          </p:stCondLst>
                                        </p:cTn>
                                        <p:tgtEl>
                                          <p:spTgt spid="17"/>
                                        </p:tgtEl>
                                        <p:attrNameLst>
                                          <p:attrName>style.visibility</p:attrName>
                                        </p:attrNameLst>
                                      </p:cBhvr>
                                      <p:to>
                                        <p:strVal val="hidden"/>
                                      </p:to>
                                    </p:set>
                                  </p:childTnLst>
                                </p:cTn>
                              </p:par>
                            </p:childTnLst>
                          </p:cTn>
                        </p:par>
                      </p:childTnLst>
                    </p:cTn>
                  </p:par>
                  <p:par>
                    <p:cTn id="159" fill="hold">
                      <p:stCondLst>
                        <p:cond delay="indefinite"/>
                      </p:stCondLst>
                      <p:childTnLst>
                        <p:par>
                          <p:cTn id="160" fill="hold">
                            <p:stCondLst>
                              <p:cond delay="0"/>
                            </p:stCondLst>
                            <p:childTnLst>
                              <p:par>
                                <p:cTn id="161" presetID="42" presetClass="entr" presetSubtype="0" fill="hold" grpId="0" nodeType="clickEffect">
                                  <p:stCondLst>
                                    <p:cond delay="0"/>
                                  </p:stCondLst>
                                  <p:childTnLst>
                                    <p:set>
                                      <p:cBhvr>
                                        <p:cTn id="162" dur="1" fill="hold">
                                          <p:stCondLst>
                                            <p:cond delay="0"/>
                                          </p:stCondLst>
                                        </p:cTn>
                                        <p:tgtEl>
                                          <p:spTgt spid="18"/>
                                        </p:tgtEl>
                                        <p:attrNameLst>
                                          <p:attrName>style.visibility</p:attrName>
                                        </p:attrNameLst>
                                      </p:cBhvr>
                                      <p:to>
                                        <p:strVal val="visible"/>
                                      </p:to>
                                    </p:set>
                                    <p:animEffect transition="in" filter="fade">
                                      <p:cBhvr>
                                        <p:cTn id="163" dur="1000"/>
                                        <p:tgtEl>
                                          <p:spTgt spid="18"/>
                                        </p:tgtEl>
                                      </p:cBhvr>
                                    </p:animEffect>
                                    <p:anim calcmode="lin" valueType="num">
                                      <p:cBhvr>
                                        <p:cTn id="164" dur="1000" fill="hold"/>
                                        <p:tgtEl>
                                          <p:spTgt spid="18"/>
                                        </p:tgtEl>
                                        <p:attrNameLst>
                                          <p:attrName>ppt_x</p:attrName>
                                        </p:attrNameLst>
                                      </p:cBhvr>
                                      <p:tavLst>
                                        <p:tav tm="0">
                                          <p:val>
                                            <p:strVal val="#ppt_x"/>
                                          </p:val>
                                        </p:tav>
                                        <p:tav tm="100000">
                                          <p:val>
                                            <p:strVal val="#ppt_x"/>
                                          </p:val>
                                        </p:tav>
                                      </p:tavLst>
                                    </p:anim>
                                    <p:anim calcmode="lin" valueType="num">
                                      <p:cBhvr>
                                        <p:cTn id="16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66" fill="hold">
                      <p:stCondLst>
                        <p:cond delay="indefinite"/>
                      </p:stCondLst>
                      <p:childTnLst>
                        <p:par>
                          <p:cTn id="167" fill="hold">
                            <p:stCondLst>
                              <p:cond delay="0"/>
                            </p:stCondLst>
                            <p:childTnLst>
                              <p:par>
                                <p:cTn id="168" presetID="10" presetClass="exit" presetSubtype="0" fill="hold" grpId="1" nodeType="clickEffect">
                                  <p:stCondLst>
                                    <p:cond delay="0"/>
                                  </p:stCondLst>
                                  <p:childTnLst>
                                    <p:animEffect transition="out" filter="fade">
                                      <p:cBhvr>
                                        <p:cTn id="169" dur="500"/>
                                        <p:tgtEl>
                                          <p:spTgt spid="18"/>
                                        </p:tgtEl>
                                      </p:cBhvr>
                                    </p:animEffect>
                                    <p:set>
                                      <p:cBhvr>
                                        <p:cTn id="170"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D3C4C4-22F1-4FB9-99A0-7B95FE0FC2D7}"/>
              </a:ext>
            </a:extLst>
          </p:cNvPr>
          <p:cNvSpPr>
            <a:spLocks noGrp="1"/>
          </p:cNvSpPr>
          <p:nvPr>
            <p:ph idx="1"/>
          </p:nvPr>
        </p:nvSpPr>
        <p:spPr>
          <a:xfrm>
            <a:off x="3324225" y="2117844"/>
            <a:ext cx="7442200" cy="3468330"/>
          </a:xfrm>
        </p:spPr>
        <p:txBody>
          <a:bodyPr vert="horz" lIns="0" tIns="0" rIns="0" bIns="0" rtlCol="0" anchor="t">
            <a:noAutofit/>
          </a:bodyPr>
          <a:lstStyle/>
          <a:p>
            <a:r>
              <a:rPr lang="en-US" sz="2400" dirty="0"/>
              <a:t>Which of these jobs do you think </a:t>
            </a:r>
            <a:br>
              <a:rPr lang="en-US" sz="2400" dirty="0"/>
            </a:br>
            <a:r>
              <a:rPr lang="en-US" sz="2400" dirty="0"/>
              <a:t>you can do for the NHS?</a:t>
            </a:r>
            <a:endParaRPr lang="en-US" sz="2400" dirty="0">
              <a:cs typeface="Arial"/>
            </a:endParaRPr>
          </a:p>
          <a:p>
            <a:endParaRPr lang="en-US" sz="2400" dirty="0">
              <a:cs typeface="Arial"/>
            </a:endParaRPr>
          </a:p>
          <a:p>
            <a:r>
              <a:rPr lang="en-US" sz="2400" dirty="0"/>
              <a:t>Where do you think you would work if you </a:t>
            </a:r>
            <a:br>
              <a:rPr lang="en-US" sz="2400" dirty="0"/>
            </a:br>
            <a:r>
              <a:rPr lang="en-US" sz="2400" dirty="0"/>
              <a:t>have a job working for the NHS?</a:t>
            </a:r>
            <a:endParaRPr lang="en-US" sz="2400" dirty="0">
              <a:cs typeface="Arial"/>
            </a:endParaRPr>
          </a:p>
        </p:txBody>
      </p:sp>
      <p:pic>
        <p:nvPicPr>
          <p:cNvPr id="5" name="Picture Placeholder 4" descr="A person standing in a kitchen&#10;&#10;Description automatically generated">
            <a:extLst>
              <a:ext uri="{FF2B5EF4-FFF2-40B4-BE49-F238E27FC236}">
                <a16:creationId xmlns:a16="http://schemas.microsoft.com/office/drawing/2014/main" id="{5306F914-ED48-0D4C-923C-1ECCECD0A7D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
        <p:nvSpPr>
          <p:cNvPr id="2" name="Title 1">
            <a:extLst>
              <a:ext uri="{FF2B5EF4-FFF2-40B4-BE49-F238E27FC236}">
                <a16:creationId xmlns:a16="http://schemas.microsoft.com/office/drawing/2014/main" id="{0EC3E83E-4A40-4FF7-826B-FEDD36D0648E}"/>
              </a:ext>
            </a:extLst>
          </p:cNvPr>
          <p:cNvSpPr>
            <a:spLocks noGrp="1"/>
          </p:cNvSpPr>
          <p:nvPr>
            <p:ph type="title"/>
          </p:nvPr>
        </p:nvSpPr>
        <p:spPr>
          <a:xfrm>
            <a:off x="3324226" y="1279712"/>
            <a:ext cx="7442200" cy="547492"/>
          </a:xfrm>
        </p:spPr>
        <p:txBody>
          <a:bodyPr/>
          <a:lstStyle/>
          <a:p>
            <a:r>
              <a:rPr lang="en-GB" dirty="0"/>
              <a:t>Community job search</a:t>
            </a:r>
            <a:br>
              <a:rPr lang="en-GB" dirty="0"/>
            </a:br>
            <a:endParaRPr lang="en-GB" dirty="0"/>
          </a:p>
        </p:txBody>
      </p:sp>
    </p:spTree>
    <p:extLst>
      <p:ext uri="{BB962C8B-B14F-4D97-AF65-F5344CB8AC3E}">
        <p14:creationId xmlns:p14="http://schemas.microsoft.com/office/powerpoint/2010/main" val="20260629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3E83E-4A40-4FF7-826B-FEDD36D0648E}"/>
              </a:ext>
            </a:extLst>
          </p:cNvPr>
          <p:cNvSpPr>
            <a:spLocks noGrp="1"/>
          </p:cNvSpPr>
          <p:nvPr>
            <p:ph type="title"/>
          </p:nvPr>
        </p:nvSpPr>
        <p:spPr>
          <a:xfrm>
            <a:off x="3324224" y="1282842"/>
            <a:ext cx="5543551" cy="765747"/>
          </a:xfrm>
        </p:spPr>
        <p:txBody>
          <a:bodyPr/>
          <a:lstStyle/>
          <a:p>
            <a:r>
              <a:rPr lang="en-US" dirty="0"/>
              <a:t>You can do all of these jobs for the NHS!</a:t>
            </a:r>
          </a:p>
        </p:txBody>
      </p:sp>
      <p:sp>
        <p:nvSpPr>
          <p:cNvPr id="3" name="Content Placeholder 2">
            <a:extLst>
              <a:ext uri="{FF2B5EF4-FFF2-40B4-BE49-F238E27FC236}">
                <a16:creationId xmlns:a16="http://schemas.microsoft.com/office/drawing/2014/main" id="{BCD3C4C4-22F1-4FB9-99A0-7B95FE0FC2D7}"/>
              </a:ext>
            </a:extLst>
          </p:cNvPr>
          <p:cNvSpPr>
            <a:spLocks noGrp="1"/>
          </p:cNvSpPr>
          <p:nvPr>
            <p:ph idx="1"/>
          </p:nvPr>
        </p:nvSpPr>
        <p:spPr>
          <a:xfrm>
            <a:off x="3324225" y="3062348"/>
            <a:ext cx="7442200" cy="1816768"/>
          </a:xfrm>
        </p:spPr>
        <p:txBody>
          <a:bodyPr numCol="2">
            <a:noAutofit/>
          </a:bodyPr>
          <a:lstStyle/>
          <a:p>
            <a:pPr marL="342900" lvl="1" indent="-342900">
              <a:buFont typeface="Arial" panose="020B0604020202020204" pitchFamily="34" charset="0"/>
              <a:buChar char="•"/>
            </a:pPr>
            <a:r>
              <a:rPr lang="en-US" dirty="0"/>
              <a:t>a hospital</a:t>
            </a:r>
          </a:p>
          <a:p>
            <a:pPr marL="342900" lvl="1" indent="-342900">
              <a:buFont typeface="Arial" panose="020B0604020202020204" pitchFamily="34" charset="0"/>
              <a:buChar char="•"/>
            </a:pPr>
            <a:r>
              <a:rPr lang="en-US" dirty="0"/>
              <a:t>in a surgery or clinic</a:t>
            </a:r>
          </a:p>
          <a:p>
            <a:pPr marL="342900" lvl="1" indent="-342900">
              <a:buFont typeface="Arial" panose="020B0604020202020204" pitchFamily="34" charset="0"/>
              <a:buChar char="•"/>
            </a:pPr>
            <a:r>
              <a:rPr lang="en-US" dirty="0"/>
              <a:t>in the community </a:t>
            </a:r>
          </a:p>
          <a:p>
            <a:pPr marL="342900" lvl="1" indent="-342900">
              <a:buFont typeface="Arial" panose="020B0604020202020204" pitchFamily="34" charset="0"/>
              <a:buChar char="•"/>
            </a:pPr>
            <a:r>
              <a:rPr lang="en-US" dirty="0"/>
              <a:t>in an ambulance</a:t>
            </a:r>
          </a:p>
          <a:p>
            <a:pPr marL="342900" lvl="1" indent="-342900">
              <a:buFont typeface="Arial" panose="020B0604020202020204" pitchFamily="34" charset="0"/>
              <a:buChar char="•"/>
            </a:pPr>
            <a:r>
              <a:rPr lang="en-US" dirty="0"/>
              <a:t>in an office</a:t>
            </a:r>
          </a:p>
          <a:p>
            <a:pPr marL="342900" lvl="1" indent="-342900">
              <a:buFont typeface="Arial" panose="020B0604020202020204" pitchFamily="34" charset="0"/>
              <a:buChar char="•"/>
            </a:pPr>
            <a:r>
              <a:rPr lang="en-US" dirty="0"/>
              <a:t>in a laboratory </a:t>
            </a:r>
          </a:p>
          <a:p>
            <a:pPr marL="342900" lvl="1" indent="-342900">
              <a:buFont typeface="Arial" panose="020B0604020202020204" pitchFamily="34" charset="0"/>
              <a:buChar char="•"/>
            </a:pPr>
            <a:r>
              <a:rPr lang="en-US" dirty="0"/>
              <a:t>in a patient’s own home</a:t>
            </a:r>
          </a:p>
        </p:txBody>
      </p:sp>
      <p:pic>
        <p:nvPicPr>
          <p:cNvPr id="7" name="Picture Placeholder 6" descr="A person standing in a room&#10;&#10;Description automatically generated">
            <a:extLst>
              <a:ext uri="{FF2B5EF4-FFF2-40B4-BE49-F238E27FC236}">
                <a16:creationId xmlns:a16="http://schemas.microsoft.com/office/drawing/2014/main" id="{B276672F-D8A6-C044-9FD5-FFAE60EEDA2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
        <p:nvSpPr>
          <p:cNvPr id="6" name="Title 1">
            <a:extLst>
              <a:ext uri="{FF2B5EF4-FFF2-40B4-BE49-F238E27FC236}">
                <a16:creationId xmlns:a16="http://schemas.microsoft.com/office/drawing/2014/main" id="{CE62BEBB-FD36-4F1D-A22F-9770572D11C4}"/>
              </a:ext>
            </a:extLst>
          </p:cNvPr>
          <p:cNvSpPr txBox="1">
            <a:spLocks/>
          </p:cNvSpPr>
          <p:nvPr/>
        </p:nvSpPr>
        <p:spPr>
          <a:xfrm>
            <a:off x="3324224" y="4752992"/>
            <a:ext cx="7442201" cy="52985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pPr marL="0" indent="0">
              <a:buNone/>
            </a:pPr>
            <a:r>
              <a:rPr lang="en-US" sz="2400" b="1" dirty="0">
                <a:solidFill>
                  <a:schemeClr val="accent3"/>
                </a:solidFill>
              </a:rPr>
              <a:t>There are more than 350 jobs in the NHS!</a:t>
            </a:r>
            <a:endParaRPr lang="en-US" sz="2400" b="1" dirty="0">
              <a:solidFill>
                <a:schemeClr val="accent3"/>
              </a:solidFill>
              <a:cs typeface="Arial"/>
            </a:endParaRPr>
          </a:p>
        </p:txBody>
      </p:sp>
      <p:sp>
        <p:nvSpPr>
          <p:cNvPr id="8" name="Content Placeholder 2">
            <a:extLst>
              <a:ext uri="{FF2B5EF4-FFF2-40B4-BE49-F238E27FC236}">
                <a16:creationId xmlns:a16="http://schemas.microsoft.com/office/drawing/2014/main" id="{B3538A5F-1606-46C3-ADEE-46A7DB297320}"/>
              </a:ext>
            </a:extLst>
          </p:cNvPr>
          <p:cNvSpPr txBox="1">
            <a:spLocks/>
          </p:cNvSpPr>
          <p:nvPr/>
        </p:nvSpPr>
        <p:spPr>
          <a:xfrm>
            <a:off x="3324225" y="2455275"/>
            <a:ext cx="7442200" cy="1522764"/>
          </a:xfrm>
          <a:prstGeom prst="rect">
            <a:avLst/>
          </a:prstGeom>
        </p:spPr>
        <p:txBody>
          <a:bodyPr vert="horz" lIns="0" tIns="0" rIns="0" bIns="0" numCol="1"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t>If you work for the NHS, you can work in:</a:t>
            </a:r>
            <a:endParaRPr lang="en-US" sz="2400" dirty="0">
              <a:cs typeface="Arial"/>
            </a:endParaRPr>
          </a:p>
        </p:txBody>
      </p:sp>
    </p:spTree>
    <p:extLst>
      <p:ext uri="{BB962C8B-B14F-4D97-AF65-F5344CB8AC3E}">
        <p14:creationId xmlns:p14="http://schemas.microsoft.com/office/powerpoint/2010/main" val="1353796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9CD001F-0725-4B8B-AA9D-6A9539BDE547}"/>
              </a:ext>
            </a:extLst>
          </p:cNvPr>
          <p:cNvSpPr>
            <a:spLocks noGrp="1"/>
          </p:cNvSpPr>
          <p:nvPr>
            <p:ph sz="half" idx="1"/>
          </p:nvPr>
        </p:nvSpPr>
        <p:spPr>
          <a:xfrm>
            <a:off x="4349750" y="2146952"/>
            <a:ext cx="5543551" cy="3543939"/>
          </a:xfrm>
        </p:spPr>
        <p:txBody>
          <a:bodyPr vert="horz" lIns="0" tIns="0" rIns="0" bIns="0" rtlCol="0" anchor="t">
            <a:noAutofit/>
          </a:bodyPr>
          <a:lstStyle/>
          <a:p>
            <a:pPr marL="0" indent="0">
              <a:buNone/>
            </a:pPr>
            <a:r>
              <a:rPr lang="en-US" sz="2400" b="1" dirty="0"/>
              <a:t>What jobs do your family or friends do in the community? </a:t>
            </a:r>
            <a:endParaRPr lang="en-US" sz="2400" b="1" dirty="0">
              <a:cs typeface="Arial"/>
            </a:endParaRPr>
          </a:p>
          <a:p>
            <a:pPr marL="0" indent="0">
              <a:buNone/>
            </a:pPr>
            <a:endParaRPr lang="en-US" b="1" dirty="0"/>
          </a:p>
          <a:p>
            <a:pPr lvl="1"/>
            <a:r>
              <a:rPr lang="en-US" dirty="0"/>
              <a:t>Complete a job card for someone you know</a:t>
            </a:r>
            <a:endParaRPr lang="en-US" dirty="0">
              <a:cs typeface="Arial"/>
            </a:endParaRPr>
          </a:p>
          <a:p>
            <a:pPr lvl="1"/>
            <a:r>
              <a:rPr lang="en-US" dirty="0"/>
              <a:t>Do they work for the NHS?</a:t>
            </a:r>
            <a:endParaRPr lang="en-US" dirty="0">
              <a:cs typeface="Arial"/>
            </a:endParaRPr>
          </a:p>
          <a:p>
            <a:pPr lvl="1"/>
            <a:r>
              <a:rPr lang="en-US" dirty="0"/>
              <a:t>If not, could they do their job </a:t>
            </a:r>
            <a:br>
              <a:rPr lang="en-US" dirty="0"/>
            </a:br>
            <a:r>
              <a:rPr lang="en-US" dirty="0"/>
              <a:t>for the NHS?</a:t>
            </a:r>
            <a:endParaRPr lang="en-US" dirty="0">
              <a:cs typeface="Arial"/>
            </a:endParaRPr>
          </a:p>
          <a:p>
            <a:endParaRPr lang="en-GB" dirty="0"/>
          </a:p>
        </p:txBody>
      </p:sp>
      <p:sp>
        <p:nvSpPr>
          <p:cNvPr id="5" name="Title 4">
            <a:extLst>
              <a:ext uri="{FF2B5EF4-FFF2-40B4-BE49-F238E27FC236}">
                <a16:creationId xmlns:a16="http://schemas.microsoft.com/office/drawing/2014/main" id="{F57121ED-FE6B-46C3-9348-CE70D415C71B}"/>
              </a:ext>
            </a:extLst>
          </p:cNvPr>
          <p:cNvSpPr>
            <a:spLocks noGrp="1"/>
          </p:cNvSpPr>
          <p:nvPr>
            <p:ph type="title"/>
          </p:nvPr>
        </p:nvSpPr>
        <p:spPr>
          <a:xfrm>
            <a:off x="4349751" y="1279712"/>
            <a:ext cx="5543550" cy="547492"/>
          </a:xfrm>
        </p:spPr>
        <p:txBody>
          <a:bodyPr/>
          <a:lstStyle/>
          <a:p>
            <a:r>
              <a:rPr lang="en-GB" dirty="0"/>
              <a:t>Homework activity</a:t>
            </a:r>
            <a:br>
              <a:rPr lang="en-GB" dirty="0"/>
            </a:br>
            <a:endParaRPr lang="en-GB" dirty="0"/>
          </a:p>
        </p:txBody>
      </p:sp>
      <p:pic>
        <p:nvPicPr>
          <p:cNvPr id="10" name="Picture 9">
            <a:extLst>
              <a:ext uri="{FF2B5EF4-FFF2-40B4-BE49-F238E27FC236}">
                <a16:creationId xmlns:a16="http://schemas.microsoft.com/office/drawing/2014/main" id="{95A94579-1615-4BDD-9C3B-7ED24111299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78077" y="1689635"/>
            <a:ext cx="2792527" cy="3951777"/>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92179544"/>
      </p:ext>
    </p:extLst>
  </p:cSld>
  <p:clrMapOvr>
    <a:masterClrMapping/>
  </p:clrMapOvr>
</p:sld>
</file>

<file path=ppt/theme/theme1.xml><?xml version="1.0" encoding="utf-8"?>
<a:theme xmlns:a="http://schemas.openxmlformats.org/drawingml/2006/main" name="Office Theme">
  <a:themeElements>
    <a:clrScheme name="Custom 6">
      <a:dk1>
        <a:srgbClr val="000000"/>
      </a:dk1>
      <a:lt1>
        <a:srgbClr val="FFFFFF"/>
      </a:lt1>
      <a:dk2>
        <a:srgbClr val="003087"/>
      </a:dk2>
      <a:lt2>
        <a:srgbClr val="FFFFFF"/>
      </a:lt2>
      <a:accent1>
        <a:srgbClr val="0072CE"/>
      </a:accent1>
      <a:accent2>
        <a:srgbClr val="41B6E6"/>
      </a:accent2>
      <a:accent3>
        <a:srgbClr val="DA291C"/>
      </a:accent3>
      <a:accent4>
        <a:srgbClr val="ED8B00"/>
      </a:accent4>
      <a:accent5>
        <a:srgbClr val="FFB81C"/>
      </a:accent5>
      <a:accent6>
        <a:srgbClr val="DA291C"/>
      </a:accent6>
      <a:hlink>
        <a:srgbClr val="FEFFFE"/>
      </a:hlink>
      <a:folHlink>
        <a:srgbClr val="FEFFF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2800" dirty="0" err="1"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6170d13-649a-4117-9c64-ce078c6f4755" xsi:nil="true"/>
    <lcf76f155ced4ddcb4097134ff3c332f xmlns="929f89a5-493a-4988-ade2-3696770d1e69">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8B06E60BE87C54CAA9D2B6FED34334B" ma:contentTypeVersion="21" ma:contentTypeDescription="Create a new document." ma:contentTypeScope="" ma:versionID="8bfc8257a2d6e2766518de7ee8a157ea">
  <xsd:schema xmlns:xsd="http://www.w3.org/2001/XMLSchema" xmlns:xs="http://www.w3.org/2001/XMLSchema" xmlns:p="http://schemas.microsoft.com/office/2006/metadata/properties" xmlns:ns2="929f89a5-493a-4988-ade2-3696770d1e69" xmlns:ns3="76170d13-649a-4117-9c64-ce078c6f4755" targetNamespace="http://schemas.microsoft.com/office/2006/metadata/properties" ma:root="true" ma:fieldsID="6b549017a830546640f2d2355100b611" ns2:_="" ns3:_="">
    <xsd:import namespace="929f89a5-493a-4988-ade2-3696770d1e69"/>
    <xsd:import namespace="76170d13-649a-4117-9c64-ce078c6f4755"/>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LengthInSeconds" minOccurs="0"/>
                <xsd:element ref="ns3:SharedWithUsers" minOccurs="0"/>
                <xsd:element ref="ns3:SharedWithDetails" minOccurs="0"/>
                <xsd:element ref="ns2:MediaServiceDateTaken" minOccurs="0"/>
                <xsd:element ref="ns2:MediaServiceLocation"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9f89a5-493a-4988-ade2-3696770d1e69"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23fb1273-df49-4b00-9f0c-7edff2967119"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DateTaken" ma:index="18" nillable="true" ma:displayName="MediaServiceDateTaken" ma:description="" ma:hidden="true" ma:internalName="MediaServiceDateTaken" ma:readOnly="true">
      <xsd:simpleType>
        <xsd:restriction base="dms:Text"/>
      </xsd:simpleType>
    </xsd:element>
    <xsd:element name="MediaServiceLocation" ma:index="19" nillable="true" ma:displayName="Location" ma:description=""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6170d13-649a-4117-9c64-ce078c6f4755"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39589702-5e2c-462e-9f8d-8b5f2205edea}" ma:internalName="TaxCatchAll" ma:showField="CatchAllData" ma:web="76170d13-649a-4117-9c64-ce078c6f4755">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C346327-347C-446F-B925-E49902972F1D}">
  <ds:schemaRefs>
    <ds:schemaRef ds:uri="http://schemas.microsoft.com/office/2006/metadata/properties"/>
    <ds:schemaRef ds:uri="http://schemas.microsoft.com/office/infopath/2007/PartnerControls"/>
    <ds:schemaRef ds:uri="49b40b59-b3c4-41fc-857f-9f1632628cca"/>
    <ds:schemaRef ds:uri="0b246be7-fe4a-4442-b37a-e696c52f782b"/>
    <ds:schemaRef ds:uri="9ff71e35-ac56-4d5f-af88-4e1a87be7940"/>
    <ds:schemaRef ds:uri="24325a1f-6156-4dc7-ae6c-2ed44c156974"/>
    <ds:schemaRef ds:uri="http://schemas.microsoft.com/sharepoint/v3"/>
    <ds:schemaRef ds:uri="76170d13-649a-4117-9c64-ce078c6f4755"/>
    <ds:schemaRef ds:uri="929f89a5-493a-4988-ade2-3696770d1e69"/>
  </ds:schemaRefs>
</ds:datastoreItem>
</file>

<file path=customXml/itemProps2.xml><?xml version="1.0" encoding="utf-8"?>
<ds:datastoreItem xmlns:ds="http://schemas.openxmlformats.org/officeDocument/2006/customXml" ds:itemID="{B7D13A14-7328-4472-8FDF-ADAF297576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29f89a5-493a-4988-ade2-3696770d1e69"/>
    <ds:schemaRef ds:uri="76170d13-649a-4117-9c64-ce078c6f47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D68BD23-63D4-4CA9-8023-A753A889D9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1884</TotalTime>
  <Words>2429</Words>
  <Application>Microsoft Office PowerPoint</Application>
  <PresentationFormat>Widescreen</PresentationFormat>
  <Paragraphs>266</Paragraphs>
  <Slides>40</Slides>
  <Notes>38</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Frutiger LT Std 45 Light</vt:lpstr>
      <vt:lpstr>Frutiger LT Std 55 Roman</vt:lpstr>
      <vt:lpstr>Office Theme</vt:lpstr>
      <vt:lpstr>Working in  the NHS</vt:lpstr>
      <vt:lpstr>What will you learn?</vt:lpstr>
      <vt:lpstr>PowerPoint Presentation</vt:lpstr>
      <vt:lpstr>PowerPoint Presentation</vt:lpstr>
      <vt:lpstr> </vt:lpstr>
      <vt:lpstr>PowerPoint Presentation</vt:lpstr>
      <vt:lpstr>Community job search </vt:lpstr>
      <vt:lpstr>You can do all of these jobs for the NHS!</vt:lpstr>
      <vt:lpstr>Homework activity </vt:lpstr>
      <vt:lpstr>PowerPoint Presentation</vt:lpstr>
      <vt:lpstr>Example questions </vt:lpstr>
      <vt:lpstr>Watch interviews with NHS staff for inspiration </vt:lpstr>
      <vt:lpstr>PowerPoint Presentation</vt:lpstr>
      <vt:lpstr>Sophie’s story</vt:lpstr>
      <vt:lpstr>Sophie’s story</vt:lpstr>
      <vt:lpstr>Accident and emergency  (A&amp;E) department </vt:lpstr>
      <vt:lpstr>Trip to the x-ray department  and back</vt:lpstr>
      <vt:lpstr>On the ward </vt:lpstr>
      <vt:lpstr>On the ward </vt:lpstr>
      <vt:lpstr>In the laboratory</vt:lpstr>
      <vt:lpstr>The operating theatre</vt:lpstr>
      <vt:lpstr>Recovery</vt:lpstr>
      <vt:lpstr>Result!</vt:lpstr>
      <vt:lpstr>PowerPoint Presentation</vt:lpstr>
      <vt:lpstr>Ajay’s story</vt:lpstr>
      <vt:lpstr>Ajay’s story</vt:lpstr>
      <vt:lpstr>At the GP surgery </vt:lpstr>
      <vt:lpstr>In the laboratory</vt:lpstr>
      <vt:lpstr>Health records department </vt:lpstr>
      <vt:lpstr>The community pharmacist</vt:lpstr>
      <vt:lpstr>Dietitian</vt:lpstr>
      <vt:lpstr>Other health professionals  get involved</vt:lpstr>
      <vt:lpstr>Result!</vt:lpstr>
      <vt:lpstr>PowerPoint Presentation</vt:lpstr>
      <vt:lpstr>Job cards</vt:lpstr>
      <vt:lpstr>PowerPoint Presentation</vt:lpstr>
      <vt:lpstr>Hire me!</vt:lpstr>
      <vt:lpstr>PowerPoint Presentation</vt:lpstr>
      <vt:lpstr>Learning outcomes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Coomber</dc:creator>
  <cp:lastModifiedBy>MONKS2, Laura (NHS ENGLAND - T1510)</cp:lastModifiedBy>
  <cp:revision>285</cp:revision>
  <dcterms:created xsi:type="dcterms:W3CDTF">2020-09-13T18:14:22Z</dcterms:created>
  <dcterms:modified xsi:type="dcterms:W3CDTF">2024-10-16T18:09:20Z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0x010100F953EE5CB4F44A4E9C6CC50C8AAF380A</vt:lpwstr>
  </property>
  <property fmtid="{D5CDD505-2E9C-101B-9397-08002B2CF9AE}" pid="3" name="MediaServiceImageTags">
    <vt:lpwstr/>
  </property>
  <property fmtid="{D5CDD505-2E9C-101B-9397-08002B2CF9AE}" pid="4" name="Order">
    <vt:r8>15386800</vt:r8>
  </property>
  <property fmtid="{D5CDD505-2E9C-101B-9397-08002B2CF9AE}" pid="5" name="_ExtendedDescription">
    <vt:lpwstr/>
  </property>
</Properties>
</file>