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39"/>
  </p:notesMasterIdLst>
  <p:sldIdLst>
    <p:sldId id="256" r:id="rId6"/>
    <p:sldId id="409" r:id="rId7"/>
    <p:sldId id="424" r:id="rId8"/>
    <p:sldId id="414" r:id="rId9"/>
    <p:sldId id="259" r:id="rId10"/>
    <p:sldId id="415" r:id="rId11"/>
    <p:sldId id="410" r:id="rId12"/>
    <p:sldId id="263" r:id="rId13"/>
    <p:sldId id="417" r:id="rId14"/>
    <p:sldId id="283" r:id="rId15"/>
    <p:sldId id="404" r:id="rId16"/>
    <p:sldId id="265" r:id="rId17"/>
    <p:sldId id="411" r:id="rId18"/>
    <p:sldId id="405" r:id="rId19"/>
    <p:sldId id="391" r:id="rId20"/>
    <p:sldId id="390" r:id="rId21"/>
    <p:sldId id="308" r:id="rId22"/>
    <p:sldId id="317" r:id="rId23"/>
    <p:sldId id="387" r:id="rId24"/>
    <p:sldId id="406" r:id="rId25"/>
    <p:sldId id="407" r:id="rId26"/>
    <p:sldId id="408" r:id="rId27"/>
    <p:sldId id="412" r:id="rId28"/>
    <p:sldId id="311" r:id="rId29"/>
    <p:sldId id="393" r:id="rId30"/>
    <p:sldId id="420" r:id="rId31"/>
    <p:sldId id="401" r:id="rId32"/>
    <p:sldId id="389" r:id="rId33"/>
    <p:sldId id="425" r:id="rId34"/>
    <p:sldId id="421" r:id="rId35"/>
    <p:sldId id="422" r:id="rId36"/>
    <p:sldId id="423"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C9A31A-E302-B5FC-D5F2-F17E19D22F93}" name="Dan van Reysen" initials="Dv" userId="S::dreysen@we-worldwide.com::c2300721-8cfc-4c45-aba4-2d4972b8e9a5" providerId="AD"/>
  <p188:author id="{17A8AF25-F469-E63E-C2EE-6AD54DFEEABF}" name="Emma Charleston" initials="EC" userId="a1186bfab76fb7c4" providerId="Windows Live"/>
  <p188:author id="{EC50EC29-DE42-5480-4526-5845F90F95BA}" name="MONKS2, Laura (NHS ENGLAND - T1510)" initials="LM" userId="S::laura.monks2@nhs.net::934f8e28-5de8-4583-ac76-34d7f16248d7" providerId="AD"/>
  <p188:author id="{E969A630-44ED-6A9C-112C-DF62A0D411ED}" name="Dan van Reysen" initials="DvR" userId="S::dan@hopscotchconsulting.co.uk::d93964ed-0057-492e-b862-505a9560276b" providerId="AD"/>
  <p188:author id="{96C27332-E85D-48B9-9DE4-338BF6D4746F}" name="Nneka Oti" initials="NO" userId="S::nneka@we-worldwide.com::c397fa1b-12b2-4991-a4ca-132875afdf19" providerId="AD"/>
  <p188:author id="{45D09853-D57B-1E7E-6E26-C3680DE22451}" name="Mike Sansom" initials="" userId="S::msansom@we-worldwide.com::cc452b5e-71f4-4d94-9992-39bc19efddc6" providerId="AD"/>
  <p188:author id="{2DB06671-7988-95FC-D3B3-A6168C5896A1}" name="Donough Shanahan" initials="DS" userId="S::donough@hopscotchconsulting.co.uk::f1c85d61-c6b6-4f7a-ba70-03c7da6eac08" providerId="AD"/>
  <p188:author id="{CA32327E-106B-D557-ED98-EDE546A752E6}" name="Laura Monks" initials="LM" userId="S::laura.monks@hee.nhs.uk::515682e7-d9c1-41e8-8def-e4cca7c444ae" providerId="AD"/>
  <p188:author id="{82FB11A1-940C-B4CD-B9D7-43264DD399EB}" name="Donough Shanahan" initials="DS" userId="S::dshanahan@we-worldwide.com::3d8f3e38-0c73-4e57-8bb7-ee0ccd3a230d" providerId="AD"/>
  <p188:author id="{466786DD-052A-0E96-8913-4E667780786A}" name="Laura Monks" initials="LM" userId="S::Laura.Monks@hee.nhs.uk::515682e7-d9c1-41e8-8def-e4cca7c444ae" providerId="AD"/>
  <p188:author id="{F60641F5-BF9D-E0F7-567A-9866C20FAEF7}" name="Donough Shanahan" initials="DS" userId="S::donough_hopscotchconsulting.co.uk#ext#@healtheducationengland.onmicrosoft.com::b1d7d1ef-ba86-4392-ac50-eccc8da4db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Monks" initials="LM" lastIdx="10" clrIdx="0">
    <p:extLst>
      <p:ext uri="{19B8F6BF-5375-455C-9EA6-DF929625EA0E}">
        <p15:presenceInfo xmlns:p15="http://schemas.microsoft.com/office/powerpoint/2012/main" userId="S::Laura.Monks@hee.nhs.uk::515682e7-d9c1-41e8-8def-e4cca7c444ae" providerId="AD"/>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3366BB"/>
    <a:srgbClr val="005EBB"/>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ABA91-D1B9-4D8B-932C-3322157CB4AA}" v="235" dt="2024-12-10T17:03:26.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86441" autoAdjust="0"/>
  </p:normalViewPr>
  <p:slideViewPr>
    <p:cSldViewPr snapToGrid="0">
      <p:cViewPr varScale="1">
        <p:scale>
          <a:sx n="137" d="100"/>
          <a:sy n="137" d="100"/>
        </p:scale>
        <p:origin x="4356" y="126"/>
      </p:cViewPr>
      <p:guideLst/>
    </p:cSldViewPr>
  </p:slideViewPr>
  <p:outlineViewPr>
    <p:cViewPr>
      <p:scale>
        <a:sx n="33" d="100"/>
        <a:sy n="33" d="100"/>
      </p:scale>
      <p:origin x="0" y="-12336"/>
    </p:cViewPr>
    <p:sldLst>
      <p:sld r:id="rId1" collapse="1"/>
    </p:sldLst>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RICH, Darren (NHS ENGLAND - T1510)" userId="473f797c-d22a-4c34-b9b9-d3c992094f29" providerId="ADAL" clId="{265E3AF4-6A9A-4533-AAA0-D5E50A533FD5}"/>
    <pc:docChg chg="undo custSel addSld delSld modSld sldOrd">
      <pc:chgData name="ALDRICH, Darren (NHS ENGLAND - T1510)" userId="473f797c-d22a-4c34-b9b9-d3c992094f29" providerId="ADAL" clId="{265E3AF4-6A9A-4533-AAA0-D5E50A533FD5}" dt="2024-11-29T10:35:32.237" v="2266" actId="20577"/>
      <pc:docMkLst>
        <pc:docMk/>
      </pc:docMkLst>
      <pc:sldChg chg="modSp mod">
        <pc:chgData name="ALDRICH, Darren (NHS ENGLAND - T1510)" userId="473f797c-d22a-4c34-b9b9-d3c992094f29" providerId="ADAL" clId="{265E3AF4-6A9A-4533-AAA0-D5E50A533FD5}" dt="2024-11-29T10:23:01.799" v="1916" actId="1076"/>
        <pc:sldMkLst>
          <pc:docMk/>
          <pc:sldMk cId="1948839481" sldId="259"/>
        </pc:sldMkLst>
        <pc:spChg chg="mod">
          <ac:chgData name="ALDRICH, Darren (NHS ENGLAND - T1510)" userId="473f797c-d22a-4c34-b9b9-d3c992094f29" providerId="ADAL" clId="{265E3AF4-6A9A-4533-AAA0-D5E50A533FD5}" dt="2024-11-29T10:23:01.799" v="1916" actId="1076"/>
          <ac:spMkLst>
            <pc:docMk/>
            <pc:sldMk cId="1948839481" sldId="259"/>
            <ac:spMk id="6" creationId="{F14905EA-75AD-DF5E-209C-89554375FCFF}"/>
          </ac:spMkLst>
        </pc:spChg>
      </pc:sldChg>
      <pc:sldChg chg="modSp mod">
        <pc:chgData name="ALDRICH, Darren (NHS ENGLAND - T1510)" userId="473f797c-d22a-4c34-b9b9-d3c992094f29" providerId="ADAL" clId="{265E3AF4-6A9A-4533-AAA0-D5E50A533FD5}" dt="2024-11-29T10:00:16.694" v="1845" actId="207"/>
        <pc:sldMkLst>
          <pc:docMk/>
          <pc:sldMk cId="3829434372" sldId="263"/>
        </pc:sldMkLst>
        <pc:graphicFrameChg chg="modGraphic">
          <ac:chgData name="ALDRICH, Darren (NHS ENGLAND - T1510)" userId="473f797c-d22a-4c34-b9b9-d3c992094f29" providerId="ADAL" clId="{265E3AF4-6A9A-4533-AAA0-D5E50A533FD5}" dt="2024-11-29T10:00:16.694" v="1845" actId="207"/>
          <ac:graphicFrameMkLst>
            <pc:docMk/>
            <pc:sldMk cId="3829434372" sldId="263"/>
            <ac:graphicFrameMk id="5" creationId="{853C5EF5-C6DB-C413-D0DF-6A1810BF3308}"/>
          </ac:graphicFrameMkLst>
        </pc:graphicFrameChg>
      </pc:sldChg>
      <pc:sldChg chg="del">
        <pc:chgData name="ALDRICH, Darren (NHS ENGLAND - T1510)" userId="473f797c-d22a-4c34-b9b9-d3c992094f29" providerId="ADAL" clId="{265E3AF4-6A9A-4533-AAA0-D5E50A533FD5}" dt="2024-11-28T17:38:43.641" v="1557" actId="2696"/>
        <pc:sldMkLst>
          <pc:docMk/>
          <pc:sldMk cId="1611580136" sldId="266"/>
        </pc:sldMkLst>
      </pc:sldChg>
      <pc:sldChg chg="modSp mod">
        <pc:chgData name="ALDRICH, Darren (NHS ENGLAND - T1510)" userId="473f797c-d22a-4c34-b9b9-d3c992094f29" providerId="ADAL" clId="{265E3AF4-6A9A-4533-AAA0-D5E50A533FD5}" dt="2024-11-29T10:01:18.643" v="1850" actId="3626"/>
        <pc:sldMkLst>
          <pc:docMk/>
          <pc:sldMk cId="2758231813" sldId="283"/>
        </pc:sldMkLst>
        <pc:spChg chg="mod">
          <ac:chgData name="ALDRICH, Darren (NHS ENGLAND - T1510)" userId="473f797c-d22a-4c34-b9b9-d3c992094f29" providerId="ADAL" clId="{265E3AF4-6A9A-4533-AAA0-D5E50A533FD5}" dt="2024-11-29T10:01:18.643" v="1850" actId="3626"/>
          <ac:spMkLst>
            <pc:docMk/>
            <pc:sldMk cId="2758231813" sldId="283"/>
            <ac:spMk id="7" creationId="{F74659E5-48FE-A91D-DE44-2F02F0B40FD5}"/>
          </ac:spMkLst>
        </pc:spChg>
      </pc:sldChg>
      <pc:sldChg chg="del">
        <pc:chgData name="ALDRICH, Darren (NHS ENGLAND - T1510)" userId="473f797c-d22a-4c34-b9b9-d3c992094f29" providerId="ADAL" clId="{265E3AF4-6A9A-4533-AAA0-D5E50A533FD5}" dt="2024-11-29T10:22:46.198" v="1915" actId="2696"/>
        <pc:sldMkLst>
          <pc:docMk/>
          <pc:sldMk cId="1129770904" sldId="289"/>
        </pc:sldMkLst>
      </pc:sldChg>
      <pc:sldChg chg="del">
        <pc:chgData name="ALDRICH, Darren (NHS ENGLAND - T1510)" userId="473f797c-d22a-4c34-b9b9-d3c992094f29" providerId="ADAL" clId="{265E3AF4-6A9A-4533-AAA0-D5E50A533FD5}" dt="2024-11-28T17:38:38.368" v="1556" actId="2696"/>
        <pc:sldMkLst>
          <pc:docMk/>
          <pc:sldMk cId="2143730173" sldId="290"/>
        </pc:sldMkLst>
      </pc:sldChg>
      <pc:sldChg chg="delSp modSp mod modNotesTx">
        <pc:chgData name="ALDRICH, Darren (NHS ENGLAND - T1510)" userId="473f797c-d22a-4c34-b9b9-d3c992094f29" providerId="ADAL" clId="{265E3AF4-6A9A-4533-AAA0-D5E50A533FD5}" dt="2024-11-29T10:35:32.237" v="2266" actId="20577"/>
        <pc:sldMkLst>
          <pc:docMk/>
          <pc:sldMk cId="890322566" sldId="311"/>
        </pc:sldMkLst>
        <pc:spChg chg="mod">
          <ac:chgData name="ALDRICH, Darren (NHS ENGLAND - T1510)" userId="473f797c-d22a-4c34-b9b9-d3c992094f29" providerId="ADAL" clId="{265E3AF4-6A9A-4533-AAA0-D5E50A533FD5}" dt="2024-11-29T10:35:32.237" v="2266" actId="20577"/>
          <ac:spMkLst>
            <pc:docMk/>
            <pc:sldMk cId="890322566" sldId="311"/>
            <ac:spMk id="5" creationId="{35B98195-E3DB-0590-DA7E-6654286C9E22}"/>
          </ac:spMkLst>
        </pc:spChg>
        <pc:spChg chg="mod">
          <ac:chgData name="ALDRICH, Darren (NHS ENGLAND - T1510)" userId="473f797c-d22a-4c34-b9b9-d3c992094f29" providerId="ADAL" clId="{265E3AF4-6A9A-4533-AAA0-D5E50A533FD5}" dt="2024-11-28T17:25:01.024" v="1247" actId="1076"/>
          <ac:spMkLst>
            <pc:docMk/>
            <pc:sldMk cId="890322566" sldId="311"/>
            <ac:spMk id="6" creationId="{6AE51814-8D1C-EDDB-F1E2-9CBADF545C5A}"/>
          </ac:spMkLst>
        </pc:spChg>
        <pc:picChg chg="del">
          <ac:chgData name="ALDRICH, Darren (NHS ENGLAND - T1510)" userId="473f797c-d22a-4c34-b9b9-d3c992094f29" providerId="ADAL" clId="{265E3AF4-6A9A-4533-AAA0-D5E50A533FD5}" dt="2024-11-28T17:17:04.072" v="881" actId="478"/>
          <ac:picMkLst>
            <pc:docMk/>
            <pc:sldMk cId="890322566" sldId="311"/>
            <ac:picMk id="9" creationId="{3D51723E-89CF-69DD-5AE8-49741E9A4260}"/>
          </ac:picMkLst>
        </pc:picChg>
      </pc:sldChg>
      <pc:sldChg chg="del">
        <pc:chgData name="ALDRICH, Darren (NHS ENGLAND - T1510)" userId="473f797c-d22a-4c34-b9b9-d3c992094f29" providerId="ADAL" clId="{265E3AF4-6A9A-4533-AAA0-D5E50A533FD5}" dt="2024-11-28T17:38:28.560" v="1553" actId="2696"/>
        <pc:sldMkLst>
          <pc:docMk/>
          <pc:sldMk cId="2016351615" sldId="324"/>
        </pc:sldMkLst>
      </pc:sldChg>
      <pc:sldChg chg="del">
        <pc:chgData name="ALDRICH, Darren (NHS ENGLAND - T1510)" userId="473f797c-d22a-4c34-b9b9-d3c992094f29" providerId="ADAL" clId="{265E3AF4-6A9A-4533-AAA0-D5E50A533FD5}" dt="2024-11-28T17:38:35.123" v="1555" actId="2696"/>
        <pc:sldMkLst>
          <pc:docMk/>
          <pc:sldMk cId="365838886" sldId="378"/>
        </pc:sldMkLst>
      </pc:sldChg>
      <pc:sldChg chg="del">
        <pc:chgData name="ALDRICH, Darren (NHS ENGLAND - T1510)" userId="473f797c-d22a-4c34-b9b9-d3c992094f29" providerId="ADAL" clId="{265E3AF4-6A9A-4533-AAA0-D5E50A533FD5}" dt="2024-11-28T17:46:12.489" v="1778" actId="2696"/>
        <pc:sldMkLst>
          <pc:docMk/>
          <pc:sldMk cId="4182606142" sldId="380"/>
        </pc:sldMkLst>
      </pc:sldChg>
      <pc:sldChg chg="del">
        <pc:chgData name="ALDRICH, Darren (NHS ENGLAND - T1510)" userId="473f797c-d22a-4c34-b9b9-d3c992094f29" providerId="ADAL" clId="{265E3AF4-6A9A-4533-AAA0-D5E50A533FD5}" dt="2024-11-28T17:38:31.842" v="1554" actId="2696"/>
        <pc:sldMkLst>
          <pc:docMk/>
          <pc:sldMk cId="457353585" sldId="384"/>
        </pc:sldMkLst>
      </pc:sldChg>
      <pc:sldChg chg="modSp mod">
        <pc:chgData name="ALDRICH, Darren (NHS ENGLAND - T1510)" userId="473f797c-d22a-4c34-b9b9-d3c992094f29" providerId="ADAL" clId="{265E3AF4-6A9A-4533-AAA0-D5E50A533FD5}" dt="2024-11-29T10:04:53.197" v="1871"/>
        <pc:sldMkLst>
          <pc:docMk/>
          <pc:sldMk cId="1341321386" sldId="387"/>
        </pc:sldMkLst>
        <pc:graphicFrameChg chg="mod modGraphic">
          <ac:chgData name="ALDRICH, Darren (NHS ENGLAND - T1510)" userId="473f797c-d22a-4c34-b9b9-d3c992094f29" providerId="ADAL" clId="{265E3AF4-6A9A-4533-AAA0-D5E50A533FD5}" dt="2024-11-29T10:04:53.197" v="1871"/>
          <ac:graphicFrameMkLst>
            <pc:docMk/>
            <pc:sldMk cId="1341321386" sldId="387"/>
            <ac:graphicFrameMk id="12" creationId="{F7C440BE-3176-8A42-0887-3500D1698D58}"/>
          </ac:graphicFrameMkLst>
        </pc:graphicFrameChg>
      </pc:sldChg>
      <pc:sldChg chg="addSp delSp modSp mod delAnim modNotesTx">
        <pc:chgData name="ALDRICH, Darren (NHS ENGLAND - T1510)" userId="473f797c-d22a-4c34-b9b9-d3c992094f29" providerId="ADAL" clId="{265E3AF4-6A9A-4533-AAA0-D5E50A533FD5}" dt="2024-11-29T10:22:40.181" v="1914" actId="20577"/>
        <pc:sldMkLst>
          <pc:docMk/>
          <pc:sldMk cId="1924100929" sldId="389"/>
        </pc:sldMkLst>
        <pc:spChg chg="mod">
          <ac:chgData name="ALDRICH, Darren (NHS ENGLAND - T1510)" userId="473f797c-d22a-4c34-b9b9-d3c992094f29" providerId="ADAL" clId="{265E3AF4-6A9A-4533-AAA0-D5E50A533FD5}" dt="2024-11-29T10:22:40.181" v="1914" actId="20577"/>
          <ac:spMkLst>
            <pc:docMk/>
            <pc:sldMk cId="1924100929" sldId="389"/>
            <ac:spMk id="2" creationId="{1234C97A-3A70-4FD9-A646-B054DA857B1B}"/>
          </ac:spMkLst>
        </pc:spChg>
        <pc:spChg chg="del mod">
          <ac:chgData name="ALDRICH, Darren (NHS ENGLAND - T1510)" userId="473f797c-d22a-4c34-b9b9-d3c992094f29" providerId="ADAL" clId="{265E3AF4-6A9A-4533-AAA0-D5E50A533FD5}" dt="2024-11-29T10:22:02.600" v="1881" actId="478"/>
          <ac:spMkLst>
            <pc:docMk/>
            <pc:sldMk cId="1924100929" sldId="389"/>
            <ac:spMk id="3" creationId="{0D5D9A69-6411-6F7D-0D7B-D204F0FBFA7C}"/>
          </ac:spMkLst>
        </pc:spChg>
        <pc:picChg chg="mod">
          <ac:chgData name="ALDRICH, Darren (NHS ENGLAND - T1510)" userId="473f797c-d22a-4c34-b9b9-d3c992094f29" providerId="ADAL" clId="{265E3AF4-6A9A-4533-AAA0-D5E50A533FD5}" dt="2024-11-28T17:48:25.334" v="1800" actId="14100"/>
          <ac:picMkLst>
            <pc:docMk/>
            <pc:sldMk cId="1924100929" sldId="389"/>
            <ac:picMk id="4" creationId="{32DEC2B0-6F83-C80D-DB3B-430740923ED6}"/>
          </ac:picMkLst>
        </pc:picChg>
        <pc:picChg chg="add mod">
          <ac:chgData name="ALDRICH, Darren (NHS ENGLAND - T1510)" userId="473f797c-d22a-4c34-b9b9-d3c992094f29" providerId="ADAL" clId="{265E3AF4-6A9A-4533-AAA0-D5E50A533FD5}" dt="2024-11-29T10:22:12.476" v="1886" actId="14100"/>
          <ac:picMkLst>
            <pc:docMk/>
            <pc:sldMk cId="1924100929" sldId="389"/>
            <ac:picMk id="6" creationId="{E2998DCD-AA9A-F70A-67D7-CE6A311196FE}"/>
          </ac:picMkLst>
        </pc:picChg>
        <pc:picChg chg="add mod">
          <ac:chgData name="ALDRICH, Darren (NHS ENGLAND - T1510)" userId="473f797c-d22a-4c34-b9b9-d3c992094f29" providerId="ADAL" clId="{265E3AF4-6A9A-4533-AAA0-D5E50A533FD5}" dt="2024-11-29T10:22:04.532" v="1882" actId="1076"/>
          <ac:picMkLst>
            <pc:docMk/>
            <pc:sldMk cId="1924100929" sldId="389"/>
            <ac:picMk id="7" creationId="{E2549A90-0F7C-D375-D512-09AFDEBBECE3}"/>
          </ac:picMkLst>
        </pc:picChg>
        <pc:picChg chg="add mod modCrop">
          <ac:chgData name="ALDRICH, Darren (NHS ENGLAND - T1510)" userId="473f797c-d22a-4c34-b9b9-d3c992094f29" providerId="ADAL" clId="{265E3AF4-6A9A-4533-AAA0-D5E50A533FD5}" dt="2024-11-29T10:22:08.991" v="1885" actId="1076"/>
          <ac:picMkLst>
            <pc:docMk/>
            <pc:sldMk cId="1924100929" sldId="389"/>
            <ac:picMk id="10" creationId="{2F3E574E-7CD7-FC79-E52B-41CBCFB635F9}"/>
          </ac:picMkLst>
        </pc:picChg>
        <pc:picChg chg="mod">
          <ac:chgData name="ALDRICH, Darren (NHS ENGLAND - T1510)" userId="473f797c-d22a-4c34-b9b9-d3c992094f29" providerId="ADAL" clId="{265E3AF4-6A9A-4533-AAA0-D5E50A533FD5}" dt="2024-11-29T10:22:15.106" v="1887" actId="14100"/>
          <ac:picMkLst>
            <pc:docMk/>
            <pc:sldMk cId="1924100929" sldId="389"/>
            <ac:picMk id="11" creationId="{9D7E0B06-84F6-3BBB-DD39-07CCFCF4A7A1}"/>
          </ac:picMkLst>
        </pc:picChg>
      </pc:sldChg>
      <pc:sldChg chg="modNotesTx">
        <pc:chgData name="ALDRICH, Darren (NHS ENGLAND - T1510)" userId="473f797c-d22a-4c34-b9b9-d3c992094f29" providerId="ADAL" clId="{265E3AF4-6A9A-4533-AAA0-D5E50A533FD5}" dt="2024-11-28T18:01:40.201" v="1821" actId="6549"/>
        <pc:sldMkLst>
          <pc:docMk/>
          <pc:sldMk cId="2510698830" sldId="390"/>
        </pc:sldMkLst>
      </pc:sldChg>
      <pc:sldChg chg="modSp mod modNotesTx">
        <pc:chgData name="ALDRICH, Darren (NHS ENGLAND - T1510)" userId="473f797c-d22a-4c34-b9b9-d3c992094f29" providerId="ADAL" clId="{265E3AF4-6A9A-4533-AAA0-D5E50A533FD5}" dt="2024-11-29T10:21:14.371" v="1878" actId="207"/>
        <pc:sldMkLst>
          <pc:docMk/>
          <pc:sldMk cId="1831969094" sldId="391"/>
        </pc:sldMkLst>
        <pc:spChg chg="mod">
          <ac:chgData name="ALDRICH, Darren (NHS ENGLAND - T1510)" userId="473f797c-d22a-4c34-b9b9-d3c992094f29" providerId="ADAL" clId="{265E3AF4-6A9A-4533-AAA0-D5E50A533FD5}" dt="2024-11-28T17:25:45.197" v="1271" actId="20577"/>
          <ac:spMkLst>
            <pc:docMk/>
            <pc:sldMk cId="1831969094" sldId="391"/>
            <ac:spMk id="2" creationId="{0EC3E83E-4A40-4FF7-826B-FEDD36D0648E}"/>
          </ac:spMkLst>
        </pc:spChg>
        <pc:spChg chg="mod">
          <ac:chgData name="ALDRICH, Darren (NHS ENGLAND - T1510)" userId="473f797c-d22a-4c34-b9b9-d3c992094f29" providerId="ADAL" clId="{265E3AF4-6A9A-4533-AAA0-D5E50A533FD5}" dt="2024-11-29T10:21:14.371" v="1878" actId="207"/>
          <ac:spMkLst>
            <pc:docMk/>
            <pc:sldMk cId="1831969094" sldId="391"/>
            <ac:spMk id="8" creationId="{B3538A5F-1606-46C3-ADEE-46A7DB297320}"/>
          </ac:spMkLst>
        </pc:spChg>
      </pc:sldChg>
      <pc:sldChg chg="del">
        <pc:chgData name="ALDRICH, Darren (NHS ENGLAND - T1510)" userId="473f797c-d22a-4c34-b9b9-d3c992094f29" providerId="ADAL" clId="{265E3AF4-6A9A-4533-AAA0-D5E50A533FD5}" dt="2024-11-28T17:39:15.964" v="1561" actId="2696"/>
        <pc:sldMkLst>
          <pc:docMk/>
          <pc:sldMk cId="2214360508" sldId="392"/>
        </pc:sldMkLst>
      </pc:sldChg>
      <pc:sldChg chg="modSp mod ord modNotesTx">
        <pc:chgData name="ALDRICH, Darren (NHS ENGLAND - T1510)" userId="473f797c-d22a-4c34-b9b9-d3c992094f29" providerId="ADAL" clId="{265E3AF4-6A9A-4533-AAA0-D5E50A533FD5}" dt="2024-11-29T10:35:12.802" v="2259" actId="20577"/>
        <pc:sldMkLst>
          <pc:docMk/>
          <pc:sldMk cId="3714341865" sldId="393"/>
        </pc:sldMkLst>
        <pc:spChg chg="mod">
          <ac:chgData name="ALDRICH, Darren (NHS ENGLAND - T1510)" userId="473f797c-d22a-4c34-b9b9-d3c992094f29" providerId="ADAL" clId="{265E3AF4-6A9A-4533-AAA0-D5E50A533FD5}" dt="2024-11-29T10:27:52.383" v="1981" actId="20577"/>
          <ac:spMkLst>
            <pc:docMk/>
            <pc:sldMk cId="3714341865" sldId="393"/>
            <ac:spMk id="2" creationId="{0EC3E83E-4A40-4FF7-826B-FEDD36D0648E}"/>
          </ac:spMkLst>
        </pc:spChg>
        <pc:spChg chg="mod">
          <ac:chgData name="ALDRICH, Darren (NHS ENGLAND - T1510)" userId="473f797c-d22a-4c34-b9b9-d3c992094f29" providerId="ADAL" clId="{265E3AF4-6A9A-4533-AAA0-D5E50A533FD5}" dt="2024-11-29T10:35:12.802" v="2259" actId="20577"/>
          <ac:spMkLst>
            <pc:docMk/>
            <pc:sldMk cId="3714341865" sldId="393"/>
            <ac:spMk id="8" creationId="{B3538A5F-1606-46C3-ADEE-46A7DB297320}"/>
          </ac:spMkLst>
        </pc:spChg>
      </pc:sldChg>
      <pc:sldChg chg="del">
        <pc:chgData name="ALDRICH, Darren (NHS ENGLAND - T1510)" userId="473f797c-d22a-4c34-b9b9-d3c992094f29" providerId="ADAL" clId="{265E3AF4-6A9A-4533-AAA0-D5E50A533FD5}" dt="2024-11-28T17:38:54.088" v="1560" actId="2696"/>
        <pc:sldMkLst>
          <pc:docMk/>
          <pc:sldMk cId="490043794" sldId="395"/>
        </pc:sldMkLst>
      </pc:sldChg>
      <pc:sldChg chg="addSp delSp modSp mod modNotesTx">
        <pc:chgData name="ALDRICH, Darren (NHS ENGLAND - T1510)" userId="473f797c-d22a-4c34-b9b9-d3c992094f29" providerId="ADAL" clId="{265E3AF4-6A9A-4533-AAA0-D5E50A533FD5}" dt="2024-11-28T17:45:34.048" v="1777" actId="14100"/>
        <pc:sldMkLst>
          <pc:docMk/>
          <pc:sldMk cId="2807079732" sldId="396"/>
        </pc:sldMkLst>
        <pc:spChg chg="add mod">
          <ac:chgData name="ALDRICH, Darren (NHS ENGLAND - T1510)" userId="473f797c-d22a-4c34-b9b9-d3c992094f29" providerId="ADAL" clId="{265E3AF4-6A9A-4533-AAA0-D5E50A533FD5}" dt="2024-11-28T17:45:34.048" v="1777" actId="14100"/>
          <ac:spMkLst>
            <pc:docMk/>
            <pc:sldMk cId="2807079732" sldId="396"/>
            <ac:spMk id="3" creationId="{DA9866EC-834F-7157-1184-08562E8E8D79}"/>
          </ac:spMkLst>
        </pc:spChg>
        <pc:spChg chg="mod">
          <ac:chgData name="ALDRICH, Darren (NHS ENGLAND - T1510)" userId="473f797c-d22a-4c34-b9b9-d3c992094f29" providerId="ADAL" clId="{265E3AF4-6A9A-4533-AAA0-D5E50A533FD5}" dt="2024-11-28T17:42:07.815" v="1706" actId="6549"/>
          <ac:spMkLst>
            <pc:docMk/>
            <pc:sldMk cId="2807079732" sldId="396"/>
            <ac:spMk id="4" creationId="{CF9425D8-5A7A-FA44-57E8-6B85C32A8A56}"/>
          </ac:spMkLst>
        </pc:spChg>
        <pc:spChg chg="mod">
          <ac:chgData name="ALDRICH, Darren (NHS ENGLAND - T1510)" userId="473f797c-d22a-4c34-b9b9-d3c992094f29" providerId="ADAL" clId="{265E3AF4-6A9A-4533-AAA0-D5E50A533FD5}" dt="2024-11-28T17:42:42.202" v="1755" actId="122"/>
          <ac:spMkLst>
            <pc:docMk/>
            <pc:sldMk cId="2807079732" sldId="396"/>
            <ac:spMk id="6" creationId="{64DD3ED8-A348-C0A5-84B4-84FD03DAACAE}"/>
          </ac:spMkLst>
        </pc:spChg>
        <pc:picChg chg="del">
          <ac:chgData name="ALDRICH, Darren (NHS ENGLAND - T1510)" userId="473f797c-d22a-4c34-b9b9-d3c992094f29" providerId="ADAL" clId="{265E3AF4-6A9A-4533-AAA0-D5E50A533FD5}" dt="2024-11-28T17:41:57.342" v="1703" actId="478"/>
          <ac:picMkLst>
            <pc:docMk/>
            <pc:sldMk cId="2807079732" sldId="396"/>
            <ac:picMk id="5" creationId="{F210024C-B54F-4754-E0F2-835A1B455401}"/>
          </ac:picMkLst>
        </pc:picChg>
        <pc:picChg chg="del">
          <ac:chgData name="ALDRICH, Darren (NHS ENGLAND - T1510)" userId="473f797c-d22a-4c34-b9b9-d3c992094f29" providerId="ADAL" clId="{265E3AF4-6A9A-4533-AAA0-D5E50A533FD5}" dt="2024-11-28T17:41:59.086" v="1704" actId="478"/>
          <ac:picMkLst>
            <pc:docMk/>
            <pc:sldMk cId="2807079732" sldId="396"/>
            <ac:picMk id="9" creationId="{03199A9E-A6E5-9483-302C-8BA864E22CA5}"/>
          </ac:picMkLst>
        </pc:picChg>
      </pc:sldChg>
      <pc:sldChg chg="del">
        <pc:chgData name="ALDRICH, Darren (NHS ENGLAND - T1510)" userId="473f797c-d22a-4c34-b9b9-d3c992094f29" providerId="ADAL" clId="{265E3AF4-6A9A-4533-AAA0-D5E50A533FD5}" dt="2024-11-28T17:38:51.067" v="1559" actId="2696"/>
        <pc:sldMkLst>
          <pc:docMk/>
          <pc:sldMk cId="3194046730" sldId="397"/>
        </pc:sldMkLst>
      </pc:sldChg>
      <pc:sldChg chg="del">
        <pc:chgData name="ALDRICH, Darren (NHS ENGLAND - T1510)" userId="473f797c-d22a-4c34-b9b9-d3c992094f29" providerId="ADAL" clId="{265E3AF4-6A9A-4533-AAA0-D5E50A533FD5}" dt="2024-11-28T17:39:29.857" v="1563" actId="2696"/>
        <pc:sldMkLst>
          <pc:docMk/>
          <pc:sldMk cId="1582985061" sldId="402"/>
        </pc:sldMkLst>
      </pc:sldChg>
      <pc:sldChg chg="del">
        <pc:chgData name="ALDRICH, Darren (NHS ENGLAND - T1510)" userId="473f797c-d22a-4c34-b9b9-d3c992094f29" providerId="ADAL" clId="{265E3AF4-6A9A-4533-AAA0-D5E50A533FD5}" dt="2024-11-28T17:38:47.002" v="1558" actId="2696"/>
        <pc:sldMkLst>
          <pc:docMk/>
          <pc:sldMk cId="4014085116" sldId="403"/>
        </pc:sldMkLst>
      </pc:sldChg>
      <pc:sldChg chg="modSp mod modNotesTx">
        <pc:chgData name="ALDRICH, Darren (NHS ENGLAND - T1510)" userId="473f797c-d22a-4c34-b9b9-d3c992094f29" providerId="ADAL" clId="{265E3AF4-6A9A-4533-AAA0-D5E50A533FD5}" dt="2024-11-29T10:32:49.995" v="2232" actId="207"/>
        <pc:sldMkLst>
          <pc:docMk/>
          <pc:sldMk cId="3711072153" sldId="405"/>
        </pc:sldMkLst>
        <pc:spChg chg="mod">
          <ac:chgData name="ALDRICH, Darren (NHS ENGLAND - T1510)" userId="473f797c-d22a-4c34-b9b9-d3c992094f29" providerId="ADAL" clId="{265E3AF4-6A9A-4533-AAA0-D5E50A533FD5}" dt="2024-11-29T10:31:14.770" v="2180" actId="207"/>
          <ac:spMkLst>
            <pc:docMk/>
            <pc:sldMk cId="3711072153" sldId="405"/>
            <ac:spMk id="3" creationId="{BD00A1A8-765E-42BF-6F60-BDBC22E12074}"/>
          </ac:spMkLst>
        </pc:spChg>
        <pc:spChg chg="mod">
          <ac:chgData name="ALDRICH, Darren (NHS ENGLAND - T1510)" userId="473f797c-d22a-4c34-b9b9-d3c992094f29" providerId="ADAL" clId="{265E3AF4-6A9A-4533-AAA0-D5E50A533FD5}" dt="2024-11-29T10:32:49.995" v="2232" actId="207"/>
          <ac:spMkLst>
            <pc:docMk/>
            <pc:sldMk cId="3711072153" sldId="405"/>
            <ac:spMk id="4" creationId="{93FD629A-6C8F-444A-D11C-D561E913A1C1}"/>
          </ac:spMkLst>
        </pc:spChg>
      </pc:sldChg>
      <pc:sldChg chg="modSp mod">
        <pc:chgData name="ALDRICH, Darren (NHS ENGLAND - T1510)" userId="473f797c-d22a-4c34-b9b9-d3c992094f29" providerId="ADAL" clId="{265E3AF4-6A9A-4533-AAA0-D5E50A533FD5}" dt="2024-11-29T10:03:18.939" v="1860"/>
        <pc:sldMkLst>
          <pc:docMk/>
          <pc:sldMk cId="1150890014" sldId="406"/>
        </pc:sldMkLst>
        <pc:graphicFrameChg chg="mod modGraphic">
          <ac:chgData name="ALDRICH, Darren (NHS ENGLAND - T1510)" userId="473f797c-d22a-4c34-b9b9-d3c992094f29" providerId="ADAL" clId="{265E3AF4-6A9A-4533-AAA0-D5E50A533FD5}" dt="2024-11-29T10:03:18.939" v="1860"/>
          <ac:graphicFrameMkLst>
            <pc:docMk/>
            <pc:sldMk cId="1150890014" sldId="406"/>
            <ac:graphicFrameMk id="3" creationId="{C17BD75F-B41F-7235-34EA-6B31C16E7826}"/>
          </ac:graphicFrameMkLst>
        </pc:graphicFrameChg>
      </pc:sldChg>
      <pc:sldChg chg="addSp delSp modSp add mod">
        <pc:chgData name="ALDRICH, Darren (NHS ENGLAND - T1510)" userId="473f797c-d22a-4c34-b9b9-d3c992094f29" providerId="ADAL" clId="{265E3AF4-6A9A-4533-AAA0-D5E50A533FD5}" dt="2024-11-29T10:21:07.926" v="1877" actId="207"/>
        <pc:sldMkLst>
          <pc:docMk/>
          <pc:sldMk cId="495970491" sldId="407"/>
        </pc:sldMkLst>
        <pc:spChg chg="mod">
          <ac:chgData name="ALDRICH, Darren (NHS ENGLAND - T1510)" userId="473f797c-d22a-4c34-b9b9-d3c992094f29" providerId="ADAL" clId="{265E3AF4-6A9A-4533-AAA0-D5E50A533FD5}" dt="2024-11-28T16:05:45.188" v="380" actId="20577"/>
          <ac:spMkLst>
            <pc:docMk/>
            <pc:sldMk cId="495970491" sldId="407"/>
            <ac:spMk id="7" creationId="{BD6C14BF-B9C7-B7F8-A044-CB25560208CA}"/>
          </ac:spMkLst>
        </pc:spChg>
        <pc:graphicFrameChg chg="add mod">
          <ac:chgData name="ALDRICH, Darren (NHS ENGLAND - T1510)" userId="473f797c-d22a-4c34-b9b9-d3c992094f29" providerId="ADAL" clId="{265E3AF4-6A9A-4533-AAA0-D5E50A533FD5}" dt="2024-11-28T16:06:01.581" v="382"/>
          <ac:graphicFrameMkLst>
            <pc:docMk/>
            <pc:sldMk cId="495970491" sldId="407"/>
            <ac:graphicFrameMk id="2" creationId="{B29A7AC5-3767-BF95-8CB6-1685DDC77811}"/>
          </ac:graphicFrameMkLst>
        </pc:graphicFrameChg>
        <pc:graphicFrameChg chg="del">
          <ac:chgData name="ALDRICH, Darren (NHS ENGLAND - T1510)" userId="473f797c-d22a-4c34-b9b9-d3c992094f29" providerId="ADAL" clId="{265E3AF4-6A9A-4533-AAA0-D5E50A533FD5}" dt="2024-11-28T16:05:48.876" v="381" actId="478"/>
          <ac:graphicFrameMkLst>
            <pc:docMk/>
            <pc:sldMk cId="495970491" sldId="407"/>
            <ac:graphicFrameMk id="3" creationId="{C17BD75F-B41F-7235-34EA-6B31C16E7826}"/>
          </ac:graphicFrameMkLst>
        </pc:graphicFrameChg>
        <pc:graphicFrameChg chg="add mod modGraphic">
          <ac:chgData name="ALDRICH, Darren (NHS ENGLAND - T1510)" userId="473f797c-d22a-4c34-b9b9-d3c992094f29" providerId="ADAL" clId="{265E3AF4-6A9A-4533-AAA0-D5E50A533FD5}" dt="2024-11-29T10:21:07.926" v="1877" actId="207"/>
          <ac:graphicFrameMkLst>
            <pc:docMk/>
            <pc:sldMk cId="495970491" sldId="407"/>
            <ac:graphicFrameMk id="4" creationId="{EA19F375-01B2-1865-D3F8-C6206B21AC69}"/>
          </ac:graphicFrameMkLst>
        </pc:graphicFrameChg>
      </pc:sldChg>
      <pc:sldChg chg="addSp delSp modSp add mod">
        <pc:chgData name="ALDRICH, Darren (NHS ENGLAND - T1510)" userId="473f797c-d22a-4c34-b9b9-d3c992094f29" providerId="ADAL" clId="{265E3AF4-6A9A-4533-AAA0-D5E50A533FD5}" dt="2024-11-29T10:05:41.467" v="1873"/>
        <pc:sldMkLst>
          <pc:docMk/>
          <pc:sldMk cId="3255684277" sldId="408"/>
        </pc:sldMkLst>
        <pc:spChg chg="mod">
          <ac:chgData name="ALDRICH, Darren (NHS ENGLAND - T1510)" userId="473f797c-d22a-4c34-b9b9-d3c992094f29" providerId="ADAL" clId="{265E3AF4-6A9A-4533-AAA0-D5E50A533FD5}" dt="2024-11-28T16:27:22.280" v="706" actId="1076"/>
          <ac:spMkLst>
            <pc:docMk/>
            <pc:sldMk cId="3255684277" sldId="408"/>
            <ac:spMk id="7" creationId="{BD6C14BF-B9C7-B7F8-A044-CB25560208CA}"/>
          </ac:spMkLst>
        </pc:spChg>
        <pc:spChg chg="add mod">
          <ac:chgData name="ALDRICH, Darren (NHS ENGLAND - T1510)" userId="473f797c-d22a-4c34-b9b9-d3c992094f29" providerId="ADAL" clId="{265E3AF4-6A9A-4533-AAA0-D5E50A533FD5}" dt="2024-11-28T16:28:00.290" v="711" actId="1076"/>
          <ac:spMkLst>
            <pc:docMk/>
            <pc:sldMk cId="3255684277" sldId="408"/>
            <ac:spMk id="9" creationId="{B149C9FA-D060-1005-C721-BBB32498BC28}"/>
          </ac:spMkLst>
        </pc:spChg>
        <pc:graphicFrameChg chg="add mod">
          <ac:chgData name="ALDRICH, Darren (NHS ENGLAND - T1510)" userId="473f797c-d22a-4c34-b9b9-d3c992094f29" providerId="ADAL" clId="{265E3AF4-6A9A-4533-AAA0-D5E50A533FD5}" dt="2024-11-28T16:14:40.932" v="625"/>
          <ac:graphicFrameMkLst>
            <pc:docMk/>
            <pc:sldMk cId="3255684277" sldId="408"/>
            <ac:graphicFrameMk id="2" creationId="{95DAAE23-EBFC-7029-3AE0-FE09D96A4F7D}"/>
          </ac:graphicFrameMkLst>
        </pc:graphicFrameChg>
        <pc:graphicFrameChg chg="add mod">
          <ac:chgData name="ALDRICH, Darren (NHS ENGLAND - T1510)" userId="473f797c-d22a-4c34-b9b9-d3c992094f29" providerId="ADAL" clId="{265E3AF4-6A9A-4533-AAA0-D5E50A533FD5}" dt="2024-11-28T16:14:47.664" v="626"/>
          <ac:graphicFrameMkLst>
            <pc:docMk/>
            <pc:sldMk cId="3255684277" sldId="408"/>
            <ac:graphicFrameMk id="3" creationId="{BC240718-0B64-9914-B6EE-A4EC8192DD1A}"/>
          </ac:graphicFrameMkLst>
        </pc:graphicFrameChg>
        <pc:graphicFrameChg chg="del">
          <ac:chgData name="ALDRICH, Darren (NHS ENGLAND - T1510)" userId="473f797c-d22a-4c34-b9b9-d3c992094f29" providerId="ADAL" clId="{265E3AF4-6A9A-4533-AAA0-D5E50A533FD5}" dt="2024-11-28T16:14:06.978" v="610" actId="478"/>
          <ac:graphicFrameMkLst>
            <pc:docMk/>
            <pc:sldMk cId="3255684277" sldId="408"/>
            <ac:graphicFrameMk id="4" creationId="{EA19F375-01B2-1865-D3F8-C6206B21AC69}"/>
          </ac:graphicFrameMkLst>
        </pc:graphicFrameChg>
        <pc:graphicFrameChg chg="add mod modGraphic">
          <ac:chgData name="ALDRICH, Darren (NHS ENGLAND - T1510)" userId="473f797c-d22a-4c34-b9b9-d3c992094f29" providerId="ADAL" clId="{265E3AF4-6A9A-4533-AAA0-D5E50A533FD5}" dt="2024-11-29T10:05:41.467" v="1873"/>
          <ac:graphicFrameMkLst>
            <pc:docMk/>
            <pc:sldMk cId="3255684277" sldId="408"/>
            <ac:graphicFrameMk id="5" creationId="{046E85E7-0E77-A2EF-F7FE-56DB5F4F54E2}"/>
          </ac:graphicFrameMkLst>
        </pc:graphicFrameChg>
        <pc:graphicFrameChg chg="add mod modGraphic">
          <ac:chgData name="ALDRICH, Darren (NHS ENGLAND - T1510)" userId="473f797c-d22a-4c34-b9b9-d3c992094f29" providerId="ADAL" clId="{265E3AF4-6A9A-4533-AAA0-D5E50A533FD5}" dt="2024-11-28T16:28:50.339" v="718" actId="20577"/>
          <ac:graphicFrameMkLst>
            <pc:docMk/>
            <pc:sldMk cId="3255684277" sldId="408"/>
            <ac:graphicFrameMk id="10" creationId="{B4EC977E-064A-173F-9A02-BAE06508D692}"/>
          </ac:graphicFrameMkLst>
        </pc:graphicFrameChg>
      </pc:sldChg>
      <pc:sldChg chg="addSp delSp modSp new mod ord">
        <pc:chgData name="ALDRICH, Darren (NHS ENGLAND - T1510)" userId="473f797c-d22a-4c34-b9b9-d3c992094f29" providerId="ADAL" clId="{265E3AF4-6A9A-4533-AAA0-D5E50A533FD5}" dt="2024-11-29T10:28:27.191" v="1985" actId="20577"/>
        <pc:sldMkLst>
          <pc:docMk/>
          <pc:sldMk cId="4045649568" sldId="409"/>
        </pc:sldMkLst>
        <pc:spChg chg="mod">
          <ac:chgData name="ALDRICH, Darren (NHS ENGLAND - T1510)" userId="473f797c-d22a-4c34-b9b9-d3c992094f29" providerId="ADAL" clId="{265E3AF4-6A9A-4533-AAA0-D5E50A533FD5}" dt="2024-11-28T17:13:02.386" v="878" actId="1076"/>
          <ac:spMkLst>
            <pc:docMk/>
            <pc:sldMk cId="4045649568" sldId="409"/>
            <ac:spMk id="2" creationId="{B769B473-9103-3880-A279-120B7B6379F7}"/>
          </ac:spMkLst>
        </pc:spChg>
        <pc:spChg chg="add del mod">
          <ac:chgData name="ALDRICH, Darren (NHS ENGLAND - T1510)" userId="473f797c-d22a-4c34-b9b9-d3c992094f29" providerId="ADAL" clId="{265E3AF4-6A9A-4533-AAA0-D5E50A533FD5}" dt="2024-11-29T10:28:27.191" v="1985" actId="20577"/>
          <ac:spMkLst>
            <pc:docMk/>
            <pc:sldMk cId="4045649568" sldId="409"/>
            <ac:spMk id="3" creationId="{4201C6DF-8C1E-C775-F9F1-F05EDD31B791}"/>
          </ac:spMkLst>
        </pc:spChg>
        <pc:spChg chg="add del mod">
          <ac:chgData name="ALDRICH, Darren (NHS ENGLAND - T1510)" userId="473f797c-d22a-4c34-b9b9-d3c992094f29" providerId="ADAL" clId="{265E3AF4-6A9A-4533-AAA0-D5E50A533FD5}" dt="2024-11-29T09:59:01.815" v="1840" actId="478"/>
          <ac:spMkLst>
            <pc:docMk/>
            <pc:sldMk cId="4045649568" sldId="409"/>
            <ac:spMk id="7" creationId="{75B98345-E957-953A-1FB4-45E57DD04ABD}"/>
          </ac:spMkLst>
        </pc:spChg>
        <pc:picChg chg="add mod">
          <ac:chgData name="ALDRICH, Darren (NHS ENGLAND - T1510)" userId="473f797c-d22a-4c34-b9b9-d3c992094f29" providerId="ADAL" clId="{265E3AF4-6A9A-4533-AAA0-D5E50A533FD5}" dt="2024-11-28T16:31:35.553" v="731" actId="1076"/>
          <ac:picMkLst>
            <pc:docMk/>
            <pc:sldMk cId="4045649568" sldId="409"/>
            <ac:picMk id="5" creationId="{3F3328FE-6762-5272-57AD-A6FD199F706B}"/>
          </ac:picMkLst>
        </pc:picChg>
      </pc:sldChg>
      <pc:sldChg chg="add del">
        <pc:chgData name="ALDRICH, Darren (NHS ENGLAND - T1510)" userId="473f797c-d22a-4c34-b9b9-d3c992094f29" providerId="ADAL" clId="{265E3AF4-6A9A-4533-AAA0-D5E50A533FD5}" dt="2024-11-28T17:46:16.518" v="1779" actId="2696"/>
        <pc:sldMkLst>
          <pc:docMk/>
          <pc:sldMk cId="1100241227" sldId="410"/>
        </pc:sldMkLst>
      </pc:sldChg>
      <pc:sldMasterChg chg="delSldLayout">
        <pc:chgData name="ALDRICH, Darren (NHS ENGLAND - T1510)" userId="473f797c-d22a-4c34-b9b9-d3c992094f29" providerId="ADAL" clId="{265E3AF4-6A9A-4533-AAA0-D5E50A533FD5}" dt="2024-11-28T17:38:31.842" v="1554" actId="2696"/>
        <pc:sldMasterMkLst>
          <pc:docMk/>
          <pc:sldMasterMk cId="776294912" sldId="2147483648"/>
        </pc:sldMasterMkLst>
        <pc:sldLayoutChg chg="del">
          <pc:chgData name="ALDRICH, Darren (NHS ENGLAND - T1510)" userId="473f797c-d22a-4c34-b9b9-d3c992094f29" providerId="ADAL" clId="{265E3AF4-6A9A-4533-AAA0-D5E50A533FD5}" dt="2024-11-28T17:38:31.842" v="1554" actId="2696"/>
          <pc:sldLayoutMkLst>
            <pc:docMk/>
            <pc:sldMasterMk cId="776294912" sldId="2147483648"/>
            <pc:sldLayoutMk cId="3479108607" sldId="2147483675"/>
          </pc:sldLayoutMkLst>
        </pc:sldLayoutChg>
      </pc:sldMasterChg>
    </pc:docChg>
  </pc:docChgLst>
  <pc:docChgLst>
    <pc:chgData name="MONKS2, Laura (NHS ENGLAND - T1510)" userId="934f8e28-5de8-4583-ac76-34d7f16248d7" providerId="ADAL" clId="{552ABA91-D1B9-4D8B-932C-3322157CB4AA}"/>
    <pc:docChg chg="undo custSel addSld delSld modSld sldOrd">
      <pc:chgData name="MONKS2, Laura (NHS ENGLAND - T1510)" userId="934f8e28-5de8-4583-ac76-34d7f16248d7" providerId="ADAL" clId="{552ABA91-D1B9-4D8B-932C-3322157CB4AA}" dt="2024-12-10T17:03:26.877" v="5396"/>
      <pc:docMkLst>
        <pc:docMk/>
      </pc:docMkLst>
      <pc:sldChg chg="addSp modSp mod">
        <pc:chgData name="MONKS2, Laura (NHS ENGLAND - T1510)" userId="934f8e28-5de8-4583-ac76-34d7f16248d7" providerId="ADAL" clId="{552ABA91-D1B9-4D8B-932C-3322157CB4AA}" dt="2024-12-05T16:15:56.845" v="257" actId="14100"/>
        <pc:sldMkLst>
          <pc:docMk/>
          <pc:sldMk cId="3255130352" sldId="256"/>
        </pc:sldMkLst>
        <pc:spChg chg="mod">
          <ac:chgData name="MONKS2, Laura (NHS ENGLAND - T1510)" userId="934f8e28-5de8-4583-ac76-34d7f16248d7" providerId="ADAL" clId="{552ABA91-D1B9-4D8B-932C-3322157CB4AA}" dt="2024-12-05T16:15:38.503" v="251" actId="20577"/>
          <ac:spMkLst>
            <pc:docMk/>
            <pc:sldMk cId="3255130352" sldId="256"/>
            <ac:spMk id="2" creationId="{4DF5CB85-BDAF-496A-B1B1-F208ADA60C43}"/>
          </ac:spMkLst>
        </pc:spChg>
        <pc:spChg chg="add mod">
          <ac:chgData name="MONKS2, Laura (NHS ENGLAND - T1510)" userId="934f8e28-5de8-4583-ac76-34d7f16248d7" providerId="ADAL" clId="{552ABA91-D1B9-4D8B-932C-3322157CB4AA}" dt="2024-12-05T16:09:44.266" v="21" actId="14100"/>
          <ac:spMkLst>
            <pc:docMk/>
            <pc:sldMk cId="3255130352" sldId="256"/>
            <ac:spMk id="3" creationId="{4B85E1E2-264F-E257-FDD1-5228C1B18A9D}"/>
          </ac:spMkLst>
        </pc:spChg>
        <pc:spChg chg="mod">
          <ac:chgData name="MONKS2, Laura (NHS ENGLAND - T1510)" userId="934f8e28-5de8-4583-ac76-34d7f16248d7" providerId="ADAL" clId="{552ABA91-D1B9-4D8B-932C-3322157CB4AA}" dt="2024-12-05T16:15:56.845" v="257" actId="14100"/>
          <ac:spMkLst>
            <pc:docMk/>
            <pc:sldMk cId="3255130352" sldId="256"/>
            <ac:spMk id="5" creationId="{DCF1C9B9-8D62-538F-3873-C7D28880633A}"/>
          </ac:spMkLst>
        </pc:spChg>
      </pc:sldChg>
      <pc:sldChg chg="addSp delSp modSp mod">
        <pc:chgData name="MONKS2, Laura (NHS ENGLAND - T1510)" userId="934f8e28-5de8-4583-ac76-34d7f16248d7" providerId="ADAL" clId="{552ABA91-D1B9-4D8B-932C-3322157CB4AA}" dt="2024-12-10T16:51:21.696" v="5303" actId="20577"/>
        <pc:sldMkLst>
          <pc:docMk/>
          <pc:sldMk cId="1948839481" sldId="259"/>
        </pc:sldMkLst>
        <pc:spChg chg="mod">
          <ac:chgData name="MONKS2, Laura (NHS ENGLAND - T1510)" userId="934f8e28-5de8-4583-ac76-34d7f16248d7" providerId="ADAL" clId="{552ABA91-D1B9-4D8B-932C-3322157CB4AA}" dt="2024-12-10T16:51:21.696" v="5303" actId="20577"/>
          <ac:spMkLst>
            <pc:docMk/>
            <pc:sldMk cId="1948839481" sldId="259"/>
            <ac:spMk id="2" creationId="{320B5368-12FE-6C41-0F36-94CFA40720B5}"/>
          </ac:spMkLst>
        </pc:spChg>
        <pc:spChg chg="add mod">
          <ac:chgData name="MONKS2, Laura (NHS ENGLAND - T1510)" userId="934f8e28-5de8-4583-ac76-34d7f16248d7" providerId="ADAL" clId="{552ABA91-D1B9-4D8B-932C-3322157CB4AA}" dt="2024-12-10T16:47:19.330" v="5272" actId="113"/>
          <ac:spMkLst>
            <pc:docMk/>
            <pc:sldMk cId="1948839481" sldId="259"/>
            <ac:spMk id="3" creationId="{1DE2E065-E126-6F18-D422-F9C928048CFD}"/>
          </ac:spMkLst>
        </pc:spChg>
        <pc:spChg chg="mod">
          <ac:chgData name="MONKS2, Laura (NHS ENGLAND - T1510)" userId="934f8e28-5de8-4583-ac76-34d7f16248d7" providerId="ADAL" clId="{552ABA91-D1B9-4D8B-932C-3322157CB4AA}" dt="2024-12-05T16:27:32.546" v="554" actId="1076"/>
          <ac:spMkLst>
            <pc:docMk/>
            <pc:sldMk cId="1948839481" sldId="259"/>
            <ac:spMk id="4" creationId="{175CE69C-28CB-48DA-A058-DB3A0F33A7A2}"/>
          </ac:spMkLst>
        </pc:spChg>
        <pc:spChg chg="add del mod">
          <ac:chgData name="MONKS2, Laura (NHS ENGLAND - T1510)" userId="934f8e28-5de8-4583-ac76-34d7f16248d7" providerId="ADAL" clId="{552ABA91-D1B9-4D8B-932C-3322157CB4AA}" dt="2024-12-05T16:57:29.374" v="1708" actId="478"/>
          <ac:spMkLst>
            <pc:docMk/>
            <pc:sldMk cId="1948839481" sldId="259"/>
            <ac:spMk id="5" creationId="{BD35DEC3-98A9-83AC-5086-54FCED5BCD8A}"/>
          </ac:spMkLst>
        </pc:spChg>
        <pc:spChg chg="mod">
          <ac:chgData name="MONKS2, Laura (NHS ENGLAND - T1510)" userId="934f8e28-5de8-4583-ac76-34d7f16248d7" providerId="ADAL" clId="{552ABA91-D1B9-4D8B-932C-3322157CB4AA}" dt="2024-12-10T15:35:56.436" v="3958" actId="20577"/>
          <ac:spMkLst>
            <pc:docMk/>
            <pc:sldMk cId="1948839481" sldId="259"/>
            <ac:spMk id="6" creationId="{F14905EA-75AD-DF5E-209C-89554375FCFF}"/>
          </ac:spMkLst>
        </pc:spChg>
      </pc:sldChg>
      <pc:sldChg chg="modSp mod">
        <pc:chgData name="MONKS2, Laura (NHS ENGLAND - T1510)" userId="934f8e28-5de8-4583-ac76-34d7f16248d7" providerId="ADAL" clId="{552ABA91-D1B9-4D8B-932C-3322157CB4AA}" dt="2024-12-10T15:33:40.945" v="3953" actId="207"/>
        <pc:sldMkLst>
          <pc:docMk/>
          <pc:sldMk cId="3829434372" sldId="263"/>
        </pc:sldMkLst>
        <pc:graphicFrameChg chg="mod modGraphic">
          <ac:chgData name="MONKS2, Laura (NHS ENGLAND - T1510)" userId="934f8e28-5de8-4583-ac76-34d7f16248d7" providerId="ADAL" clId="{552ABA91-D1B9-4D8B-932C-3322157CB4AA}" dt="2024-12-10T15:33:40.945" v="3953" actId="207"/>
          <ac:graphicFrameMkLst>
            <pc:docMk/>
            <pc:sldMk cId="3829434372" sldId="263"/>
            <ac:graphicFrameMk id="5" creationId="{853C5EF5-C6DB-C413-D0DF-6A1810BF3308}"/>
          </ac:graphicFrameMkLst>
        </pc:graphicFrameChg>
      </pc:sldChg>
      <pc:sldChg chg="modSp mod">
        <pc:chgData name="MONKS2, Laura (NHS ENGLAND - T1510)" userId="934f8e28-5de8-4583-ac76-34d7f16248d7" providerId="ADAL" clId="{552ABA91-D1B9-4D8B-932C-3322157CB4AA}" dt="2024-12-10T15:46:39.545" v="4150" actId="20577"/>
        <pc:sldMkLst>
          <pc:docMk/>
          <pc:sldMk cId="1014495314" sldId="265"/>
        </pc:sldMkLst>
        <pc:spChg chg="mod">
          <ac:chgData name="MONKS2, Laura (NHS ENGLAND - T1510)" userId="934f8e28-5de8-4583-ac76-34d7f16248d7" providerId="ADAL" clId="{552ABA91-D1B9-4D8B-932C-3322157CB4AA}" dt="2024-12-10T15:43:03.099" v="4050" actId="403"/>
          <ac:spMkLst>
            <pc:docMk/>
            <pc:sldMk cId="1014495314" sldId="265"/>
            <ac:spMk id="10" creationId="{248F7036-F268-4CA4-BFFC-904A7AE38BC0}"/>
          </ac:spMkLst>
        </pc:spChg>
        <pc:graphicFrameChg chg="mod modGraphic">
          <ac:chgData name="MONKS2, Laura (NHS ENGLAND - T1510)" userId="934f8e28-5de8-4583-ac76-34d7f16248d7" providerId="ADAL" clId="{552ABA91-D1B9-4D8B-932C-3322157CB4AA}" dt="2024-12-10T15:46:39.545" v="4150" actId="20577"/>
          <ac:graphicFrameMkLst>
            <pc:docMk/>
            <pc:sldMk cId="1014495314" sldId="265"/>
            <ac:graphicFrameMk id="11" creationId="{E6B8DE11-2613-5598-0B51-7A58C468BE33}"/>
          </ac:graphicFrameMkLst>
        </pc:graphicFrameChg>
      </pc:sldChg>
      <pc:sldChg chg="addSp modSp mod">
        <pc:chgData name="MONKS2, Laura (NHS ENGLAND - T1510)" userId="934f8e28-5de8-4583-ac76-34d7f16248d7" providerId="ADAL" clId="{552ABA91-D1B9-4D8B-932C-3322157CB4AA}" dt="2024-12-10T15:38:20.849" v="4014" actId="207"/>
        <pc:sldMkLst>
          <pc:docMk/>
          <pc:sldMk cId="2758231813" sldId="283"/>
        </pc:sldMkLst>
        <pc:spChg chg="add mod">
          <ac:chgData name="MONKS2, Laura (NHS ENGLAND - T1510)" userId="934f8e28-5de8-4583-ac76-34d7f16248d7" providerId="ADAL" clId="{552ABA91-D1B9-4D8B-932C-3322157CB4AA}" dt="2024-12-05T16:53:57.086" v="1547" actId="20577"/>
          <ac:spMkLst>
            <pc:docMk/>
            <pc:sldMk cId="2758231813" sldId="283"/>
            <ac:spMk id="2" creationId="{57C02832-5946-EE73-44F7-28DFD2E94C9E}"/>
          </ac:spMkLst>
        </pc:spChg>
        <pc:spChg chg="add mod">
          <ac:chgData name="MONKS2, Laura (NHS ENGLAND - T1510)" userId="934f8e28-5de8-4583-ac76-34d7f16248d7" providerId="ADAL" clId="{552ABA91-D1B9-4D8B-932C-3322157CB4AA}" dt="2024-12-10T15:36:32.537" v="3993" actId="1076"/>
          <ac:spMkLst>
            <pc:docMk/>
            <pc:sldMk cId="2758231813" sldId="283"/>
            <ac:spMk id="2" creationId="{7E52F619-C640-F2E1-FFA8-9281EE18CEE6}"/>
          </ac:spMkLst>
        </pc:spChg>
        <pc:spChg chg="add mod">
          <ac:chgData name="MONKS2, Laura (NHS ENGLAND - T1510)" userId="934f8e28-5de8-4583-ac76-34d7f16248d7" providerId="ADAL" clId="{552ABA91-D1B9-4D8B-932C-3322157CB4AA}" dt="2024-12-10T15:37:22.619" v="4010" actId="1076"/>
          <ac:spMkLst>
            <pc:docMk/>
            <pc:sldMk cId="2758231813" sldId="283"/>
            <ac:spMk id="5" creationId="{D4AEE128-DD36-5394-299C-ACC7EC195DE9}"/>
          </ac:spMkLst>
        </pc:spChg>
        <pc:spChg chg="mod">
          <ac:chgData name="MONKS2, Laura (NHS ENGLAND - T1510)" userId="934f8e28-5de8-4583-ac76-34d7f16248d7" providerId="ADAL" clId="{552ABA91-D1B9-4D8B-932C-3322157CB4AA}" dt="2024-12-10T15:38:20.849" v="4014" actId="207"/>
          <ac:spMkLst>
            <pc:docMk/>
            <pc:sldMk cId="2758231813" sldId="283"/>
            <ac:spMk id="7" creationId="{F74659E5-48FE-A91D-DE44-2F02F0B40FD5}"/>
          </ac:spMkLst>
        </pc:spChg>
      </pc:sldChg>
      <pc:sldChg chg="modSp add mod modNotesTx">
        <pc:chgData name="MONKS2, Laura (NHS ENGLAND - T1510)" userId="934f8e28-5de8-4583-ac76-34d7f16248d7" providerId="ADAL" clId="{552ABA91-D1B9-4D8B-932C-3322157CB4AA}" dt="2024-12-05T18:27:57.481" v="3434" actId="20577"/>
        <pc:sldMkLst>
          <pc:docMk/>
          <pc:sldMk cId="1129770904" sldId="289"/>
        </pc:sldMkLst>
        <pc:spChg chg="mod">
          <ac:chgData name="MONKS2, Laura (NHS ENGLAND - T1510)" userId="934f8e28-5de8-4583-ac76-34d7f16248d7" providerId="ADAL" clId="{552ABA91-D1B9-4D8B-932C-3322157CB4AA}" dt="2024-12-05T17:57:19.188" v="2921" actId="207"/>
          <ac:spMkLst>
            <pc:docMk/>
            <pc:sldMk cId="1129770904" sldId="289"/>
            <ac:spMk id="2" creationId="{CB9E5CB9-C735-524A-8E9D-93A3FB460AE6}"/>
          </ac:spMkLst>
        </pc:spChg>
      </pc:sldChg>
      <pc:sldChg chg="modSp mod">
        <pc:chgData name="MONKS2, Laura (NHS ENGLAND - T1510)" userId="934f8e28-5de8-4583-ac76-34d7f16248d7" providerId="ADAL" clId="{552ABA91-D1B9-4D8B-932C-3322157CB4AA}" dt="2024-12-10T16:57:54.629" v="5322" actId="207"/>
        <pc:sldMkLst>
          <pc:docMk/>
          <pc:sldMk cId="2971231171" sldId="308"/>
        </pc:sldMkLst>
        <pc:spChg chg="mod">
          <ac:chgData name="MONKS2, Laura (NHS ENGLAND - T1510)" userId="934f8e28-5de8-4583-ac76-34d7f16248d7" providerId="ADAL" clId="{552ABA91-D1B9-4D8B-932C-3322157CB4AA}" dt="2024-12-10T16:57:54.629" v="5322" actId="207"/>
          <ac:spMkLst>
            <pc:docMk/>
            <pc:sldMk cId="2971231171" sldId="308"/>
            <ac:spMk id="9" creationId="{8D166238-75D3-0005-904E-5BD486117AE2}"/>
          </ac:spMkLst>
        </pc:spChg>
      </pc:sldChg>
      <pc:sldChg chg="modSp mod ord">
        <pc:chgData name="MONKS2, Laura (NHS ENGLAND - T1510)" userId="934f8e28-5de8-4583-ac76-34d7f16248d7" providerId="ADAL" clId="{552ABA91-D1B9-4D8B-932C-3322157CB4AA}" dt="2024-12-10T16:20:55.732" v="4984" actId="20577"/>
        <pc:sldMkLst>
          <pc:docMk/>
          <pc:sldMk cId="890322566" sldId="311"/>
        </pc:sldMkLst>
        <pc:spChg chg="mod">
          <ac:chgData name="MONKS2, Laura (NHS ENGLAND - T1510)" userId="934f8e28-5de8-4583-ac76-34d7f16248d7" providerId="ADAL" clId="{552ABA91-D1B9-4D8B-932C-3322157CB4AA}" dt="2024-12-10T16:20:55.732" v="4984" actId="20577"/>
          <ac:spMkLst>
            <pc:docMk/>
            <pc:sldMk cId="890322566" sldId="311"/>
            <ac:spMk id="5" creationId="{35B98195-E3DB-0590-DA7E-6654286C9E22}"/>
          </ac:spMkLst>
        </pc:spChg>
      </pc:sldChg>
      <pc:sldChg chg="modSp mod">
        <pc:chgData name="MONKS2, Laura (NHS ENGLAND - T1510)" userId="934f8e28-5de8-4583-ac76-34d7f16248d7" providerId="ADAL" clId="{552ABA91-D1B9-4D8B-932C-3322157CB4AA}" dt="2024-12-10T16:24:03.688" v="5010" actId="1076"/>
        <pc:sldMkLst>
          <pc:docMk/>
          <pc:sldMk cId="2026062938" sldId="317"/>
        </pc:sldMkLst>
        <pc:spChg chg="mod">
          <ac:chgData name="MONKS2, Laura (NHS ENGLAND - T1510)" userId="934f8e28-5de8-4583-ac76-34d7f16248d7" providerId="ADAL" clId="{552ABA91-D1B9-4D8B-932C-3322157CB4AA}" dt="2024-12-10T15:59:43.190" v="4675" actId="207"/>
          <ac:spMkLst>
            <pc:docMk/>
            <pc:sldMk cId="2026062938" sldId="317"/>
            <ac:spMk id="2" creationId="{0EC3E83E-4A40-4FF7-826B-FEDD36D0648E}"/>
          </ac:spMkLst>
        </pc:spChg>
        <pc:spChg chg="mod">
          <ac:chgData name="MONKS2, Laura (NHS ENGLAND - T1510)" userId="934f8e28-5de8-4583-ac76-34d7f16248d7" providerId="ADAL" clId="{552ABA91-D1B9-4D8B-932C-3322157CB4AA}" dt="2024-12-10T16:24:03.688" v="5010" actId="1076"/>
          <ac:spMkLst>
            <pc:docMk/>
            <pc:sldMk cId="2026062938" sldId="317"/>
            <ac:spMk id="3" creationId="{BCD3C4C4-22F1-4FB9-99A0-7B95FE0FC2D7}"/>
          </ac:spMkLst>
        </pc:spChg>
      </pc:sldChg>
      <pc:sldChg chg="modSp mod">
        <pc:chgData name="MONKS2, Laura (NHS ENGLAND - T1510)" userId="934f8e28-5de8-4583-ac76-34d7f16248d7" providerId="ADAL" clId="{552ABA91-D1B9-4D8B-932C-3322157CB4AA}" dt="2024-12-10T16:00:04.238" v="4678" actId="1076"/>
        <pc:sldMkLst>
          <pc:docMk/>
          <pc:sldMk cId="1341321386" sldId="387"/>
        </pc:sldMkLst>
        <pc:spChg chg="mod">
          <ac:chgData name="MONKS2, Laura (NHS ENGLAND - T1510)" userId="934f8e28-5de8-4583-ac76-34d7f16248d7" providerId="ADAL" clId="{552ABA91-D1B9-4D8B-932C-3322157CB4AA}" dt="2024-12-10T16:00:04.238" v="4678" actId="1076"/>
          <ac:spMkLst>
            <pc:docMk/>
            <pc:sldMk cId="1341321386" sldId="387"/>
            <ac:spMk id="8" creationId="{E8C9704F-B5B7-4BA3-8C56-70405F71CA6E}"/>
          </ac:spMkLst>
        </pc:spChg>
      </pc:sldChg>
      <pc:sldChg chg="modSp mod modAnim">
        <pc:chgData name="MONKS2, Laura (NHS ENGLAND - T1510)" userId="934f8e28-5de8-4583-ac76-34d7f16248d7" providerId="ADAL" clId="{552ABA91-D1B9-4D8B-932C-3322157CB4AA}" dt="2024-12-10T17:03:26.877" v="5396"/>
        <pc:sldMkLst>
          <pc:docMk/>
          <pc:sldMk cId="1924100929" sldId="389"/>
        </pc:sldMkLst>
        <pc:spChg chg="mod">
          <ac:chgData name="MONKS2, Laura (NHS ENGLAND - T1510)" userId="934f8e28-5de8-4583-ac76-34d7f16248d7" providerId="ADAL" clId="{552ABA91-D1B9-4D8B-932C-3322157CB4AA}" dt="2024-12-10T16:12:25.747" v="4893" actId="255"/>
          <ac:spMkLst>
            <pc:docMk/>
            <pc:sldMk cId="1924100929" sldId="389"/>
            <ac:spMk id="2" creationId="{1234C97A-3A70-4FD9-A646-B054DA857B1B}"/>
          </ac:spMkLst>
        </pc:spChg>
      </pc:sldChg>
      <pc:sldChg chg="modSp mod">
        <pc:chgData name="MONKS2, Laura (NHS ENGLAND - T1510)" userId="934f8e28-5de8-4583-ac76-34d7f16248d7" providerId="ADAL" clId="{552ABA91-D1B9-4D8B-932C-3322157CB4AA}" dt="2024-12-10T16:22:28.784" v="4991" actId="20577"/>
        <pc:sldMkLst>
          <pc:docMk/>
          <pc:sldMk cId="2510698830" sldId="390"/>
        </pc:sldMkLst>
        <pc:spChg chg="mod">
          <ac:chgData name="MONKS2, Laura (NHS ENGLAND - T1510)" userId="934f8e28-5de8-4583-ac76-34d7f16248d7" providerId="ADAL" clId="{552ABA91-D1B9-4D8B-932C-3322157CB4AA}" dt="2024-12-10T15:58:15.710" v="4659" actId="20577"/>
          <ac:spMkLst>
            <pc:docMk/>
            <pc:sldMk cId="2510698830" sldId="390"/>
            <ac:spMk id="8" creationId="{E8C9704F-B5B7-4BA3-8C56-70405F71CA6E}"/>
          </ac:spMkLst>
        </pc:spChg>
        <pc:spChg chg="mod">
          <ac:chgData name="MONKS2, Laura (NHS ENGLAND - T1510)" userId="934f8e28-5de8-4583-ac76-34d7f16248d7" providerId="ADAL" clId="{552ABA91-D1B9-4D8B-932C-3322157CB4AA}" dt="2024-12-10T16:22:28.784" v="4991" actId="20577"/>
          <ac:spMkLst>
            <pc:docMk/>
            <pc:sldMk cId="2510698830" sldId="390"/>
            <ac:spMk id="11" creationId="{94358181-31B8-A756-42CB-6E914E13657B}"/>
          </ac:spMkLst>
        </pc:spChg>
      </pc:sldChg>
      <pc:sldChg chg="modSp mod ord">
        <pc:chgData name="MONKS2, Laura (NHS ENGLAND - T1510)" userId="934f8e28-5de8-4583-ac76-34d7f16248d7" providerId="ADAL" clId="{552ABA91-D1B9-4D8B-932C-3322157CB4AA}" dt="2024-12-10T15:58:07.379" v="4650" actId="14100"/>
        <pc:sldMkLst>
          <pc:docMk/>
          <pc:sldMk cId="1831969094" sldId="391"/>
        </pc:sldMkLst>
        <pc:spChg chg="mod">
          <ac:chgData name="MONKS2, Laura (NHS ENGLAND - T1510)" userId="934f8e28-5de8-4583-ac76-34d7f16248d7" providerId="ADAL" clId="{552ABA91-D1B9-4D8B-932C-3322157CB4AA}" dt="2024-12-10T15:58:07.379" v="4650" actId="14100"/>
          <ac:spMkLst>
            <pc:docMk/>
            <pc:sldMk cId="1831969094" sldId="391"/>
            <ac:spMk id="2" creationId="{0EC3E83E-4A40-4FF7-826B-FEDD36D0648E}"/>
          </ac:spMkLst>
        </pc:spChg>
        <pc:spChg chg="mod">
          <ac:chgData name="MONKS2, Laura (NHS ENGLAND - T1510)" userId="934f8e28-5de8-4583-ac76-34d7f16248d7" providerId="ADAL" clId="{552ABA91-D1B9-4D8B-932C-3322157CB4AA}" dt="2024-12-10T15:56:42.973" v="4625" actId="207"/>
          <ac:spMkLst>
            <pc:docMk/>
            <pc:sldMk cId="1831969094" sldId="391"/>
            <ac:spMk id="8" creationId="{B3538A5F-1606-46C3-ADEE-46A7DB297320}"/>
          </ac:spMkLst>
        </pc:spChg>
      </pc:sldChg>
      <pc:sldChg chg="modSp mod">
        <pc:chgData name="MONKS2, Laura (NHS ENGLAND - T1510)" userId="934f8e28-5de8-4583-ac76-34d7f16248d7" providerId="ADAL" clId="{552ABA91-D1B9-4D8B-932C-3322157CB4AA}" dt="2024-12-10T16:00:24.838" v="4693" actId="207"/>
        <pc:sldMkLst>
          <pc:docMk/>
          <pc:sldMk cId="3714341865" sldId="393"/>
        </pc:sldMkLst>
        <pc:spChg chg="mod">
          <ac:chgData name="MONKS2, Laura (NHS ENGLAND - T1510)" userId="934f8e28-5de8-4583-ac76-34d7f16248d7" providerId="ADAL" clId="{552ABA91-D1B9-4D8B-932C-3322157CB4AA}" dt="2024-12-10T16:00:24.838" v="4693" actId="207"/>
          <ac:spMkLst>
            <pc:docMk/>
            <pc:sldMk cId="3714341865" sldId="393"/>
            <ac:spMk id="2" creationId="{0EC3E83E-4A40-4FF7-826B-FEDD36D0648E}"/>
          </ac:spMkLst>
        </pc:spChg>
        <pc:spChg chg="mod">
          <ac:chgData name="MONKS2, Laura (NHS ENGLAND - T1510)" userId="934f8e28-5de8-4583-ac76-34d7f16248d7" providerId="ADAL" clId="{552ABA91-D1B9-4D8B-932C-3322157CB4AA}" dt="2024-12-05T17:46:11.898" v="2760" actId="207"/>
          <ac:spMkLst>
            <pc:docMk/>
            <pc:sldMk cId="3714341865" sldId="393"/>
            <ac:spMk id="8" creationId="{B3538A5F-1606-46C3-ADEE-46A7DB297320}"/>
          </ac:spMkLst>
        </pc:spChg>
      </pc:sldChg>
      <pc:sldChg chg="addSp delSp modSp del mod ord modAnim">
        <pc:chgData name="MONKS2, Laura (NHS ENGLAND - T1510)" userId="934f8e28-5de8-4583-ac76-34d7f16248d7" providerId="ADAL" clId="{552ABA91-D1B9-4D8B-932C-3322157CB4AA}" dt="2024-12-10T16:00:37.682" v="4694" actId="2696"/>
        <pc:sldMkLst>
          <pc:docMk/>
          <pc:sldMk cId="2807079732" sldId="396"/>
        </pc:sldMkLst>
        <pc:spChg chg="del mod">
          <ac:chgData name="MONKS2, Laura (NHS ENGLAND - T1510)" userId="934f8e28-5de8-4583-ac76-34d7f16248d7" providerId="ADAL" clId="{552ABA91-D1B9-4D8B-932C-3322157CB4AA}" dt="2024-12-05T17:59:35.562" v="2948" actId="478"/>
          <ac:spMkLst>
            <pc:docMk/>
            <pc:sldMk cId="2807079732" sldId="396"/>
            <ac:spMk id="3" creationId="{DA9866EC-834F-7157-1184-08562E8E8D79}"/>
          </ac:spMkLst>
        </pc:spChg>
        <pc:spChg chg="mod">
          <ac:chgData name="MONKS2, Laura (NHS ENGLAND - T1510)" userId="934f8e28-5de8-4583-ac76-34d7f16248d7" providerId="ADAL" clId="{552ABA91-D1B9-4D8B-932C-3322157CB4AA}" dt="2024-12-05T18:01:01.860" v="3004" actId="1076"/>
          <ac:spMkLst>
            <pc:docMk/>
            <pc:sldMk cId="2807079732" sldId="396"/>
            <ac:spMk id="6" creationId="{64DD3ED8-A348-C0A5-84B4-84FD03DAACAE}"/>
          </ac:spMkLst>
        </pc:spChg>
        <pc:spChg chg="add mod">
          <ac:chgData name="MONKS2, Laura (NHS ENGLAND - T1510)" userId="934f8e28-5de8-4583-ac76-34d7f16248d7" providerId="ADAL" clId="{552ABA91-D1B9-4D8B-932C-3322157CB4AA}" dt="2024-12-05T18:00:13.178" v="2984" actId="207"/>
          <ac:spMkLst>
            <pc:docMk/>
            <pc:sldMk cId="2807079732" sldId="396"/>
            <ac:spMk id="9" creationId="{7AB90502-76B6-0BC8-2D8D-F254B5B708FC}"/>
          </ac:spMkLst>
        </pc:spChg>
        <pc:picChg chg="add mod">
          <ac:chgData name="MONKS2, Laura (NHS ENGLAND - T1510)" userId="934f8e28-5de8-4583-ac76-34d7f16248d7" providerId="ADAL" clId="{552ABA91-D1B9-4D8B-932C-3322157CB4AA}" dt="2024-12-05T17:59:36.803" v="2949" actId="1076"/>
          <ac:picMkLst>
            <pc:docMk/>
            <pc:sldMk cId="2807079732" sldId="396"/>
            <ac:picMk id="10" creationId="{5CDBADDC-D2FB-18FF-FDAF-927EEF2FF94A}"/>
          </ac:picMkLst>
        </pc:picChg>
      </pc:sldChg>
      <pc:sldChg chg="addSp delSp modSp mod modAnim">
        <pc:chgData name="MONKS2, Laura (NHS ENGLAND - T1510)" userId="934f8e28-5de8-4583-ac76-34d7f16248d7" providerId="ADAL" clId="{552ABA91-D1B9-4D8B-932C-3322157CB4AA}" dt="2024-12-10T17:03:00.418" v="5394"/>
        <pc:sldMkLst>
          <pc:docMk/>
          <pc:sldMk cId="141473305" sldId="401"/>
        </pc:sldMkLst>
        <pc:spChg chg="mod">
          <ac:chgData name="MONKS2, Laura (NHS ENGLAND - T1510)" userId="934f8e28-5de8-4583-ac76-34d7f16248d7" providerId="ADAL" clId="{552ABA91-D1B9-4D8B-932C-3322157CB4AA}" dt="2024-12-10T16:01:01.811" v="4699" actId="255"/>
          <ac:spMkLst>
            <pc:docMk/>
            <pc:sldMk cId="141473305" sldId="401"/>
            <ac:spMk id="3" creationId="{AA277EBC-A664-E92A-0300-BCA21A988B54}"/>
          </ac:spMkLst>
        </pc:spChg>
        <pc:spChg chg="mod">
          <ac:chgData name="MONKS2, Laura (NHS ENGLAND - T1510)" userId="934f8e28-5de8-4583-ac76-34d7f16248d7" providerId="ADAL" clId="{552ABA91-D1B9-4D8B-932C-3322157CB4AA}" dt="2024-12-10T16:07:45.422" v="4862" actId="313"/>
          <ac:spMkLst>
            <pc:docMk/>
            <pc:sldMk cId="141473305" sldId="401"/>
            <ac:spMk id="4" creationId="{F7DE6B8C-EF4D-0019-AFD1-10271ACDE581}"/>
          </ac:spMkLst>
        </pc:spChg>
        <pc:spChg chg="mod">
          <ac:chgData name="MONKS2, Laura (NHS ENGLAND - T1510)" userId="934f8e28-5de8-4583-ac76-34d7f16248d7" providerId="ADAL" clId="{552ABA91-D1B9-4D8B-932C-3322157CB4AA}" dt="2024-12-10T16:07:25.704" v="4851" actId="20577"/>
          <ac:spMkLst>
            <pc:docMk/>
            <pc:sldMk cId="141473305" sldId="401"/>
            <ac:spMk id="5" creationId="{7CEF719C-C030-4652-5873-307BFAE0DC6A}"/>
          </ac:spMkLst>
        </pc:spChg>
        <pc:spChg chg="add del mod">
          <ac:chgData name="MONKS2, Laura (NHS ENGLAND - T1510)" userId="934f8e28-5de8-4583-ac76-34d7f16248d7" providerId="ADAL" clId="{552ABA91-D1B9-4D8B-932C-3322157CB4AA}" dt="2024-12-05T17:58:10.818" v="2932" actId="478"/>
          <ac:spMkLst>
            <pc:docMk/>
            <pc:sldMk cId="141473305" sldId="401"/>
            <ac:spMk id="6" creationId="{0C81370C-7615-FCCC-E363-62E764A46FC4}"/>
          </ac:spMkLst>
        </pc:spChg>
        <pc:spChg chg="add mod">
          <ac:chgData name="MONKS2, Laura (NHS ENGLAND - T1510)" userId="934f8e28-5de8-4583-ac76-34d7f16248d7" providerId="ADAL" clId="{552ABA91-D1B9-4D8B-932C-3322157CB4AA}" dt="2024-12-05T17:58:19.619" v="2935" actId="14100"/>
          <ac:spMkLst>
            <pc:docMk/>
            <pc:sldMk cId="141473305" sldId="401"/>
            <ac:spMk id="8" creationId="{0F609ED9-EF8B-A29A-132D-2B29E962F716}"/>
          </ac:spMkLst>
        </pc:spChg>
        <pc:spChg chg="mod">
          <ac:chgData name="MONKS2, Laura (NHS ENGLAND - T1510)" userId="934f8e28-5de8-4583-ac76-34d7f16248d7" providerId="ADAL" clId="{552ABA91-D1B9-4D8B-932C-3322157CB4AA}" dt="2024-12-10T16:12:20.594" v="4892" actId="255"/>
          <ac:spMkLst>
            <pc:docMk/>
            <pc:sldMk cId="141473305" sldId="401"/>
            <ac:spMk id="14" creationId="{5333484D-0117-E89E-7C7C-6E49FC691638}"/>
          </ac:spMkLst>
        </pc:spChg>
      </pc:sldChg>
      <pc:sldChg chg="addSp modSp mod modAnim">
        <pc:chgData name="MONKS2, Laura (NHS ENGLAND - T1510)" userId="934f8e28-5de8-4583-ac76-34d7f16248d7" providerId="ADAL" clId="{552ABA91-D1B9-4D8B-932C-3322157CB4AA}" dt="2024-12-10T17:02:51.868" v="5391"/>
        <pc:sldMkLst>
          <pc:docMk/>
          <pc:sldMk cId="15451596" sldId="404"/>
        </pc:sldMkLst>
        <pc:spChg chg="add mod">
          <ac:chgData name="MONKS2, Laura (NHS ENGLAND - T1510)" userId="934f8e28-5de8-4583-ac76-34d7f16248d7" providerId="ADAL" clId="{552ABA91-D1B9-4D8B-932C-3322157CB4AA}" dt="2024-12-05T16:53:52.891" v="1539" actId="20577"/>
          <ac:spMkLst>
            <pc:docMk/>
            <pc:sldMk cId="15451596" sldId="404"/>
            <ac:spMk id="2" creationId="{168BC85F-B13F-B3AE-9A82-A1CF2934188E}"/>
          </ac:spMkLst>
        </pc:spChg>
        <pc:spChg chg="add mod">
          <ac:chgData name="MONKS2, Laura (NHS ENGLAND - T1510)" userId="934f8e28-5de8-4583-ac76-34d7f16248d7" providerId="ADAL" clId="{552ABA91-D1B9-4D8B-932C-3322157CB4AA}" dt="2024-12-10T15:36:40.455" v="4003" actId="20577"/>
          <ac:spMkLst>
            <pc:docMk/>
            <pc:sldMk cId="15451596" sldId="404"/>
            <ac:spMk id="2" creationId="{B98B06BF-B7F5-F15B-6C58-07B22D46A70A}"/>
          </ac:spMkLst>
        </pc:spChg>
        <pc:spChg chg="mod">
          <ac:chgData name="MONKS2, Laura (NHS ENGLAND - T1510)" userId="934f8e28-5de8-4583-ac76-34d7f16248d7" providerId="ADAL" clId="{552ABA91-D1B9-4D8B-932C-3322157CB4AA}" dt="2024-12-10T15:39:33.467" v="4016" actId="207"/>
          <ac:spMkLst>
            <pc:docMk/>
            <pc:sldMk cId="15451596" sldId="404"/>
            <ac:spMk id="6" creationId="{87513AB7-D993-C8B0-E23F-0950A5BA779C}"/>
          </ac:spMkLst>
        </pc:spChg>
      </pc:sldChg>
      <pc:sldChg chg="addSp delSp modSp mod">
        <pc:chgData name="MONKS2, Laura (NHS ENGLAND - T1510)" userId="934f8e28-5de8-4583-ac76-34d7f16248d7" providerId="ADAL" clId="{552ABA91-D1B9-4D8B-932C-3322157CB4AA}" dt="2024-12-10T16:56:54.608" v="5321" actId="20577"/>
        <pc:sldMkLst>
          <pc:docMk/>
          <pc:sldMk cId="3711072153" sldId="405"/>
        </pc:sldMkLst>
        <pc:spChg chg="mod">
          <ac:chgData name="MONKS2, Laura (NHS ENGLAND - T1510)" userId="934f8e28-5de8-4583-ac76-34d7f16248d7" providerId="ADAL" clId="{552ABA91-D1B9-4D8B-932C-3322157CB4AA}" dt="2024-12-10T15:49:44.191" v="4232" actId="20577"/>
          <ac:spMkLst>
            <pc:docMk/>
            <pc:sldMk cId="3711072153" sldId="405"/>
            <ac:spMk id="2" creationId="{FFCCB2C7-E6BC-87ED-7747-4DA97E313673}"/>
          </ac:spMkLst>
        </pc:spChg>
        <pc:spChg chg="mod">
          <ac:chgData name="MONKS2, Laura (NHS ENGLAND - T1510)" userId="934f8e28-5de8-4583-ac76-34d7f16248d7" providerId="ADAL" clId="{552ABA91-D1B9-4D8B-932C-3322157CB4AA}" dt="2024-12-10T16:56:54.608" v="5321" actId="20577"/>
          <ac:spMkLst>
            <pc:docMk/>
            <pc:sldMk cId="3711072153" sldId="405"/>
            <ac:spMk id="3" creationId="{BD00A1A8-765E-42BF-6F60-BDBC22E12074}"/>
          </ac:spMkLst>
        </pc:spChg>
        <pc:spChg chg="del mod">
          <ac:chgData name="MONKS2, Laura (NHS ENGLAND - T1510)" userId="934f8e28-5de8-4583-ac76-34d7f16248d7" providerId="ADAL" clId="{552ABA91-D1B9-4D8B-932C-3322157CB4AA}" dt="2024-12-10T15:55:02.105" v="4618" actId="478"/>
          <ac:spMkLst>
            <pc:docMk/>
            <pc:sldMk cId="3711072153" sldId="405"/>
            <ac:spMk id="4" creationId="{93FD629A-6C8F-444A-D11C-D561E913A1C1}"/>
          </ac:spMkLst>
        </pc:spChg>
        <pc:spChg chg="add mod">
          <ac:chgData name="MONKS2, Laura (NHS ENGLAND - T1510)" userId="934f8e28-5de8-4583-ac76-34d7f16248d7" providerId="ADAL" clId="{552ABA91-D1B9-4D8B-932C-3322157CB4AA}" dt="2024-12-10T16:04:44.297" v="4843" actId="1076"/>
          <ac:spMkLst>
            <pc:docMk/>
            <pc:sldMk cId="3711072153" sldId="405"/>
            <ac:spMk id="5" creationId="{512F28A7-3FA6-E06F-5DFB-01322B9E8BE1}"/>
          </ac:spMkLst>
        </pc:spChg>
        <pc:spChg chg="add mod">
          <ac:chgData name="MONKS2, Laura (NHS ENGLAND - T1510)" userId="934f8e28-5de8-4583-ac76-34d7f16248d7" providerId="ADAL" clId="{552ABA91-D1B9-4D8B-932C-3322157CB4AA}" dt="2024-12-05T17:36:42.456" v="2558" actId="1076"/>
          <ac:spMkLst>
            <pc:docMk/>
            <pc:sldMk cId="3711072153" sldId="405"/>
            <ac:spMk id="5" creationId="{8E1D6097-9A33-AEEF-2131-71CFD31FBD8E}"/>
          </ac:spMkLst>
        </pc:spChg>
      </pc:sldChg>
      <pc:sldChg chg="modSp mod">
        <pc:chgData name="MONKS2, Laura (NHS ENGLAND - T1510)" userId="934f8e28-5de8-4583-ac76-34d7f16248d7" providerId="ADAL" clId="{552ABA91-D1B9-4D8B-932C-3322157CB4AA}" dt="2024-12-10T16:25:32.317" v="5013" actId="20577"/>
        <pc:sldMkLst>
          <pc:docMk/>
          <pc:sldMk cId="495970491" sldId="407"/>
        </pc:sldMkLst>
        <pc:graphicFrameChg chg="modGraphic">
          <ac:chgData name="MONKS2, Laura (NHS ENGLAND - T1510)" userId="934f8e28-5de8-4583-ac76-34d7f16248d7" providerId="ADAL" clId="{552ABA91-D1B9-4D8B-932C-3322157CB4AA}" dt="2024-12-10T16:25:32.317" v="5013" actId="20577"/>
          <ac:graphicFrameMkLst>
            <pc:docMk/>
            <pc:sldMk cId="495970491" sldId="407"/>
            <ac:graphicFrameMk id="4" creationId="{EA19F375-01B2-1865-D3F8-C6206B21AC69}"/>
          </ac:graphicFrameMkLst>
        </pc:graphicFrameChg>
      </pc:sldChg>
      <pc:sldChg chg="modSp mod ord">
        <pc:chgData name="MONKS2, Laura (NHS ENGLAND - T1510)" userId="934f8e28-5de8-4583-ac76-34d7f16248d7" providerId="ADAL" clId="{552ABA91-D1B9-4D8B-932C-3322157CB4AA}" dt="2024-12-10T16:58:41.520" v="5356" actId="20577"/>
        <pc:sldMkLst>
          <pc:docMk/>
          <pc:sldMk cId="3255684277" sldId="408"/>
        </pc:sldMkLst>
        <pc:graphicFrameChg chg="modGraphic">
          <ac:chgData name="MONKS2, Laura (NHS ENGLAND - T1510)" userId="934f8e28-5de8-4583-ac76-34d7f16248d7" providerId="ADAL" clId="{552ABA91-D1B9-4D8B-932C-3322157CB4AA}" dt="2024-12-10T16:58:41.520" v="5356" actId="20577"/>
          <ac:graphicFrameMkLst>
            <pc:docMk/>
            <pc:sldMk cId="3255684277" sldId="408"/>
            <ac:graphicFrameMk id="5" creationId="{046E85E7-0E77-A2EF-F7FE-56DB5F4F54E2}"/>
          </ac:graphicFrameMkLst>
        </pc:graphicFrameChg>
      </pc:sldChg>
      <pc:sldChg chg="addSp delSp modSp mod">
        <pc:chgData name="MONKS2, Laura (NHS ENGLAND - T1510)" userId="934f8e28-5de8-4583-ac76-34d7f16248d7" providerId="ADAL" clId="{552ABA91-D1B9-4D8B-932C-3322157CB4AA}" dt="2024-12-10T17:02:25.073" v="5386" actId="20577"/>
        <pc:sldMkLst>
          <pc:docMk/>
          <pc:sldMk cId="4045649568" sldId="409"/>
        </pc:sldMkLst>
        <pc:spChg chg="mod">
          <ac:chgData name="MONKS2, Laura (NHS ENGLAND - T1510)" userId="934f8e28-5de8-4583-ac76-34d7f16248d7" providerId="ADAL" clId="{552ABA91-D1B9-4D8B-932C-3322157CB4AA}" dt="2024-12-05T18:28:21.336" v="3444" actId="20577"/>
          <ac:spMkLst>
            <pc:docMk/>
            <pc:sldMk cId="4045649568" sldId="409"/>
            <ac:spMk id="2" creationId="{B769B473-9103-3880-A279-120B7B6379F7}"/>
          </ac:spMkLst>
        </pc:spChg>
        <pc:spChg chg="mod">
          <ac:chgData name="MONKS2, Laura (NHS ENGLAND - T1510)" userId="934f8e28-5de8-4583-ac76-34d7f16248d7" providerId="ADAL" clId="{552ABA91-D1B9-4D8B-932C-3322157CB4AA}" dt="2024-12-10T17:02:25.073" v="5386" actId="20577"/>
          <ac:spMkLst>
            <pc:docMk/>
            <pc:sldMk cId="4045649568" sldId="409"/>
            <ac:spMk id="3" creationId="{4201C6DF-8C1E-C775-F9F1-F05EDD31B791}"/>
          </ac:spMkLst>
        </pc:spChg>
        <pc:spChg chg="add mod">
          <ac:chgData name="MONKS2, Laura (NHS ENGLAND - T1510)" userId="934f8e28-5de8-4583-ac76-34d7f16248d7" providerId="ADAL" clId="{552ABA91-D1B9-4D8B-932C-3322157CB4AA}" dt="2024-12-05T18:15:41.483" v="3418" actId="207"/>
          <ac:spMkLst>
            <pc:docMk/>
            <pc:sldMk cId="4045649568" sldId="409"/>
            <ac:spMk id="6" creationId="{438B2B57-4D03-1D8F-CB6D-4E8421E9D1FB}"/>
          </ac:spMkLst>
        </pc:spChg>
        <pc:picChg chg="del">
          <ac:chgData name="MONKS2, Laura (NHS ENGLAND - T1510)" userId="934f8e28-5de8-4583-ac76-34d7f16248d7" providerId="ADAL" clId="{552ABA91-D1B9-4D8B-932C-3322157CB4AA}" dt="2024-12-05T16:38:39.177" v="913" actId="478"/>
          <ac:picMkLst>
            <pc:docMk/>
            <pc:sldMk cId="4045649568" sldId="409"/>
            <ac:picMk id="5" creationId="{3F3328FE-6762-5272-57AD-A6FD199F706B}"/>
          </ac:picMkLst>
        </pc:picChg>
        <pc:picChg chg="add del mod">
          <ac:chgData name="MONKS2, Laura (NHS ENGLAND - T1510)" userId="934f8e28-5de8-4583-ac76-34d7f16248d7" providerId="ADAL" clId="{552ABA91-D1B9-4D8B-932C-3322157CB4AA}" dt="2024-12-05T18:28:17.296" v="3436" actId="478"/>
          <ac:picMkLst>
            <pc:docMk/>
            <pc:sldMk cId="4045649568" sldId="409"/>
            <ac:picMk id="1026" creationId="{CFE891DD-A251-0D54-A33B-BF05866C2899}"/>
          </ac:picMkLst>
        </pc:picChg>
        <pc:picChg chg="add mod">
          <ac:chgData name="MONKS2, Laura (NHS ENGLAND - T1510)" userId="934f8e28-5de8-4583-ac76-34d7f16248d7" providerId="ADAL" clId="{552ABA91-D1B9-4D8B-932C-3322157CB4AA}" dt="2024-12-05T16:38:51.538" v="918" actId="14100"/>
          <ac:picMkLst>
            <pc:docMk/>
            <pc:sldMk cId="4045649568" sldId="409"/>
            <ac:picMk id="1028" creationId="{D3B6865A-C85E-AB3A-5DCD-8C53D9FEB2E4}"/>
          </ac:picMkLst>
        </pc:picChg>
      </pc:sldChg>
      <pc:sldChg chg="addSp delSp modSp mod">
        <pc:chgData name="MONKS2, Laura (NHS ENGLAND - T1510)" userId="934f8e28-5de8-4583-ac76-34d7f16248d7" providerId="ADAL" clId="{552ABA91-D1B9-4D8B-932C-3322157CB4AA}" dt="2024-12-10T16:53:51.079" v="5311" actId="207"/>
        <pc:sldMkLst>
          <pc:docMk/>
          <pc:sldMk cId="1273162180" sldId="410"/>
        </pc:sldMkLst>
        <pc:spChg chg="add del mod">
          <ac:chgData name="MONKS2, Laura (NHS ENGLAND - T1510)" userId="934f8e28-5de8-4583-ac76-34d7f16248d7" providerId="ADAL" clId="{552ABA91-D1B9-4D8B-932C-3322157CB4AA}" dt="2024-12-05T16:41:28.280" v="1057" actId="478"/>
          <ac:spMkLst>
            <pc:docMk/>
            <pc:sldMk cId="1273162180" sldId="410"/>
            <ac:spMk id="3" creationId="{0C2AD261-00ED-8F9E-E35A-645F3EBA5DF2}"/>
          </ac:spMkLst>
        </pc:spChg>
        <pc:spChg chg="del mod">
          <ac:chgData name="MONKS2, Laura (NHS ENGLAND - T1510)" userId="934f8e28-5de8-4583-ac76-34d7f16248d7" providerId="ADAL" clId="{552ABA91-D1B9-4D8B-932C-3322157CB4AA}" dt="2024-12-10T15:23:12.622" v="3668"/>
          <ac:spMkLst>
            <pc:docMk/>
            <pc:sldMk cId="1273162180" sldId="410"/>
            <ac:spMk id="7" creationId="{BEF5B4BB-4EC3-41A5-9E22-20870D13C0A3}"/>
          </ac:spMkLst>
        </pc:spChg>
        <pc:graphicFrameChg chg="mod modGraphic">
          <ac:chgData name="MONKS2, Laura (NHS ENGLAND - T1510)" userId="934f8e28-5de8-4583-ac76-34d7f16248d7" providerId="ADAL" clId="{552ABA91-D1B9-4D8B-932C-3322157CB4AA}" dt="2024-12-10T16:53:51.079" v="5311" actId="207"/>
          <ac:graphicFrameMkLst>
            <pc:docMk/>
            <pc:sldMk cId="1273162180" sldId="410"/>
            <ac:graphicFrameMk id="5" creationId="{853C5EF5-C6DB-C413-D0DF-6A1810BF3308}"/>
          </ac:graphicFrameMkLst>
        </pc:graphicFrameChg>
      </pc:sldChg>
      <pc:sldChg chg="addSp modSp mod">
        <pc:chgData name="MONKS2, Laura (NHS ENGLAND - T1510)" userId="934f8e28-5de8-4583-ac76-34d7f16248d7" providerId="ADAL" clId="{552ABA91-D1B9-4D8B-932C-3322157CB4AA}" dt="2024-12-10T15:48:26.912" v="4192" actId="20577"/>
        <pc:sldMkLst>
          <pc:docMk/>
          <pc:sldMk cId="1800872222" sldId="411"/>
        </pc:sldMkLst>
        <pc:spChg chg="add mod">
          <ac:chgData name="MONKS2, Laura (NHS ENGLAND - T1510)" userId="934f8e28-5de8-4583-ac76-34d7f16248d7" providerId="ADAL" clId="{552ABA91-D1B9-4D8B-932C-3322157CB4AA}" dt="2024-12-05T17:25:49.128" v="2330" actId="20577"/>
          <ac:spMkLst>
            <pc:docMk/>
            <pc:sldMk cId="1800872222" sldId="411"/>
            <ac:spMk id="2" creationId="{9132BB45-FAD0-F24B-7CEE-9D7826911490}"/>
          </ac:spMkLst>
        </pc:spChg>
        <pc:graphicFrameChg chg="mod modGraphic">
          <ac:chgData name="MONKS2, Laura (NHS ENGLAND - T1510)" userId="934f8e28-5de8-4583-ac76-34d7f16248d7" providerId="ADAL" clId="{552ABA91-D1B9-4D8B-932C-3322157CB4AA}" dt="2024-12-10T15:48:26.912" v="4192" actId="20577"/>
          <ac:graphicFrameMkLst>
            <pc:docMk/>
            <pc:sldMk cId="1800872222" sldId="411"/>
            <ac:graphicFrameMk id="11" creationId="{E6B8DE11-2613-5598-0B51-7A58C468BE33}"/>
          </ac:graphicFrameMkLst>
        </pc:graphicFrameChg>
      </pc:sldChg>
      <pc:sldChg chg="addSp modSp mod ord">
        <pc:chgData name="MONKS2, Laura (NHS ENGLAND - T1510)" userId="934f8e28-5de8-4583-ac76-34d7f16248d7" providerId="ADAL" clId="{552ABA91-D1B9-4D8B-932C-3322157CB4AA}" dt="2024-12-10T16:59:30.479" v="5385" actId="115"/>
        <pc:sldMkLst>
          <pc:docMk/>
          <pc:sldMk cId="3358824457" sldId="412"/>
        </pc:sldMkLst>
        <pc:spChg chg="add mod">
          <ac:chgData name="MONKS2, Laura (NHS ENGLAND - T1510)" userId="934f8e28-5de8-4583-ac76-34d7f16248d7" providerId="ADAL" clId="{552ABA91-D1B9-4D8B-932C-3322157CB4AA}" dt="2024-12-05T17:54:32.905" v="2867" actId="1076"/>
          <ac:spMkLst>
            <pc:docMk/>
            <pc:sldMk cId="3358824457" sldId="412"/>
            <ac:spMk id="4" creationId="{F32889D6-5622-45BE-A701-3753ECC7FA31}"/>
          </ac:spMkLst>
        </pc:spChg>
        <pc:spChg chg="mod">
          <ac:chgData name="MONKS2, Laura (NHS ENGLAND - T1510)" userId="934f8e28-5de8-4583-ac76-34d7f16248d7" providerId="ADAL" clId="{552ABA91-D1B9-4D8B-932C-3322157CB4AA}" dt="2024-12-10T16:27:58.787" v="5084" actId="115"/>
          <ac:spMkLst>
            <pc:docMk/>
            <pc:sldMk cId="3358824457" sldId="412"/>
            <ac:spMk id="9" creationId="{B149C9FA-D060-1005-C721-BBB32498BC28}"/>
          </ac:spMkLst>
        </pc:spChg>
        <pc:graphicFrameChg chg="add mod modGraphic">
          <ac:chgData name="MONKS2, Laura (NHS ENGLAND - T1510)" userId="934f8e28-5de8-4583-ac76-34d7f16248d7" providerId="ADAL" clId="{552ABA91-D1B9-4D8B-932C-3322157CB4AA}" dt="2024-12-05T17:55:04.742" v="2889" actId="20577"/>
          <ac:graphicFrameMkLst>
            <pc:docMk/>
            <pc:sldMk cId="3358824457" sldId="412"/>
            <ac:graphicFrameMk id="2" creationId="{FA309070-48D2-F748-B086-4CEB8E5F8C35}"/>
          </ac:graphicFrameMkLst>
        </pc:graphicFrameChg>
        <pc:graphicFrameChg chg="mod modGraphic">
          <ac:chgData name="MONKS2, Laura (NHS ENGLAND - T1510)" userId="934f8e28-5de8-4583-ac76-34d7f16248d7" providerId="ADAL" clId="{552ABA91-D1B9-4D8B-932C-3322157CB4AA}" dt="2024-12-10T16:59:30.479" v="5385" actId="115"/>
          <ac:graphicFrameMkLst>
            <pc:docMk/>
            <pc:sldMk cId="3358824457" sldId="412"/>
            <ac:graphicFrameMk id="10" creationId="{B4EC977E-064A-173F-9A02-BAE06508D692}"/>
          </ac:graphicFrameMkLst>
        </pc:graphicFrameChg>
      </pc:sldChg>
      <pc:sldChg chg="del">
        <pc:chgData name="MONKS2, Laura (NHS ENGLAND - T1510)" userId="934f8e28-5de8-4583-ac76-34d7f16248d7" providerId="ADAL" clId="{552ABA91-D1B9-4D8B-932C-3322157CB4AA}" dt="2024-12-10T16:25:55.645" v="5014" actId="2696"/>
        <pc:sldMkLst>
          <pc:docMk/>
          <pc:sldMk cId="953894604" sldId="413"/>
        </pc:sldMkLst>
      </pc:sldChg>
      <pc:sldChg chg="addSp delSp modSp add mod">
        <pc:chgData name="MONKS2, Laura (NHS ENGLAND - T1510)" userId="934f8e28-5de8-4583-ac76-34d7f16248d7" providerId="ADAL" clId="{552ABA91-D1B9-4D8B-932C-3322157CB4AA}" dt="2024-12-10T16:50:45.421" v="5276" actId="207"/>
        <pc:sldMkLst>
          <pc:docMk/>
          <pc:sldMk cId="3357326137" sldId="414"/>
        </pc:sldMkLst>
        <pc:spChg chg="mod">
          <ac:chgData name="MONKS2, Laura (NHS ENGLAND - T1510)" userId="934f8e28-5de8-4583-ac76-34d7f16248d7" providerId="ADAL" clId="{552ABA91-D1B9-4D8B-932C-3322157CB4AA}" dt="2024-12-10T15:20:13.863" v="3619" actId="1076"/>
          <ac:spMkLst>
            <pc:docMk/>
            <pc:sldMk cId="3357326137" sldId="414"/>
            <ac:spMk id="2" creationId="{B769B473-9103-3880-A279-120B7B6379F7}"/>
          </ac:spMkLst>
        </pc:spChg>
        <pc:spChg chg="mod">
          <ac:chgData name="MONKS2, Laura (NHS ENGLAND - T1510)" userId="934f8e28-5de8-4583-ac76-34d7f16248d7" providerId="ADAL" clId="{552ABA91-D1B9-4D8B-932C-3322157CB4AA}" dt="2024-12-10T16:50:45.421" v="5276" actId="207"/>
          <ac:spMkLst>
            <pc:docMk/>
            <pc:sldMk cId="3357326137" sldId="414"/>
            <ac:spMk id="3" creationId="{4201C6DF-8C1E-C775-F9F1-F05EDD31B791}"/>
          </ac:spMkLst>
        </pc:spChg>
        <pc:picChg chg="del mod">
          <ac:chgData name="MONKS2, Laura (NHS ENGLAND - T1510)" userId="934f8e28-5de8-4583-ac76-34d7f16248d7" providerId="ADAL" clId="{552ABA91-D1B9-4D8B-932C-3322157CB4AA}" dt="2024-12-05T16:32:13.331" v="600" actId="478"/>
          <ac:picMkLst>
            <pc:docMk/>
            <pc:sldMk cId="3357326137" sldId="414"/>
            <ac:picMk id="5" creationId="{3F3328FE-6762-5272-57AD-A6FD199F706B}"/>
          </ac:picMkLst>
        </pc:picChg>
        <pc:picChg chg="add mod">
          <ac:chgData name="MONKS2, Laura (NHS ENGLAND - T1510)" userId="934f8e28-5de8-4583-ac76-34d7f16248d7" providerId="ADAL" clId="{552ABA91-D1B9-4D8B-932C-3322157CB4AA}" dt="2024-12-05T16:32:18.457" v="603" actId="1076"/>
          <ac:picMkLst>
            <pc:docMk/>
            <pc:sldMk cId="3357326137" sldId="414"/>
            <ac:picMk id="2050" creationId="{59390EBC-2CFD-4CA3-A32B-C0E5EEB9AFDB}"/>
          </ac:picMkLst>
        </pc:picChg>
      </pc:sldChg>
      <pc:sldChg chg="addSp delSp modSp add mod">
        <pc:chgData name="MONKS2, Laura (NHS ENGLAND - T1510)" userId="934f8e28-5de8-4583-ac76-34d7f16248d7" providerId="ADAL" clId="{552ABA91-D1B9-4D8B-932C-3322157CB4AA}" dt="2024-12-10T16:52:45.939" v="5309" actId="207"/>
        <pc:sldMkLst>
          <pc:docMk/>
          <pc:sldMk cId="3415691666" sldId="415"/>
        </pc:sldMkLst>
        <pc:spChg chg="del">
          <ac:chgData name="MONKS2, Laura (NHS ENGLAND - T1510)" userId="934f8e28-5de8-4583-ac76-34d7f16248d7" providerId="ADAL" clId="{552ABA91-D1B9-4D8B-932C-3322157CB4AA}" dt="2024-12-05T16:34:01.906" v="657" actId="478"/>
          <ac:spMkLst>
            <pc:docMk/>
            <pc:sldMk cId="3415691666" sldId="415"/>
            <ac:spMk id="2" creationId="{320B5368-12FE-6C41-0F36-94CFA40720B5}"/>
          </ac:spMkLst>
        </pc:spChg>
        <pc:spChg chg="add mod">
          <ac:chgData name="MONKS2, Laura (NHS ENGLAND - T1510)" userId="934f8e28-5de8-4583-ac76-34d7f16248d7" providerId="ADAL" clId="{552ABA91-D1B9-4D8B-932C-3322157CB4AA}" dt="2024-12-05T16:33:11.662" v="606" actId="478"/>
          <ac:spMkLst>
            <pc:docMk/>
            <pc:sldMk cId="3415691666" sldId="415"/>
            <ac:spMk id="3" creationId="{3F9F21AB-5DA8-6117-8812-4831CD1B8906}"/>
          </ac:spMkLst>
        </pc:spChg>
        <pc:spChg chg="mod">
          <ac:chgData name="MONKS2, Laura (NHS ENGLAND - T1510)" userId="934f8e28-5de8-4583-ac76-34d7f16248d7" providerId="ADAL" clId="{552ABA91-D1B9-4D8B-932C-3322157CB4AA}" dt="2024-12-05T18:18:54.369" v="3424" actId="1076"/>
          <ac:spMkLst>
            <pc:docMk/>
            <pc:sldMk cId="3415691666" sldId="415"/>
            <ac:spMk id="4" creationId="{175CE69C-28CB-48DA-A058-DB3A0F33A7A2}"/>
          </ac:spMkLst>
        </pc:spChg>
        <pc:spChg chg="add del mod">
          <ac:chgData name="MONKS2, Laura (NHS ENGLAND - T1510)" userId="934f8e28-5de8-4583-ac76-34d7f16248d7" providerId="ADAL" clId="{552ABA91-D1B9-4D8B-932C-3322157CB4AA}" dt="2024-12-05T16:55:48.528" v="1557" actId="21"/>
          <ac:spMkLst>
            <pc:docMk/>
            <pc:sldMk cId="3415691666" sldId="415"/>
            <ac:spMk id="5" creationId="{BD35DEC3-98A9-83AC-5086-54FCED5BCD8A}"/>
          </ac:spMkLst>
        </pc:spChg>
        <pc:spChg chg="mod">
          <ac:chgData name="MONKS2, Laura (NHS ENGLAND - T1510)" userId="934f8e28-5de8-4583-ac76-34d7f16248d7" providerId="ADAL" clId="{552ABA91-D1B9-4D8B-932C-3322157CB4AA}" dt="2024-12-10T16:52:45.939" v="5309" actId="207"/>
          <ac:spMkLst>
            <pc:docMk/>
            <pc:sldMk cId="3415691666" sldId="415"/>
            <ac:spMk id="6" creationId="{F14905EA-75AD-DF5E-209C-89554375FCFF}"/>
          </ac:spMkLst>
        </pc:spChg>
        <pc:spChg chg="add mod">
          <ac:chgData name="MONKS2, Laura (NHS ENGLAND - T1510)" userId="934f8e28-5de8-4583-ac76-34d7f16248d7" providerId="ADAL" clId="{552ABA91-D1B9-4D8B-932C-3322157CB4AA}" dt="2024-12-05T17:15:43.974" v="2079" actId="1076"/>
          <ac:spMkLst>
            <pc:docMk/>
            <pc:sldMk cId="3415691666" sldId="415"/>
            <ac:spMk id="8" creationId="{063C3FDE-8A41-2E2C-9DCB-43223DE3E4D8}"/>
          </ac:spMkLst>
        </pc:spChg>
        <pc:picChg chg="del">
          <ac:chgData name="MONKS2, Laura (NHS ENGLAND - T1510)" userId="934f8e28-5de8-4583-ac76-34d7f16248d7" providerId="ADAL" clId="{552ABA91-D1B9-4D8B-932C-3322157CB4AA}" dt="2024-12-05T16:33:11.662" v="606" actId="478"/>
          <ac:picMkLst>
            <pc:docMk/>
            <pc:sldMk cId="3415691666" sldId="415"/>
            <ac:picMk id="7" creationId="{AD6783F1-291C-4BF1-BD4F-6FB65A428852}"/>
          </ac:picMkLst>
        </pc:picChg>
        <pc:picChg chg="add del">
          <ac:chgData name="MONKS2, Laura (NHS ENGLAND - T1510)" userId="934f8e28-5de8-4583-ac76-34d7f16248d7" providerId="ADAL" clId="{552ABA91-D1B9-4D8B-932C-3322157CB4AA}" dt="2024-12-05T16:33:11.662" v="606" actId="478"/>
          <ac:picMkLst>
            <pc:docMk/>
            <pc:sldMk cId="3415691666" sldId="415"/>
            <ac:picMk id="3074" creationId="{9E1D492C-AFBA-1EF3-44A4-42F115A2F962}"/>
          </ac:picMkLst>
        </pc:picChg>
        <pc:picChg chg="add mod">
          <ac:chgData name="MONKS2, Laura (NHS ENGLAND - T1510)" userId="934f8e28-5de8-4583-ac76-34d7f16248d7" providerId="ADAL" clId="{552ABA91-D1B9-4D8B-932C-3322157CB4AA}" dt="2024-12-05T16:33:19.877" v="610" actId="1076"/>
          <ac:picMkLst>
            <pc:docMk/>
            <pc:sldMk cId="3415691666" sldId="415"/>
            <ac:picMk id="3076" creationId="{0CBD70D1-A7C5-117B-35E4-8044ADE81810}"/>
          </ac:picMkLst>
        </pc:picChg>
      </pc:sldChg>
      <pc:sldChg chg="add del">
        <pc:chgData name="MONKS2, Laura (NHS ENGLAND - T1510)" userId="934f8e28-5de8-4583-ac76-34d7f16248d7" providerId="ADAL" clId="{552ABA91-D1B9-4D8B-932C-3322157CB4AA}" dt="2024-12-05T18:28:43.577" v="3478" actId="2696"/>
        <pc:sldMkLst>
          <pc:docMk/>
          <pc:sldMk cId="4017454416" sldId="416"/>
        </pc:sldMkLst>
      </pc:sldChg>
      <pc:sldChg chg="addSp modSp add mod">
        <pc:chgData name="MONKS2, Laura (NHS ENGLAND - T1510)" userId="934f8e28-5de8-4583-ac76-34d7f16248d7" providerId="ADAL" clId="{552ABA91-D1B9-4D8B-932C-3322157CB4AA}" dt="2024-12-05T17:15:06.925" v="2076" actId="122"/>
        <pc:sldMkLst>
          <pc:docMk/>
          <pc:sldMk cId="3674749785" sldId="417"/>
        </pc:sldMkLst>
        <pc:spChg chg="add mod">
          <ac:chgData name="MONKS2, Laura (NHS ENGLAND - T1510)" userId="934f8e28-5de8-4583-ac76-34d7f16248d7" providerId="ADAL" clId="{552ABA91-D1B9-4D8B-932C-3322157CB4AA}" dt="2024-12-05T17:14:49.752" v="2074" actId="14100"/>
          <ac:spMkLst>
            <pc:docMk/>
            <pc:sldMk cId="3674749785" sldId="417"/>
            <ac:spMk id="4" creationId="{A0C861D3-C06F-E4B6-CEC9-D01BB782DEC2}"/>
          </ac:spMkLst>
        </pc:spChg>
        <pc:graphicFrameChg chg="mod modGraphic">
          <ac:chgData name="MONKS2, Laura (NHS ENGLAND - T1510)" userId="934f8e28-5de8-4583-ac76-34d7f16248d7" providerId="ADAL" clId="{552ABA91-D1B9-4D8B-932C-3322157CB4AA}" dt="2024-12-05T17:15:06.925" v="2076" actId="122"/>
          <ac:graphicFrameMkLst>
            <pc:docMk/>
            <pc:sldMk cId="3674749785" sldId="417"/>
            <ac:graphicFrameMk id="5" creationId="{853C5EF5-C6DB-C413-D0DF-6A1810BF3308}"/>
          </ac:graphicFrameMkLst>
        </pc:graphicFrameChg>
      </pc:sldChg>
      <pc:sldChg chg="add del ord">
        <pc:chgData name="MONKS2, Laura (NHS ENGLAND - T1510)" userId="934f8e28-5de8-4583-ac76-34d7f16248d7" providerId="ADAL" clId="{552ABA91-D1B9-4D8B-932C-3322157CB4AA}" dt="2024-12-05T17:59:19.531" v="2945" actId="2696"/>
        <pc:sldMkLst>
          <pc:docMk/>
          <pc:sldMk cId="3996205806" sldId="418"/>
        </pc:sldMkLst>
      </pc:sldChg>
      <pc:sldChg chg="delSp add del mod ord delAnim">
        <pc:chgData name="MONKS2, Laura (NHS ENGLAND - T1510)" userId="934f8e28-5de8-4583-ac76-34d7f16248d7" providerId="ADAL" clId="{552ABA91-D1B9-4D8B-932C-3322157CB4AA}" dt="2024-12-05T18:00:47.116" v="2985" actId="2696"/>
        <pc:sldMkLst>
          <pc:docMk/>
          <pc:sldMk cId="766985614" sldId="419"/>
        </pc:sldMkLst>
        <pc:spChg chg="del">
          <ac:chgData name="MONKS2, Laura (NHS ENGLAND - T1510)" userId="934f8e28-5de8-4583-ac76-34d7f16248d7" providerId="ADAL" clId="{552ABA91-D1B9-4D8B-932C-3322157CB4AA}" dt="2024-12-05T17:59:41.750" v="2950" actId="21"/>
          <ac:spMkLst>
            <pc:docMk/>
            <pc:sldMk cId="766985614" sldId="419"/>
            <ac:spMk id="9" creationId="{7AB90502-76B6-0BC8-2D8D-F254B5B708FC}"/>
          </ac:spMkLst>
        </pc:spChg>
        <pc:picChg chg="del">
          <ac:chgData name="MONKS2, Laura (NHS ENGLAND - T1510)" userId="934f8e28-5de8-4583-ac76-34d7f16248d7" providerId="ADAL" clId="{552ABA91-D1B9-4D8B-932C-3322157CB4AA}" dt="2024-12-05T17:59:29.504" v="2946" actId="21"/>
          <ac:picMkLst>
            <pc:docMk/>
            <pc:sldMk cId="766985614" sldId="419"/>
            <ac:picMk id="10" creationId="{5CDBADDC-D2FB-18FF-FDAF-927EEF2FF94A}"/>
          </ac:picMkLst>
        </pc:picChg>
      </pc:sldChg>
      <pc:sldChg chg="add">
        <pc:chgData name="MONKS2, Laura (NHS ENGLAND - T1510)" userId="934f8e28-5de8-4583-ac76-34d7f16248d7" providerId="ADAL" clId="{552ABA91-D1B9-4D8B-932C-3322157CB4AA}" dt="2024-12-05T17:59:08.502" v="2942" actId="2890"/>
        <pc:sldMkLst>
          <pc:docMk/>
          <pc:sldMk cId="343346711" sldId="420"/>
        </pc:sldMkLst>
      </pc:sldChg>
      <pc:sldChg chg="addSp delSp modSp add mod ord">
        <pc:chgData name="MONKS2, Laura (NHS ENGLAND - T1510)" userId="934f8e28-5de8-4583-ac76-34d7f16248d7" providerId="ADAL" clId="{552ABA91-D1B9-4D8B-932C-3322157CB4AA}" dt="2024-12-10T16:14:08.002" v="4923" actId="20577"/>
        <pc:sldMkLst>
          <pc:docMk/>
          <pc:sldMk cId="2273634401" sldId="421"/>
        </pc:sldMkLst>
        <pc:spChg chg="del">
          <ac:chgData name="MONKS2, Laura (NHS ENGLAND - T1510)" userId="934f8e28-5de8-4583-ac76-34d7f16248d7" providerId="ADAL" clId="{552ABA91-D1B9-4D8B-932C-3322157CB4AA}" dt="2024-12-05T18:05:19.400" v="3045" actId="478"/>
          <ac:spMkLst>
            <pc:docMk/>
            <pc:sldMk cId="2273634401" sldId="421"/>
            <ac:spMk id="2" creationId="{320B5368-12FE-6C41-0F36-94CFA40720B5}"/>
          </ac:spMkLst>
        </pc:spChg>
        <pc:spChg chg="mod">
          <ac:chgData name="MONKS2, Laura (NHS ENGLAND - T1510)" userId="934f8e28-5de8-4583-ac76-34d7f16248d7" providerId="ADAL" clId="{552ABA91-D1B9-4D8B-932C-3322157CB4AA}" dt="2024-12-05T18:08:33.632" v="3141" actId="20577"/>
          <ac:spMkLst>
            <pc:docMk/>
            <pc:sldMk cId="2273634401" sldId="421"/>
            <ac:spMk id="4" creationId="{175CE69C-28CB-48DA-A058-DB3A0F33A7A2}"/>
          </ac:spMkLst>
        </pc:spChg>
        <pc:spChg chg="add del mod">
          <ac:chgData name="MONKS2, Laura (NHS ENGLAND - T1510)" userId="934f8e28-5de8-4583-ac76-34d7f16248d7" providerId="ADAL" clId="{552ABA91-D1B9-4D8B-932C-3322157CB4AA}" dt="2024-12-05T18:05:39.880" v="3056" actId="478"/>
          <ac:spMkLst>
            <pc:docMk/>
            <pc:sldMk cId="2273634401" sldId="421"/>
            <ac:spMk id="5" creationId="{8EA30842-8BA7-48C4-E160-51DC3969AFEF}"/>
          </ac:spMkLst>
        </pc:spChg>
        <pc:spChg chg="del">
          <ac:chgData name="MONKS2, Laura (NHS ENGLAND - T1510)" userId="934f8e28-5de8-4583-ac76-34d7f16248d7" providerId="ADAL" clId="{552ABA91-D1B9-4D8B-932C-3322157CB4AA}" dt="2024-12-05T18:05:26.152" v="3046" actId="478"/>
          <ac:spMkLst>
            <pc:docMk/>
            <pc:sldMk cId="2273634401" sldId="421"/>
            <ac:spMk id="6" creationId="{F14905EA-75AD-DF5E-209C-89554375FCFF}"/>
          </ac:spMkLst>
        </pc:spChg>
        <pc:spChg chg="add mod">
          <ac:chgData name="MONKS2, Laura (NHS ENGLAND - T1510)" userId="934f8e28-5de8-4583-ac76-34d7f16248d7" providerId="ADAL" clId="{552ABA91-D1B9-4D8B-932C-3322157CB4AA}" dt="2024-12-05T18:06:35.296" v="3064" actId="14100"/>
          <ac:spMkLst>
            <pc:docMk/>
            <pc:sldMk cId="2273634401" sldId="421"/>
            <ac:spMk id="10" creationId="{5C89C0B9-9E6D-E706-33A2-3685D1A2BE71}"/>
          </ac:spMkLst>
        </pc:spChg>
        <pc:graphicFrameChg chg="add del mod">
          <ac:chgData name="MONKS2, Laura (NHS ENGLAND - T1510)" userId="934f8e28-5de8-4583-ac76-34d7f16248d7" providerId="ADAL" clId="{552ABA91-D1B9-4D8B-932C-3322157CB4AA}" dt="2024-12-05T18:05:39.880" v="3056" actId="478"/>
          <ac:graphicFrameMkLst>
            <pc:docMk/>
            <pc:sldMk cId="2273634401" sldId="421"/>
            <ac:graphicFrameMk id="3" creationId="{7B4A7715-51BA-2AA5-BF6C-57CEE4099E2E}"/>
          </ac:graphicFrameMkLst>
        </pc:graphicFrameChg>
        <pc:graphicFrameChg chg="add mod modGraphic">
          <ac:chgData name="MONKS2, Laura (NHS ENGLAND - T1510)" userId="934f8e28-5de8-4583-ac76-34d7f16248d7" providerId="ADAL" clId="{552ABA91-D1B9-4D8B-932C-3322157CB4AA}" dt="2024-12-10T16:14:08.002" v="4923" actId="20577"/>
          <ac:graphicFrameMkLst>
            <pc:docMk/>
            <pc:sldMk cId="2273634401" sldId="421"/>
            <ac:graphicFrameMk id="8" creationId="{C01FD8B3-95F0-865D-2FCE-D2ADAD4A1B79}"/>
          </ac:graphicFrameMkLst>
        </pc:graphicFrameChg>
      </pc:sldChg>
      <pc:sldChg chg="add del">
        <pc:chgData name="MONKS2, Laura (NHS ENGLAND - T1510)" userId="934f8e28-5de8-4583-ac76-34d7f16248d7" providerId="ADAL" clId="{552ABA91-D1B9-4D8B-932C-3322157CB4AA}" dt="2024-12-05T18:04:44.323" v="3041" actId="2696"/>
        <pc:sldMkLst>
          <pc:docMk/>
          <pc:sldMk cId="3158822324" sldId="421"/>
        </pc:sldMkLst>
      </pc:sldChg>
      <pc:sldChg chg="delSp modSp add mod">
        <pc:chgData name="MONKS2, Laura (NHS ENGLAND - T1510)" userId="934f8e28-5de8-4583-ac76-34d7f16248d7" providerId="ADAL" clId="{552ABA91-D1B9-4D8B-932C-3322157CB4AA}" dt="2024-12-10T16:14:32.904" v="4925" actId="1076"/>
        <pc:sldMkLst>
          <pc:docMk/>
          <pc:sldMk cId="4057399224" sldId="422"/>
        </pc:sldMkLst>
        <pc:spChg chg="mod">
          <ac:chgData name="MONKS2, Laura (NHS ENGLAND - T1510)" userId="934f8e28-5de8-4583-ac76-34d7f16248d7" providerId="ADAL" clId="{552ABA91-D1B9-4D8B-932C-3322157CB4AA}" dt="2024-12-10T16:01:26.318" v="4700"/>
          <ac:spMkLst>
            <pc:docMk/>
            <pc:sldMk cId="4057399224" sldId="422"/>
            <ac:spMk id="4" creationId="{175CE69C-28CB-48DA-A058-DB3A0F33A7A2}"/>
          </ac:spMkLst>
        </pc:spChg>
        <pc:spChg chg="del">
          <ac:chgData name="MONKS2, Laura (NHS ENGLAND - T1510)" userId="934f8e28-5de8-4583-ac76-34d7f16248d7" providerId="ADAL" clId="{552ABA91-D1B9-4D8B-932C-3322157CB4AA}" dt="2024-12-05T18:08:27.293" v="3127" actId="478"/>
          <ac:spMkLst>
            <pc:docMk/>
            <pc:sldMk cId="4057399224" sldId="422"/>
            <ac:spMk id="10" creationId="{5C89C0B9-9E6D-E706-33A2-3685D1A2BE71}"/>
          </ac:spMkLst>
        </pc:spChg>
        <pc:graphicFrameChg chg="mod modGraphic">
          <ac:chgData name="MONKS2, Laura (NHS ENGLAND - T1510)" userId="934f8e28-5de8-4583-ac76-34d7f16248d7" providerId="ADAL" clId="{552ABA91-D1B9-4D8B-932C-3322157CB4AA}" dt="2024-12-10T16:14:32.904" v="4925" actId="1076"/>
          <ac:graphicFrameMkLst>
            <pc:docMk/>
            <pc:sldMk cId="4057399224" sldId="422"/>
            <ac:graphicFrameMk id="8" creationId="{C01FD8B3-95F0-865D-2FCE-D2ADAD4A1B79}"/>
          </ac:graphicFrameMkLst>
        </pc:graphicFrameChg>
      </pc:sldChg>
      <pc:sldChg chg="modSp add mod">
        <pc:chgData name="MONKS2, Laura (NHS ENGLAND - T1510)" userId="934f8e28-5de8-4583-ac76-34d7f16248d7" providerId="ADAL" clId="{552ABA91-D1B9-4D8B-932C-3322157CB4AA}" dt="2024-12-10T16:15:36.440" v="4932" actId="207"/>
        <pc:sldMkLst>
          <pc:docMk/>
          <pc:sldMk cId="2956605201" sldId="423"/>
        </pc:sldMkLst>
        <pc:spChg chg="mod">
          <ac:chgData name="MONKS2, Laura (NHS ENGLAND - T1510)" userId="934f8e28-5de8-4583-ac76-34d7f16248d7" providerId="ADAL" clId="{552ABA91-D1B9-4D8B-932C-3322157CB4AA}" dt="2024-12-10T16:01:31.442" v="4701"/>
          <ac:spMkLst>
            <pc:docMk/>
            <pc:sldMk cId="2956605201" sldId="423"/>
            <ac:spMk id="4" creationId="{175CE69C-28CB-48DA-A058-DB3A0F33A7A2}"/>
          </ac:spMkLst>
        </pc:spChg>
        <pc:graphicFrameChg chg="mod modGraphic">
          <ac:chgData name="MONKS2, Laura (NHS ENGLAND - T1510)" userId="934f8e28-5de8-4583-ac76-34d7f16248d7" providerId="ADAL" clId="{552ABA91-D1B9-4D8B-932C-3322157CB4AA}" dt="2024-12-10T16:15:36.440" v="4932" actId="207"/>
          <ac:graphicFrameMkLst>
            <pc:docMk/>
            <pc:sldMk cId="2956605201" sldId="423"/>
            <ac:graphicFrameMk id="8" creationId="{C01FD8B3-95F0-865D-2FCE-D2ADAD4A1B79}"/>
          </ac:graphicFrameMkLst>
        </pc:graphicFrameChg>
      </pc:sldChg>
      <pc:sldChg chg="add">
        <pc:chgData name="MONKS2, Laura (NHS ENGLAND - T1510)" userId="934f8e28-5de8-4583-ac76-34d7f16248d7" providerId="ADAL" clId="{552ABA91-D1B9-4D8B-932C-3322157CB4AA}" dt="2024-12-05T18:28:14.556" v="3435" actId="2890"/>
        <pc:sldMkLst>
          <pc:docMk/>
          <pc:sldMk cId="966256567" sldId="424"/>
        </pc:sldMkLst>
      </pc:sldChg>
      <pc:sldChg chg="addSp delSp modSp add mod ord modNotesTx">
        <pc:chgData name="MONKS2, Laura (NHS ENGLAND - T1510)" userId="934f8e28-5de8-4583-ac76-34d7f16248d7" providerId="ADAL" clId="{552ABA91-D1B9-4D8B-932C-3322157CB4AA}" dt="2024-12-10T16:12:49.545" v="4918" actId="20577"/>
        <pc:sldMkLst>
          <pc:docMk/>
          <pc:sldMk cId="766985614" sldId="425"/>
        </pc:sldMkLst>
        <pc:spChg chg="mod">
          <ac:chgData name="MONKS2, Laura (NHS ENGLAND - T1510)" userId="934f8e28-5de8-4583-ac76-34d7f16248d7" providerId="ADAL" clId="{552ABA91-D1B9-4D8B-932C-3322157CB4AA}" dt="2024-12-10T16:12:34.155" v="4895" actId="1076"/>
          <ac:spMkLst>
            <pc:docMk/>
            <pc:sldMk cId="766985614" sldId="425"/>
            <ac:spMk id="2" creationId="{7B6B913F-68D1-67A4-832B-82B001CF542D}"/>
          </ac:spMkLst>
        </pc:spChg>
        <pc:spChg chg="add mod">
          <ac:chgData name="MONKS2, Laura (NHS ENGLAND - T1510)" userId="934f8e28-5de8-4583-ac76-34d7f16248d7" providerId="ADAL" clId="{552ABA91-D1B9-4D8B-932C-3322157CB4AA}" dt="2024-12-10T16:12:43.566" v="4917" actId="14100"/>
          <ac:spMkLst>
            <pc:docMk/>
            <pc:sldMk cId="766985614" sldId="425"/>
            <ac:spMk id="6" creationId="{9BBE70CF-6BB3-334E-1949-EC81028145CE}"/>
          </ac:spMkLst>
        </pc:spChg>
        <pc:spChg chg="mod">
          <ac:chgData name="MONKS2, Laura (NHS ENGLAND - T1510)" userId="934f8e28-5de8-4583-ac76-34d7f16248d7" providerId="ADAL" clId="{552ABA91-D1B9-4D8B-932C-3322157CB4AA}" dt="2024-12-10T16:11:47.843" v="4888" actId="113"/>
          <ac:spMkLst>
            <pc:docMk/>
            <pc:sldMk cId="766985614" sldId="425"/>
            <ac:spMk id="9" creationId="{7AB90502-76B6-0BC8-2D8D-F254B5B708FC}"/>
          </ac:spMkLst>
        </pc:spChg>
        <pc:picChg chg="del">
          <ac:chgData name="MONKS2, Laura (NHS ENGLAND - T1510)" userId="934f8e28-5de8-4583-ac76-34d7f16248d7" providerId="ADAL" clId="{552ABA91-D1B9-4D8B-932C-3322157CB4AA}" dt="2024-12-10T16:11:30.683" v="4884" actId="478"/>
          <ac:picMkLst>
            <pc:docMk/>
            <pc:sldMk cId="766985614" sldId="425"/>
            <ac:picMk id="5" creationId="{C981A424-1F7A-BFA2-B26C-CD64AC72756B}"/>
          </ac:picMkLst>
        </pc:picChg>
      </pc:sldChg>
      <pc:sldMasterChg chg="delSldLayout">
        <pc:chgData name="MONKS2, Laura (NHS ENGLAND - T1510)" userId="934f8e28-5de8-4583-ac76-34d7f16248d7" providerId="ADAL" clId="{552ABA91-D1B9-4D8B-932C-3322157CB4AA}" dt="2024-12-05T18:00:47.116" v="2985" actId="2696"/>
        <pc:sldMasterMkLst>
          <pc:docMk/>
          <pc:sldMasterMk cId="776294912" sldId="2147483648"/>
        </pc:sldMasterMkLst>
        <pc:sldLayoutChg chg="del">
          <pc:chgData name="MONKS2, Laura (NHS ENGLAND - T1510)" userId="934f8e28-5de8-4583-ac76-34d7f16248d7" providerId="ADAL" clId="{552ABA91-D1B9-4D8B-932C-3322157CB4AA}" dt="2024-12-05T18:00:47.116" v="2985" actId="2696"/>
          <pc:sldLayoutMkLst>
            <pc:docMk/>
            <pc:sldMasterMk cId="776294912" sldId="2147483648"/>
            <pc:sldLayoutMk cId="3655607356" sldId="2147483693"/>
          </pc:sldLayoutMkLst>
        </pc:sldLayoutChg>
      </pc:sldMasterChg>
    </pc:docChg>
  </pc:docChgLst>
  <pc:docChgLst>
    <pc:chgData name="ALDRICH, Darren (NHS ENGLAND - T1510)" userId="473f797c-d22a-4c34-b9b9-d3c992094f29" providerId="ADAL" clId="{4F1CC8B6-1200-4568-8318-C08FC6380532}"/>
    <pc:docChg chg="undo redo custSel addSld delSld modSld sldOrd">
      <pc:chgData name="ALDRICH, Darren (NHS ENGLAND - T1510)" userId="473f797c-d22a-4c34-b9b9-d3c992094f29" providerId="ADAL" clId="{4F1CC8B6-1200-4568-8318-C08FC6380532}" dt="2024-11-29T17:55:56.741" v="1798" actId="2890"/>
      <pc:docMkLst>
        <pc:docMk/>
      </pc:docMkLst>
      <pc:sldChg chg="modSp">
        <pc:chgData name="ALDRICH, Darren (NHS ENGLAND - T1510)" userId="473f797c-d22a-4c34-b9b9-d3c992094f29" providerId="ADAL" clId="{4F1CC8B6-1200-4568-8318-C08FC6380532}" dt="2024-11-29T16:33:28.280" v="1009" actId="962"/>
        <pc:sldMkLst>
          <pc:docMk/>
          <pc:sldMk cId="3255130352" sldId="256"/>
        </pc:sldMkLst>
        <pc:spChg chg="mod">
          <ac:chgData name="ALDRICH, Darren (NHS ENGLAND - T1510)" userId="473f797c-d22a-4c34-b9b9-d3c992094f29" providerId="ADAL" clId="{4F1CC8B6-1200-4568-8318-C08FC6380532}" dt="2024-11-29T16:33:00.971" v="1005" actId="13244"/>
          <ac:spMkLst>
            <pc:docMk/>
            <pc:sldMk cId="3255130352" sldId="256"/>
            <ac:spMk id="2" creationId="{4DF5CB85-BDAF-496A-B1B1-F208ADA60C43}"/>
          </ac:spMkLst>
        </pc:spChg>
        <pc:spChg chg="mod">
          <ac:chgData name="ALDRICH, Darren (NHS ENGLAND - T1510)" userId="473f797c-d22a-4c34-b9b9-d3c992094f29" providerId="ADAL" clId="{4F1CC8B6-1200-4568-8318-C08FC6380532}" dt="2024-11-29T16:33:03.797" v="1006" actId="13244"/>
          <ac:spMkLst>
            <pc:docMk/>
            <pc:sldMk cId="3255130352" sldId="256"/>
            <ac:spMk id="5" creationId="{DCF1C9B9-8D62-538F-3873-C7D28880633A}"/>
          </ac:spMkLst>
        </pc:spChg>
        <pc:picChg chg="mod">
          <ac:chgData name="ALDRICH, Darren (NHS ENGLAND - T1510)" userId="473f797c-d22a-4c34-b9b9-d3c992094f29" providerId="ADAL" clId="{4F1CC8B6-1200-4568-8318-C08FC6380532}" dt="2024-11-29T16:33:28.280" v="1009" actId="962"/>
          <ac:picMkLst>
            <pc:docMk/>
            <pc:sldMk cId="3255130352" sldId="256"/>
            <ac:picMk id="7" creationId="{4ADB18E7-0076-4B09-3722-57CCB2DEC4E7}"/>
          </ac:picMkLst>
        </pc:picChg>
      </pc:sldChg>
      <pc:sldChg chg="addSp modSp mod">
        <pc:chgData name="ALDRICH, Darren (NHS ENGLAND - T1510)" userId="473f797c-d22a-4c34-b9b9-d3c992094f29" providerId="ADAL" clId="{4F1CC8B6-1200-4568-8318-C08FC6380532}" dt="2024-11-29T17:12:43.491" v="1731" actId="1076"/>
        <pc:sldMkLst>
          <pc:docMk/>
          <pc:sldMk cId="1948839481" sldId="259"/>
        </pc:sldMkLst>
        <pc:spChg chg="add mod">
          <ac:chgData name="ALDRICH, Darren (NHS ENGLAND - T1510)" userId="473f797c-d22a-4c34-b9b9-d3c992094f29" providerId="ADAL" clId="{4F1CC8B6-1200-4568-8318-C08FC6380532}" dt="2024-11-29T17:12:43.491" v="1731" actId="1076"/>
          <ac:spMkLst>
            <pc:docMk/>
            <pc:sldMk cId="1948839481" sldId="259"/>
            <ac:spMk id="2" creationId="{320B5368-12FE-6C41-0F36-94CFA40720B5}"/>
          </ac:spMkLst>
        </pc:spChg>
        <pc:spChg chg="mod">
          <ac:chgData name="ALDRICH, Darren (NHS ENGLAND - T1510)" userId="473f797c-d22a-4c34-b9b9-d3c992094f29" providerId="ADAL" clId="{4F1CC8B6-1200-4568-8318-C08FC6380532}" dt="2024-11-29T17:11:40.904" v="1719" actId="21"/>
          <ac:spMkLst>
            <pc:docMk/>
            <pc:sldMk cId="1948839481" sldId="259"/>
            <ac:spMk id="6" creationId="{F14905EA-75AD-DF5E-209C-89554375FCFF}"/>
          </ac:spMkLst>
        </pc:spChg>
        <pc:picChg chg="mod">
          <ac:chgData name="ALDRICH, Darren (NHS ENGLAND - T1510)" userId="473f797c-d22a-4c34-b9b9-d3c992094f29" providerId="ADAL" clId="{4F1CC8B6-1200-4568-8318-C08FC6380532}" dt="2024-11-29T16:25:05.571" v="464" actId="962"/>
          <ac:picMkLst>
            <pc:docMk/>
            <pc:sldMk cId="1948839481" sldId="259"/>
            <ac:picMk id="7" creationId="{AD6783F1-291C-4BF1-BD4F-6FB65A428852}"/>
          </ac:picMkLst>
        </pc:picChg>
      </pc:sldChg>
      <pc:sldChg chg="addSp delSp modSp mod ord">
        <pc:chgData name="ALDRICH, Darren (NHS ENGLAND - T1510)" userId="473f797c-d22a-4c34-b9b9-d3c992094f29" providerId="ADAL" clId="{4F1CC8B6-1200-4568-8318-C08FC6380532}" dt="2024-11-29T16:55:20.232" v="1382" actId="1076"/>
        <pc:sldMkLst>
          <pc:docMk/>
          <pc:sldMk cId="3829434372" sldId="263"/>
        </pc:sldMkLst>
        <pc:spChg chg="add del mod">
          <ac:chgData name="ALDRICH, Darren (NHS ENGLAND - T1510)" userId="473f797c-d22a-4c34-b9b9-d3c992094f29" providerId="ADAL" clId="{4F1CC8B6-1200-4568-8318-C08FC6380532}" dt="2024-11-29T16:28:05.830" v="586" actId="478"/>
          <ac:spMkLst>
            <pc:docMk/>
            <pc:sldMk cId="3829434372" sldId="263"/>
            <ac:spMk id="2" creationId="{D0235664-7B02-6CD9-6810-AD897392580C}"/>
          </ac:spMkLst>
        </pc:spChg>
        <pc:spChg chg="add mod">
          <ac:chgData name="ALDRICH, Darren (NHS ENGLAND - T1510)" userId="473f797c-d22a-4c34-b9b9-d3c992094f29" providerId="ADAL" clId="{4F1CC8B6-1200-4568-8318-C08FC6380532}" dt="2024-11-29T16:37:26.201" v="1213" actId="20577"/>
          <ac:spMkLst>
            <pc:docMk/>
            <pc:sldMk cId="3829434372" sldId="263"/>
            <ac:spMk id="3" creationId="{6E7BCCF6-87CA-4383-DAE0-95B069474A39}"/>
          </ac:spMkLst>
        </pc:spChg>
        <pc:spChg chg="del">
          <ac:chgData name="ALDRICH, Darren (NHS ENGLAND - T1510)" userId="473f797c-d22a-4c34-b9b9-d3c992094f29" providerId="ADAL" clId="{4F1CC8B6-1200-4568-8318-C08FC6380532}" dt="2024-11-29T16:28:03.428" v="585" actId="478"/>
          <ac:spMkLst>
            <pc:docMk/>
            <pc:sldMk cId="3829434372" sldId="263"/>
            <ac:spMk id="7" creationId="{BEF5B4BB-4EC3-41A5-9E22-20870D13C0A3}"/>
          </ac:spMkLst>
        </pc:spChg>
        <pc:graphicFrameChg chg="mod modGraphic">
          <ac:chgData name="ALDRICH, Darren (NHS ENGLAND - T1510)" userId="473f797c-d22a-4c34-b9b9-d3c992094f29" providerId="ADAL" clId="{4F1CC8B6-1200-4568-8318-C08FC6380532}" dt="2024-11-29T16:55:20.232" v="1382" actId="1076"/>
          <ac:graphicFrameMkLst>
            <pc:docMk/>
            <pc:sldMk cId="3829434372" sldId="263"/>
            <ac:graphicFrameMk id="5" creationId="{853C5EF5-C6DB-C413-D0DF-6A1810BF3308}"/>
          </ac:graphicFrameMkLst>
        </pc:graphicFrameChg>
      </pc:sldChg>
      <pc:sldChg chg="modSp mod">
        <pc:chgData name="ALDRICH, Darren (NHS ENGLAND - T1510)" userId="473f797c-d22a-4c34-b9b9-d3c992094f29" providerId="ADAL" clId="{4F1CC8B6-1200-4568-8318-C08FC6380532}" dt="2024-11-29T16:00:57.771" v="95" actId="255"/>
        <pc:sldMkLst>
          <pc:docMk/>
          <pc:sldMk cId="1014495314" sldId="265"/>
        </pc:sldMkLst>
        <pc:graphicFrameChg chg="mod modGraphic">
          <ac:chgData name="ALDRICH, Darren (NHS ENGLAND - T1510)" userId="473f797c-d22a-4c34-b9b9-d3c992094f29" providerId="ADAL" clId="{4F1CC8B6-1200-4568-8318-C08FC6380532}" dt="2024-11-29T16:00:57.771" v="95" actId="255"/>
          <ac:graphicFrameMkLst>
            <pc:docMk/>
            <pc:sldMk cId="1014495314" sldId="265"/>
            <ac:graphicFrameMk id="11" creationId="{E6B8DE11-2613-5598-0B51-7A58C468BE33}"/>
          </ac:graphicFrameMkLst>
        </pc:graphicFrameChg>
      </pc:sldChg>
      <pc:sldChg chg="modSp mod ord">
        <pc:chgData name="ALDRICH, Darren (NHS ENGLAND - T1510)" userId="473f797c-d22a-4c34-b9b9-d3c992094f29" providerId="ADAL" clId="{4F1CC8B6-1200-4568-8318-C08FC6380532}" dt="2024-11-29T16:18:16.732" v="355" actId="33553"/>
        <pc:sldMkLst>
          <pc:docMk/>
          <pc:sldMk cId="2758231813" sldId="283"/>
        </pc:sldMkLst>
        <pc:spChg chg="mod">
          <ac:chgData name="ALDRICH, Darren (NHS ENGLAND - T1510)" userId="473f797c-d22a-4c34-b9b9-d3c992094f29" providerId="ADAL" clId="{4F1CC8B6-1200-4568-8318-C08FC6380532}" dt="2024-11-29T16:18:16.732" v="355" actId="33553"/>
          <ac:spMkLst>
            <pc:docMk/>
            <pc:sldMk cId="2758231813" sldId="283"/>
            <ac:spMk id="4" creationId="{E08463F9-88BA-4328-D751-FA813F06D013}"/>
          </ac:spMkLst>
        </pc:spChg>
        <pc:spChg chg="mod">
          <ac:chgData name="ALDRICH, Darren (NHS ENGLAND - T1510)" userId="473f797c-d22a-4c34-b9b9-d3c992094f29" providerId="ADAL" clId="{4F1CC8B6-1200-4568-8318-C08FC6380532}" dt="2024-11-29T15:58:31.692" v="80" actId="20577"/>
          <ac:spMkLst>
            <pc:docMk/>
            <pc:sldMk cId="2758231813" sldId="283"/>
            <ac:spMk id="7" creationId="{F74659E5-48FE-A91D-DE44-2F02F0B40FD5}"/>
          </ac:spMkLst>
        </pc:spChg>
      </pc:sldChg>
      <pc:sldChg chg="modSp mod modNotesTx">
        <pc:chgData name="ALDRICH, Darren (NHS ENGLAND - T1510)" userId="473f797c-d22a-4c34-b9b9-d3c992094f29" providerId="ADAL" clId="{4F1CC8B6-1200-4568-8318-C08FC6380532}" dt="2024-11-29T16:40:59.070" v="1294" actId="255"/>
        <pc:sldMkLst>
          <pc:docMk/>
          <pc:sldMk cId="2971231171" sldId="308"/>
        </pc:sldMkLst>
        <pc:spChg chg="mod">
          <ac:chgData name="ALDRICH, Darren (NHS ENGLAND - T1510)" userId="473f797c-d22a-4c34-b9b9-d3c992094f29" providerId="ADAL" clId="{4F1CC8B6-1200-4568-8318-C08FC6380532}" dt="2024-11-29T16:25:14.281" v="466" actId="962"/>
          <ac:spMkLst>
            <pc:docMk/>
            <pc:sldMk cId="2971231171" sldId="308"/>
            <ac:spMk id="6" creationId="{6AE51814-8D1C-EDDB-F1E2-9CBADF545C5A}"/>
          </ac:spMkLst>
        </pc:spChg>
        <pc:spChg chg="mod">
          <ac:chgData name="ALDRICH, Darren (NHS ENGLAND - T1510)" userId="473f797c-d22a-4c34-b9b9-d3c992094f29" providerId="ADAL" clId="{4F1CC8B6-1200-4568-8318-C08FC6380532}" dt="2024-11-29T16:40:59.070" v="1294" actId="255"/>
          <ac:spMkLst>
            <pc:docMk/>
            <pc:sldMk cId="2971231171" sldId="308"/>
            <ac:spMk id="9" creationId="{8D166238-75D3-0005-904E-5BD486117AE2}"/>
          </ac:spMkLst>
        </pc:spChg>
        <pc:picChg chg="mod">
          <ac:chgData name="ALDRICH, Darren (NHS ENGLAND - T1510)" userId="473f797c-d22a-4c34-b9b9-d3c992094f29" providerId="ADAL" clId="{4F1CC8B6-1200-4568-8318-C08FC6380532}" dt="2024-11-29T16:25:07.904" v="465" actId="962"/>
          <ac:picMkLst>
            <pc:docMk/>
            <pc:sldMk cId="2971231171" sldId="308"/>
            <ac:picMk id="7" creationId="{AD6783F1-291C-4BF1-BD4F-6FB65A428852}"/>
          </ac:picMkLst>
        </pc:picChg>
      </pc:sldChg>
      <pc:sldChg chg="addSp modSp add del mod">
        <pc:chgData name="ALDRICH, Darren (NHS ENGLAND - T1510)" userId="473f797c-d22a-4c34-b9b9-d3c992094f29" providerId="ADAL" clId="{4F1CC8B6-1200-4568-8318-C08FC6380532}" dt="2024-11-29T17:45:44.810" v="1797"/>
        <pc:sldMkLst>
          <pc:docMk/>
          <pc:sldMk cId="890322566" sldId="311"/>
        </pc:sldMkLst>
        <pc:spChg chg="add mod">
          <ac:chgData name="ALDRICH, Darren (NHS ENGLAND - T1510)" userId="473f797c-d22a-4c34-b9b9-d3c992094f29" providerId="ADAL" clId="{4F1CC8B6-1200-4568-8318-C08FC6380532}" dt="2024-11-29T16:24:07.063" v="458" actId="33553"/>
          <ac:spMkLst>
            <pc:docMk/>
            <pc:sldMk cId="890322566" sldId="311"/>
            <ac:spMk id="3" creationId="{7DBF201D-4970-26AE-3AA2-E4B9262E8044}"/>
          </ac:spMkLst>
        </pc:spChg>
        <pc:spChg chg="mod">
          <ac:chgData name="ALDRICH, Darren (NHS ENGLAND - T1510)" userId="473f797c-d22a-4c34-b9b9-d3c992094f29" providerId="ADAL" clId="{4F1CC8B6-1200-4568-8318-C08FC6380532}" dt="2024-11-29T17:45:44.810" v="1797"/>
          <ac:spMkLst>
            <pc:docMk/>
            <pc:sldMk cId="890322566" sldId="311"/>
            <ac:spMk id="5" creationId="{35B98195-E3DB-0590-DA7E-6654286C9E22}"/>
          </ac:spMkLst>
        </pc:spChg>
        <pc:spChg chg="mod">
          <ac:chgData name="ALDRICH, Darren (NHS ENGLAND - T1510)" userId="473f797c-d22a-4c34-b9b9-d3c992094f29" providerId="ADAL" clId="{4F1CC8B6-1200-4568-8318-C08FC6380532}" dt="2024-11-29T16:25:28.245" v="470" actId="962"/>
          <ac:spMkLst>
            <pc:docMk/>
            <pc:sldMk cId="890322566" sldId="311"/>
            <ac:spMk id="6" creationId="{6AE51814-8D1C-EDDB-F1E2-9CBADF545C5A}"/>
          </ac:spMkLst>
        </pc:spChg>
        <pc:picChg chg="add mod">
          <ac:chgData name="ALDRICH, Darren (NHS ENGLAND - T1510)" userId="473f797c-d22a-4c34-b9b9-d3c992094f29" providerId="ADAL" clId="{4F1CC8B6-1200-4568-8318-C08FC6380532}" dt="2024-11-29T16:22:22.407" v="378" actId="1076"/>
          <ac:picMkLst>
            <pc:docMk/>
            <pc:sldMk cId="890322566" sldId="311"/>
            <ac:picMk id="2" creationId="{CEB8B56A-998B-E99E-5536-18BC55963F82}"/>
          </ac:picMkLst>
        </pc:picChg>
        <pc:picChg chg="mod">
          <ac:chgData name="ALDRICH, Darren (NHS ENGLAND - T1510)" userId="473f797c-d22a-4c34-b9b9-d3c992094f29" providerId="ADAL" clId="{4F1CC8B6-1200-4568-8318-C08FC6380532}" dt="2024-11-29T16:25:22.266" v="468" actId="962"/>
          <ac:picMkLst>
            <pc:docMk/>
            <pc:sldMk cId="890322566" sldId="311"/>
            <ac:picMk id="7" creationId="{AD6783F1-291C-4BF1-BD4F-6FB65A428852}"/>
          </ac:picMkLst>
        </pc:picChg>
      </pc:sldChg>
      <pc:sldChg chg="modSp mod">
        <pc:chgData name="ALDRICH, Darren (NHS ENGLAND - T1510)" userId="473f797c-d22a-4c34-b9b9-d3c992094f29" providerId="ADAL" clId="{4F1CC8B6-1200-4568-8318-C08FC6380532}" dt="2024-11-29T16:41:13.427" v="1297" actId="14100"/>
        <pc:sldMkLst>
          <pc:docMk/>
          <pc:sldMk cId="2026062938" sldId="317"/>
        </pc:sldMkLst>
        <pc:spChg chg="mod">
          <ac:chgData name="ALDRICH, Darren (NHS ENGLAND - T1510)" userId="473f797c-d22a-4c34-b9b9-d3c992094f29" providerId="ADAL" clId="{4F1CC8B6-1200-4568-8318-C08FC6380532}" dt="2024-11-29T16:41:13.427" v="1297" actId="14100"/>
          <ac:spMkLst>
            <pc:docMk/>
            <pc:sldMk cId="2026062938" sldId="317"/>
            <ac:spMk id="2" creationId="{0EC3E83E-4A40-4FF7-826B-FEDD36D0648E}"/>
          </ac:spMkLst>
        </pc:spChg>
        <pc:spChg chg="mod">
          <ac:chgData name="ALDRICH, Darren (NHS ENGLAND - T1510)" userId="473f797c-d22a-4c34-b9b9-d3c992094f29" providerId="ADAL" clId="{4F1CC8B6-1200-4568-8318-C08FC6380532}" dt="2024-11-29T16:04:05.873" v="120" actId="1076"/>
          <ac:spMkLst>
            <pc:docMk/>
            <pc:sldMk cId="2026062938" sldId="317"/>
            <ac:spMk id="3" creationId="{BCD3C4C4-22F1-4FB9-99A0-7B95FE0FC2D7}"/>
          </ac:spMkLst>
        </pc:spChg>
      </pc:sldChg>
      <pc:sldChg chg="modSp mod">
        <pc:chgData name="ALDRICH, Darren (NHS ENGLAND - T1510)" userId="473f797c-d22a-4c34-b9b9-d3c992094f29" providerId="ADAL" clId="{4F1CC8B6-1200-4568-8318-C08FC6380532}" dt="2024-11-29T16:54:28.934" v="1380" actId="255"/>
        <pc:sldMkLst>
          <pc:docMk/>
          <pc:sldMk cId="1341321386" sldId="387"/>
        </pc:sldMkLst>
        <pc:spChg chg="mod">
          <ac:chgData name="ALDRICH, Darren (NHS ENGLAND - T1510)" userId="473f797c-d22a-4c34-b9b9-d3c992094f29" providerId="ADAL" clId="{4F1CC8B6-1200-4568-8318-C08FC6380532}" dt="2024-11-29T16:09:00.157" v="274" actId="255"/>
          <ac:spMkLst>
            <pc:docMk/>
            <pc:sldMk cId="1341321386" sldId="387"/>
            <ac:spMk id="7" creationId="{BD6C14BF-B9C7-B7F8-A044-CB25560208CA}"/>
          </ac:spMkLst>
        </pc:spChg>
        <pc:spChg chg="mod">
          <ac:chgData name="ALDRICH, Darren (NHS ENGLAND - T1510)" userId="473f797c-d22a-4c34-b9b9-d3c992094f29" providerId="ADAL" clId="{4F1CC8B6-1200-4568-8318-C08FC6380532}" dt="2024-11-29T16:41:37.674" v="1299" actId="255"/>
          <ac:spMkLst>
            <pc:docMk/>
            <pc:sldMk cId="1341321386" sldId="387"/>
            <ac:spMk id="8" creationId="{E8C9704F-B5B7-4BA3-8C56-70405F71CA6E}"/>
          </ac:spMkLst>
        </pc:spChg>
        <pc:spChg chg="mod">
          <ac:chgData name="ALDRICH, Darren (NHS ENGLAND - T1510)" userId="473f797c-d22a-4c34-b9b9-d3c992094f29" providerId="ADAL" clId="{4F1CC8B6-1200-4568-8318-C08FC6380532}" dt="2024-11-29T16:25:25.725" v="469" actId="962"/>
          <ac:spMkLst>
            <pc:docMk/>
            <pc:sldMk cId="1341321386" sldId="387"/>
            <ac:spMk id="11" creationId="{94358181-31B8-A756-42CB-6E914E13657B}"/>
          </ac:spMkLst>
        </pc:spChg>
        <pc:graphicFrameChg chg="mod modGraphic">
          <ac:chgData name="ALDRICH, Darren (NHS ENGLAND - T1510)" userId="473f797c-d22a-4c34-b9b9-d3c992094f29" providerId="ADAL" clId="{4F1CC8B6-1200-4568-8318-C08FC6380532}" dt="2024-11-29T16:54:28.934" v="1380" actId="255"/>
          <ac:graphicFrameMkLst>
            <pc:docMk/>
            <pc:sldMk cId="1341321386" sldId="387"/>
            <ac:graphicFrameMk id="12" creationId="{F7C440BE-3176-8A42-0887-3500D1698D58}"/>
          </ac:graphicFrameMkLst>
        </pc:graphicFrameChg>
      </pc:sldChg>
      <pc:sldChg chg="addSp delSp modSp">
        <pc:chgData name="ALDRICH, Darren (NHS ENGLAND - T1510)" userId="473f797c-d22a-4c34-b9b9-d3c992094f29" providerId="ADAL" clId="{4F1CC8B6-1200-4568-8318-C08FC6380532}" dt="2024-11-29T16:30:48.997" v="654" actId="962"/>
        <pc:sldMkLst>
          <pc:docMk/>
          <pc:sldMk cId="1924100929" sldId="389"/>
        </pc:sldMkLst>
        <pc:spChg chg="add del mod">
          <ac:chgData name="ALDRICH, Darren (NHS ENGLAND - T1510)" userId="473f797c-d22a-4c34-b9b9-d3c992094f29" providerId="ADAL" clId="{4F1CC8B6-1200-4568-8318-C08FC6380532}" dt="2024-11-29T16:26:10.942" v="478" actId="478"/>
          <ac:spMkLst>
            <pc:docMk/>
            <pc:sldMk cId="1924100929" sldId="389"/>
            <ac:spMk id="3" creationId="{A096BEBD-64C0-F4B4-5000-4DB93DF5E42B}"/>
          </ac:spMkLst>
        </pc:spChg>
        <pc:spChg chg="del">
          <ac:chgData name="ALDRICH, Darren (NHS ENGLAND - T1510)" userId="473f797c-d22a-4c34-b9b9-d3c992094f29" providerId="ADAL" clId="{4F1CC8B6-1200-4568-8318-C08FC6380532}" dt="2024-11-29T16:26:06.761" v="477" actId="478"/>
          <ac:spMkLst>
            <pc:docMk/>
            <pc:sldMk cId="1924100929" sldId="389"/>
            <ac:spMk id="5" creationId="{4DC67AA7-E521-3E82-A06C-A940062B6C2F}"/>
          </ac:spMkLst>
        </pc:spChg>
        <pc:spChg chg="mod">
          <ac:chgData name="ALDRICH, Darren (NHS ENGLAND - T1510)" userId="473f797c-d22a-4c34-b9b9-d3c992094f29" providerId="ADAL" clId="{4F1CC8B6-1200-4568-8318-C08FC6380532}" dt="2024-11-29T16:26:21.484" v="480" actId="962"/>
          <ac:spMkLst>
            <pc:docMk/>
            <pc:sldMk cId="1924100929" sldId="389"/>
            <ac:spMk id="9" creationId="{27AE637A-54EA-0445-8B39-846F225B6538}"/>
          </ac:spMkLst>
        </pc:spChg>
        <pc:picChg chg="mod">
          <ac:chgData name="ALDRICH, Darren (NHS ENGLAND - T1510)" userId="473f797c-d22a-4c34-b9b9-d3c992094f29" providerId="ADAL" clId="{4F1CC8B6-1200-4568-8318-C08FC6380532}" dt="2024-11-29T16:26:51.832" v="580" actId="962"/>
          <ac:picMkLst>
            <pc:docMk/>
            <pc:sldMk cId="1924100929" sldId="389"/>
            <ac:picMk id="4" creationId="{32DEC2B0-6F83-C80D-DB3B-430740923ED6}"/>
          </ac:picMkLst>
        </pc:picChg>
        <pc:picChg chg="mod">
          <ac:chgData name="ALDRICH, Darren (NHS ENGLAND - T1510)" userId="473f797c-d22a-4c34-b9b9-d3c992094f29" providerId="ADAL" clId="{4F1CC8B6-1200-4568-8318-C08FC6380532}" dt="2024-11-29T16:27:31.300" v="584" actId="962"/>
          <ac:picMkLst>
            <pc:docMk/>
            <pc:sldMk cId="1924100929" sldId="389"/>
            <ac:picMk id="6" creationId="{E2998DCD-AA9A-F70A-67D7-CE6A311196FE}"/>
          </ac:picMkLst>
        </pc:picChg>
        <pc:picChg chg="mod">
          <ac:chgData name="ALDRICH, Darren (NHS ENGLAND - T1510)" userId="473f797c-d22a-4c34-b9b9-d3c992094f29" providerId="ADAL" clId="{4F1CC8B6-1200-4568-8318-C08FC6380532}" dt="2024-11-29T16:30:37.757" v="650" actId="962"/>
          <ac:picMkLst>
            <pc:docMk/>
            <pc:sldMk cId="1924100929" sldId="389"/>
            <ac:picMk id="7" creationId="{E2549A90-0F7C-D375-D512-09AFDEBBECE3}"/>
          </ac:picMkLst>
        </pc:picChg>
        <pc:picChg chg="mod">
          <ac:chgData name="ALDRICH, Darren (NHS ENGLAND - T1510)" userId="473f797c-d22a-4c34-b9b9-d3c992094f29" providerId="ADAL" clId="{4F1CC8B6-1200-4568-8318-C08FC6380532}" dt="2024-11-29T16:26:16.002" v="479" actId="962"/>
          <ac:picMkLst>
            <pc:docMk/>
            <pc:sldMk cId="1924100929" sldId="389"/>
            <ac:picMk id="8" creationId="{B75553BB-C59B-614B-992E-3BCA928575B9}"/>
          </ac:picMkLst>
        </pc:picChg>
        <pc:picChg chg="mod">
          <ac:chgData name="ALDRICH, Darren (NHS ENGLAND - T1510)" userId="473f797c-d22a-4c34-b9b9-d3c992094f29" providerId="ADAL" clId="{4F1CC8B6-1200-4568-8318-C08FC6380532}" dt="2024-11-29T16:30:48.997" v="654" actId="962"/>
          <ac:picMkLst>
            <pc:docMk/>
            <pc:sldMk cId="1924100929" sldId="389"/>
            <ac:picMk id="10" creationId="{2F3E574E-7CD7-FC79-E52B-41CBCFB635F9}"/>
          </ac:picMkLst>
        </pc:picChg>
        <pc:picChg chg="mod">
          <ac:chgData name="ALDRICH, Darren (NHS ENGLAND - T1510)" userId="473f797c-d22a-4c34-b9b9-d3c992094f29" providerId="ADAL" clId="{4F1CC8B6-1200-4568-8318-C08FC6380532}" dt="2024-11-29T16:27:00.278" v="582" actId="962"/>
          <ac:picMkLst>
            <pc:docMk/>
            <pc:sldMk cId="1924100929" sldId="389"/>
            <ac:picMk id="11" creationId="{9D7E0B06-84F6-3BBB-DD39-07CCFCF4A7A1}"/>
          </ac:picMkLst>
        </pc:picChg>
      </pc:sldChg>
      <pc:sldChg chg="modSp mod">
        <pc:chgData name="ALDRICH, Darren (NHS ENGLAND - T1510)" userId="473f797c-d22a-4c34-b9b9-d3c992094f29" providerId="ADAL" clId="{4F1CC8B6-1200-4568-8318-C08FC6380532}" dt="2024-11-29T16:58:26.110" v="1383" actId="207"/>
        <pc:sldMkLst>
          <pc:docMk/>
          <pc:sldMk cId="2510698830" sldId="390"/>
        </pc:sldMkLst>
        <pc:spChg chg="mod">
          <ac:chgData name="ALDRICH, Darren (NHS ENGLAND - T1510)" userId="473f797c-d22a-4c34-b9b9-d3c992094f29" providerId="ADAL" clId="{4F1CC8B6-1200-4568-8318-C08FC6380532}" dt="2024-11-29T16:40:37.274" v="1291" actId="1076"/>
          <ac:spMkLst>
            <pc:docMk/>
            <pc:sldMk cId="2510698830" sldId="390"/>
            <ac:spMk id="8" creationId="{E8C9704F-B5B7-4BA3-8C56-70405F71CA6E}"/>
          </ac:spMkLst>
        </pc:spChg>
        <pc:spChg chg="mod">
          <ac:chgData name="ALDRICH, Darren (NHS ENGLAND - T1510)" userId="473f797c-d22a-4c34-b9b9-d3c992094f29" providerId="ADAL" clId="{4F1CC8B6-1200-4568-8318-C08FC6380532}" dt="2024-11-29T16:58:26.110" v="1383" actId="207"/>
          <ac:spMkLst>
            <pc:docMk/>
            <pc:sldMk cId="2510698830" sldId="390"/>
            <ac:spMk id="11" creationId="{94358181-31B8-A756-42CB-6E914E13657B}"/>
          </ac:spMkLst>
        </pc:spChg>
      </pc:sldChg>
      <pc:sldChg chg="addSp modSp mod">
        <pc:chgData name="ALDRICH, Darren (NHS ENGLAND - T1510)" userId="473f797c-d22a-4c34-b9b9-d3c992094f29" providerId="ADAL" clId="{4F1CC8B6-1200-4568-8318-C08FC6380532}" dt="2024-11-29T17:43:37.880" v="1779" actId="1076"/>
        <pc:sldMkLst>
          <pc:docMk/>
          <pc:sldMk cId="1831969094" sldId="391"/>
        </pc:sldMkLst>
        <pc:spChg chg="mod">
          <ac:chgData name="ALDRICH, Darren (NHS ENGLAND - T1510)" userId="473f797c-d22a-4c34-b9b9-d3c992094f29" providerId="ADAL" clId="{4F1CC8B6-1200-4568-8318-C08FC6380532}" dt="2024-11-29T16:42:54.727" v="1315" actId="207"/>
          <ac:spMkLst>
            <pc:docMk/>
            <pc:sldMk cId="1831969094" sldId="391"/>
            <ac:spMk id="2" creationId="{0EC3E83E-4A40-4FF7-826B-FEDD36D0648E}"/>
          </ac:spMkLst>
        </pc:spChg>
        <pc:spChg chg="add mod">
          <ac:chgData name="ALDRICH, Darren (NHS ENGLAND - T1510)" userId="473f797c-d22a-4c34-b9b9-d3c992094f29" providerId="ADAL" clId="{4F1CC8B6-1200-4568-8318-C08FC6380532}" dt="2024-11-29T16:23:30.674" v="454" actId="1076"/>
          <ac:spMkLst>
            <pc:docMk/>
            <pc:sldMk cId="1831969094" sldId="391"/>
            <ac:spMk id="4" creationId="{5AE8EBFB-AECD-77E9-08B4-14B6E8D147C5}"/>
          </ac:spMkLst>
        </pc:spChg>
        <pc:spChg chg="mod">
          <ac:chgData name="ALDRICH, Darren (NHS ENGLAND - T1510)" userId="473f797c-d22a-4c34-b9b9-d3c992094f29" providerId="ADAL" clId="{4F1CC8B6-1200-4568-8318-C08FC6380532}" dt="2024-11-29T17:43:37.880" v="1779" actId="1076"/>
          <ac:spMkLst>
            <pc:docMk/>
            <pc:sldMk cId="1831969094" sldId="391"/>
            <ac:spMk id="8" creationId="{B3538A5F-1606-46C3-ADEE-46A7DB297320}"/>
          </ac:spMkLst>
        </pc:spChg>
        <pc:picChg chg="add mod">
          <ac:chgData name="ALDRICH, Darren (NHS ENGLAND - T1510)" userId="473f797c-d22a-4c34-b9b9-d3c992094f29" providerId="ADAL" clId="{4F1CC8B6-1200-4568-8318-C08FC6380532}" dt="2024-11-29T16:23:09.557" v="422" actId="1076"/>
          <ac:picMkLst>
            <pc:docMk/>
            <pc:sldMk cId="1831969094" sldId="391"/>
            <ac:picMk id="3" creationId="{E6D46438-BA6E-E37E-6FF3-D03CADC26A16}"/>
          </ac:picMkLst>
        </pc:picChg>
        <pc:picChg chg="mod">
          <ac:chgData name="ALDRICH, Darren (NHS ENGLAND - T1510)" userId="473f797c-d22a-4c34-b9b9-d3c992094f29" providerId="ADAL" clId="{4F1CC8B6-1200-4568-8318-C08FC6380532}" dt="2024-11-29T16:25:31.042" v="471" actId="962"/>
          <ac:picMkLst>
            <pc:docMk/>
            <pc:sldMk cId="1831969094" sldId="391"/>
            <ac:picMk id="7" creationId="{B276672F-D8A6-C044-9FD5-FFAE60EEDA2A}"/>
          </ac:picMkLst>
        </pc:picChg>
      </pc:sldChg>
      <pc:sldChg chg="modSp mod">
        <pc:chgData name="ALDRICH, Darren (NHS ENGLAND - T1510)" userId="473f797c-d22a-4c34-b9b9-d3c992094f29" providerId="ADAL" clId="{4F1CC8B6-1200-4568-8318-C08FC6380532}" dt="2024-11-29T17:42:14.429" v="1769" actId="1076"/>
        <pc:sldMkLst>
          <pc:docMk/>
          <pc:sldMk cId="3714341865" sldId="393"/>
        </pc:sldMkLst>
        <pc:spChg chg="mod">
          <ac:chgData name="ALDRICH, Darren (NHS ENGLAND - T1510)" userId="473f797c-d22a-4c34-b9b9-d3c992094f29" providerId="ADAL" clId="{4F1CC8B6-1200-4568-8318-C08FC6380532}" dt="2024-11-29T17:42:14.429" v="1769" actId="1076"/>
          <ac:spMkLst>
            <pc:docMk/>
            <pc:sldMk cId="3714341865" sldId="393"/>
            <ac:spMk id="8" creationId="{B3538A5F-1606-46C3-ADEE-46A7DB297320}"/>
          </ac:spMkLst>
        </pc:spChg>
      </pc:sldChg>
      <pc:sldChg chg="delSp modSp mod">
        <pc:chgData name="ALDRICH, Darren (NHS ENGLAND - T1510)" userId="473f797c-d22a-4c34-b9b9-d3c992094f29" providerId="ADAL" clId="{4F1CC8B6-1200-4568-8318-C08FC6380532}" dt="2024-11-29T16:25:41.922" v="474" actId="478"/>
        <pc:sldMkLst>
          <pc:docMk/>
          <pc:sldMk cId="2807079732" sldId="396"/>
        </pc:sldMkLst>
        <pc:spChg chg="del mod">
          <ac:chgData name="ALDRICH, Darren (NHS ENGLAND - T1510)" userId="473f797c-d22a-4c34-b9b9-d3c992094f29" providerId="ADAL" clId="{4F1CC8B6-1200-4568-8318-C08FC6380532}" dt="2024-11-29T16:25:41.922" v="474" actId="478"/>
          <ac:spMkLst>
            <pc:docMk/>
            <pc:sldMk cId="2807079732" sldId="396"/>
            <ac:spMk id="4" creationId="{CF9425D8-5A7A-FA44-57E8-6B85C32A8A56}"/>
          </ac:spMkLst>
        </pc:spChg>
        <pc:spChg chg="mod">
          <ac:chgData name="ALDRICH, Darren (NHS ENGLAND - T1510)" userId="473f797c-d22a-4c34-b9b9-d3c992094f29" providerId="ADAL" clId="{4F1CC8B6-1200-4568-8318-C08FC6380532}" dt="2024-11-29T16:18:35.975" v="357" actId="33553"/>
          <ac:spMkLst>
            <pc:docMk/>
            <pc:sldMk cId="2807079732" sldId="396"/>
            <ac:spMk id="6" creationId="{64DD3ED8-A348-C0A5-84B4-84FD03DAACAE}"/>
          </ac:spMkLst>
        </pc:spChg>
        <pc:spChg chg="mod">
          <ac:chgData name="ALDRICH, Darren (NHS ENGLAND - T1510)" userId="473f797c-d22a-4c34-b9b9-d3c992094f29" providerId="ADAL" clId="{4F1CC8B6-1200-4568-8318-C08FC6380532}" dt="2024-11-29T16:25:36.315" v="472" actId="962"/>
          <ac:spMkLst>
            <pc:docMk/>
            <pc:sldMk cId="2807079732" sldId="396"/>
            <ac:spMk id="11" creationId="{94358181-31B8-A756-42CB-6E914E13657B}"/>
          </ac:spMkLst>
        </pc:spChg>
      </pc:sldChg>
      <pc:sldChg chg="delSp modSp mod delAnim modNotesTx">
        <pc:chgData name="ALDRICH, Darren (NHS ENGLAND - T1510)" userId="473f797c-d22a-4c34-b9b9-d3c992094f29" providerId="ADAL" clId="{4F1CC8B6-1200-4568-8318-C08FC6380532}" dt="2024-11-29T16:43:07.264" v="1316" actId="207"/>
        <pc:sldMkLst>
          <pc:docMk/>
          <pc:sldMk cId="141473305" sldId="401"/>
        </pc:sldMkLst>
        <pc:spChg chg="del">
          <ac:chgData name="ALDRICH, Darren (NHS ENGLAND - T1510)" userId="473f797c-d22a-4c34-b9b9-d3c992094f29" providerId="ADAL" clId="{4F1CC8B6-1200-4568-8318-C08FC6380532}" dt="2024-11-29T16:17:15.968" v="351" actId="478"/>
          <ac:spMkLst>
            <pc:docMk/>
            <pc:sldMk cId="141473305" sldId="401"/>
            <ac:spMk id="2" creationId="{D2958433-7F19-0720-37B6-C2BF8BFD1D2F}"/>
          </ac:spMkLst>
        </pc:spChg>
        <pc:spChg chg="mod">
          <ac:chgData name="ALDRICH, Darren (NHS ENGLAND - T1510)" userId="473f797c-d22a-4c34-b9b9-d3c992094f29" providerId="ADAL" clId="{4F1CC8B6-1200-4568-8318-C08FC6380532}" dt="2024-11-29T16:17:20.265" v="352" actId="207"/>
          <ac:spMkLst>
            <pc:docMk/>
            <pc:sldMk cId="141473305" sldId="401"/>
            <ac:spMk id="3" creationId="{AA277EBC-A664-E92A-0300-BCA21A988B54}"/>
          </ac:spMkLst>
        </pc:spChg>
        <pc:spChg chg="mod">
          <ac:chgData name="ALDRICH, Darren (NHS ENGLAND - T1510)" userId="473f797c-d22a-4c34-b9b9-d3c992094f29" providerId="ADAL" clId="{4F1CC8B6-1200-4568-8318-C08FC6380532}" dt="2024-11-29T16:17:12.886" v="350" actId="207"/>
          <ac:spMkLst>
            <pc:docMk/>
            <pc:sldMk cId="141473305" sldId="401"/>
            <ac:spMk id="4" creationId="{F7DE6B8C-EF4D-0019-AFD1-10271ACDE581}"/>
          </ac:spMkLst>
        </pc:spChg>
        <pc:spChg chg="mod">
          <ac:chgData name="ALDRICH, Darren (NHS ENGLAND - T1510)" userId="473f797c-d22a-4c34-b9b9-d3c992094f29" providerId="ADAL" clId="{4F1CC8B6-1200-4568-8318-C08FC6380532}" dt="2024-11-29T16:17:07.809" v="349" actId="207"/>
          <ac:spMkLst>
            <pc:docMk/>
            <pc:sldMk cId="141473305" sldId="401"/>
            <ac:spMk id="5" creationId="{7CEF719C-C030-4652-5873-307BFAE0DC6A}"/>
          </ac:spMkLst>
        </pc:spChg>
        <pc:spChg chg="del">
          <ac:chgData name="ALDRICH, Darren (NHS ENGLAND - T1510)" userId="473f797c-d22a-4c34-b9b9-d3c992094f29" providerId="ADAL" clId="{4F1CC8B6-1200-4568-8318-C08FC6380532}" dt="2024-11-29T16:25:52.687" v="476" actId="478"/>
          <ac:spMkLst>
            <pc:docMk/>
            <pc:sldMk cId="141473305" sldId="401"/>
            <ac:spMk id="13" creationId="{EC620E5B-0447-639F-85D7-752BCD944255}"/>
          </ac:spMkLst>
        </pc:spChg>
        <pc:spChg chg="mod">
          <ac:chgData name="ALDRICH, Darren (NHS ENGLAND - T1510)" userId="473f797c-d22a-4c34-b9b9-d3c992094f29" providerId="ADAL" clId="{4F1CC8B6-1200-4568-8318-C08FC6380532}" dt="2024-11-29T16:43:07.264" v="1316" actId="207"/>
          <ac:spMkLst>
            <pc:docMk/>
            <pc:sldMk cId="141473305" sldId="401"/>
            <ac:spMk id="14" creationId="{5333484D-0117-E89E-7C7C-6E49FC691638}"/>
          </ac:spMkLst>
        </pc:spChg>
        <pc:picChg chg="mod">
          <ac:chgData name="ALDRICH, Darren (NHS ENGLAND - T1510)" userId="473f797c-d22a-4c34-b9b9-d3c992094f29" providerId="ADAL" clId="{4F1CC8B6-1200-4568-8318-C08FC6380532}" dt="2024-11-29T16:25:45.978" v="475" actId="962"/>
          <ac:picMkLst>
            <pc:docMk/>
            <pc:sldMk cId="141473305" sldId="401"/>
            <ac:picMk id="7" creationId="{B276672F-D8A6-C044-9FD5-FFAE60EEDA2A}"/>
          </ac:picMkLst>
        </pc:picChg>
      </pc:sldChg>
      <pc:sldChg chg="modSp mod">
        <pc:chgData name="ALDRICH, Darren (NHS ENGLAND - T1510)" userId="473f797c-d22a-4c34-b9b9-d3c992094f29" providerId="ADAL" clId="{4F1CC8B6-1200-4568-8318-C08FC6380532}" dt="2024-11-29T16:18:13.479" v="354" actId="33553"/>
        <pc:sldMkLst>
          <pc:docMk/>
          <pc:sldMk cId="15451596" sldId="404"/>
        </pc:sldMkLst>
        <pc:spChg chg="mod">
          <ac:chgData name="ALDRICH, Darren (NHS ENGLAND - T1510)" userId="473f797c-d22a-4c34-b9b9-d3c992094f29" providerId="ADAL" clId="{4F1CC8B6-1200-4568-8318-C08FC6380532}" dt="2024-11-29T16:18:13.479" v="354" actId="33553"/>
          <ac:spMkLst>
            <pc:docMk/>
            <pc:sldMk cId="15451596" sldId="404"/>
            <ac:spMk id="4" creationId="{E08463F9-88BA-4328-D751-FA813F06D013}"/>
          </ac:spMkLst>
        </pc:spChg>
      </pc:sldChg>
      <pc:sldChg chg="modSp mod">
        <pc:chgData name="ALDRICH, Darren (NHS ENGLAND - T1510)" userId="473f797c-d22a-4c34-b9b9-d3c992094f29" providerId="ADAL" clId="{4F1CC8B6-1200-4568-8318-C08FC6380532}" dt="2024-11-29T16:51:33.365" v="1372" actId="20577"/>
        <pc:sldMkLst>
          <pc:docMk/>
          <pc:sldMk cId="3711072153" sldId="405"/>
        </pc:sldMkLst>
        <pc:spChg chg="mod">
          <ac:chgData name="ALDRICH, Darren (NHS ENGLAND - T1510)" userId="473f797c-d22a-4c34-b9b9-d3c992094f29" providerId="ADAL" clId="{4F1CC8B6-1200-4568-8318-C08FC6380532}" dt="2024-11-29T16:18:20.120" v="356" actId="33553"/>
          <ac:spMkLst>
            <pc:docMk/>
            <pc:sldMk cId="3711072153" sldId="405"/>
            <ac:spMk id="2" creationId="{FFCCB2C7-E6BC-87ED-7747-4DA97E313673}"/>
          </ac:spMkLst>
        </pc:spChg>
        <pc:spChg chg="mod">
          <ac:chgData name="ALDRICH, Darren (NHS ENGLAND - T1510)" userId="473f797c-d22a-4c34-b9b9-d3c992094f29" providerId="ADAL" clId="{4F1CC8B6-1200-4568-8318-C08FC6380532}" dt="2024-11-29T16:51:33.365" v="1372" actId="20577"/>
          <ac:spMkLst>
            <pc:docMk/>
            <pc:sldMk cId="3711072153" sldId="405"/>
            <ac:spMk id="3" creationId="{BD00A1A8-765E-42BF-6F60-BDBC22E12074}"/>
          </ac:spMkLst>
        </pc:spChg>
        <pc:spChg chg="mod">
          <ac:chgData name="ALDRICH, Darren (NHS ENGLAND - T1510)" userId="473f797c-d22a-4c34-b9b9-d3c992094f29" providerId="ADAL" clId="{4F1CC8B6-1200-4568-8318-C08FC6380532}" dt="2024-11-29T16:02:12.034" v="104" actId="1076"/>
          <ac:spMkLst>
            <pc:docMk/>
            <pc:sldMk cId="3711072153" sldId="405"/>
            <ac:spMk id="4" creationId="{93FD629A-6C8F-444A-D11C-D561E913A1C1}"/>
          </ac:spMkLst>
        </pc:spChg>
        <pc:picChg chg="mod">
          <ac:chgData name="ALDRICH, Darren (NHS ENGLAND - T1510)" userId="473f797c-d22a-4c34-b9b9-d3c992094f29" providerId="ADAL" clId="{4F1CC8B6-1200-4568-8318-C08FC6380532}" dt="2024-11-29T16:25:17.344" v="467" actId="962"/>
          <ac:picMkLst>
            <pc:docMk/>
            <pc:sldMk cId="3711072153" sldId="405"/>
            <ac:picMk id="7" creationId="{AD6783F1-291C-4BF1-BD4F-6FB65A428852}"/>
          </ac:picMkLst>
        </pc:picChg>
      </pc:sldChg>
      <pc:sldChg chg="addSp delSp modSp mod">
        <pc:chgData name="ALDRICH, Darren (NHS ENGLAND - T1510)" userId="473f797c-d22a-4c34-b9b9-d3c992094f29" providerId="ADAL" clId="{4F1CC8B6-1200-4568-8318-C08FC6380532}" dt="2024-11-29T16:52:23.893" v="1373" actId="6549"/>
        <pc:sldMkLst>
          <pc:docMk/>
          <pc:sldMk cId="1150890014" sldId="406"/>
        </pc:sldMkLst>
        <pc:spChg chg="add del mod">
          <ac:chgData name="ALDRICH, Darren (NHS ENGLAND - T1510)" userId="473f797c-d22a-4c34-b9b9-d3c992094f29" providerId="ADAL" clId="{4F1CC8B6-1200-4568-8318-C08FC6380532}" dt="2024-11-29T16:28:41.646" v="590" actId="478"/>
          <ac:spMkLst>
            <pc:docMk/>
            <pc:sldMk cId="1150890014" sldId="406"/>
            <ac:spMk id="2" creationId="{60CAA5F2-3C5E-F7F4-91A4-F28E48667D40}"/>
          </ac:spMkLst>
        </pc:spChg>
        <pc:spChg chg="add mod">
          <ac:chgData name="ALDRICH, Darren (NHS ENGLAND - T1510)" userId="473f797c-d22a-4c34-b9b9-d3c992094f29" providerId="ADAL" clId="{4F1CC8B6-1200-4568-8318-C08FC6380532}" dt="2024-11-29T16:41:51.495" v="1308" actId="20577"/>
          <ac:spMkLst>
            <pc:docMk/>
            <pc:sldMk cId="1150890014" sldId="406"/>
            <ac:spMk id="4" creationId="{C6E27A14-3313-2382-D0BB-3A4AB043A85F}"/>
          </ac:spMkLst>
        </pc:spChg>
        <pc:spChg chg="mod">
          <ac:chgData name="ALDRICH, Darren (NHS ENGLAND - T1510)" userId="473f797c-d22a-4c34-b9b9-d3c992094f29" providerId="ADAL" clId="{4F1CC8B6-1200-4568-8318-C08FC6380532}" dt="2024-11-29T16:08:39.368" v="273" actId="255"/>
          <ac:spMkLst>
            <pc:docMk/>
            <pc:sldMk cId="1150890014" sldId="406"/>
            <ac:spMk id="7" creationId="{BD6C14BF-B9C7-B7F8-A044-CB25560208CA}"/>
          </ac:spMkLst>
        </pc:spChg>
        <pc:spChg chg="del">
          <ac:chgData name="ALDRICH, Darren (NHS ENGLAND - T1510)" userId="473f797c-d22a-4c34-b9b9-d3c992094f29" providerId="ADAL" clId="{4F1CC8B6-1200-4568-8318-C08FC6380532}" dt="2024-11-29T16:28:38.518" v="589" actId="478"/>
          <ac:spMkLst>
            <pc:docMk/>
            <pc:sldMk cId="1150890014" sldId="406"/>
            <ac:spMk id="8" creationId="{E8C9704F-B5B7-4BA3-8C56-70405F71CA6E}"/>
          </ac:spMkLst>
        </pc:spChg>
        <pc:graphicFrameChg chg="mod modGraphic">
          <ac:chgData name="ALDRICH, Darren (NHS ENGLAND - T1510)" userId="473f797c-d22a-4c34-b9b9-d3c992094f29" providerId="ADAL" clId="{4F1CC8B6-1200-4568-8318-C08FC6380532}" dt="2024-11-29T16:52:23.893" v="1373" actId="6549"/>
          <ac:graphicFrameMkLst>
            <pc:docMk/>
            <pc:sldMk cId="1150890014" sldId="406"/>
            <ac:graphicFrameMk id="3" creationId="{C17BD75F-B41F-7235-34EA-6B31C16E7826}"/>
          </ac:graphicFrameMkLst>
        </pc:graphicFrameChg>
      </pc:sldChg>
      <pc:sldChg chg="addSp delSp modSp mod">
        <pc:chgData name="ALDRICH, Darren (NHS ENGLAND - T1510)" userId="473f797c-d22a-4c34-b9b9-d3c992094f29" providerId="ADAL" clId="{4F1CC8B6-1200-4568-8318-C08FC6380532}" dt="2024-11-29T17:37:34.405" v="1735" actId="20577"/>
        <pc:sldMkLst>
          <pc:docMk/>
          <pc:sldMk cId="495970491" sldId="407"/>
        </pc:sldMkLst>
        <pc:spChg chg="add del mod">
          <ac:chgData name="ALDRICH, Darren (NHS ENGLAND - T1510)" userId="473f797c-d22a-4c34-b9b9-d3c992094f29" providerId="ADAL" clId="{4F1CC8B6-1200-4568-8318-C08FC6380532}" dt="2024-11-29T16:28:53.996" v="592" actId="478"/>
          <ac:spMkLst>
            <pc:docMk/>
            <pc:sldMk cId="495970491" sldId="407"/>
            <ac:spMk id="2" creationId="{9CBB3B7C-C151-3B7E-93B0-9831CB3DE709}"/>
          </ac:spMkLst>
        </pc:spChg>
        <pc:spChg chg="add mod">
          <ac:chgData name="ALDRICH, Darren (NHS ENGLAND - T1510)" userId="473f797c-d22a-4c34-b9b9-d3c992094f29" providerId="ADAL" clId="{4F1CC8B6-1200-4568-8318-C08FC6380532}" dt="2024-11-29T16:42:04.591" v="1309" actId="255"/>
          <ac:spMkLst>
            <pc:docMk/>
            <pc:sldMk cId="495970491" sldId="407"/>
            <ac:spMk id="3" creationId="{0E4F08B6-A315-2404-D7BF-AB18D4079815}"/>
          </ac:spMkLst>
        </pc:spChg>
        <pc:spChg chg="mod">
          <ac:chgData name="ALDRICH, Darren (NHS ENGLAND - T1510)" userId="473f797c-d22a-4c34-b9b9-d3c992094f29" providerId="ADAL" clId="{4F1CC8B6-1200-4568-8318-C08FC6380532}" dt="2024-11-29T16:19:40.022" v="360" actId="1076"/>
          <ac:spMkLst>
            <pc:docMk/>
            <pc:sldMk cId="495970491" sldId="407"/>
            <ac:spMk id="7" creationId="{BD6C14BF-B9C7-B7F8-A044-CB25560208CA}"/>
          </ac:spMkLst>
        </pc:spChg>
        <pc:spChg chg="del">
          <ac:chgData name="ALDRICH, Darren (NHS ENGLAND - T1510)" userId="473f797c-d22a-4c34-b9b9-d3c992094f29" providerId="ADAL" clId="{4F1CC8B6-1200-4568-8318-C08FC6380532}" dt="2024-11-29T16:28:49.744" v="591" actId="478"/>
          <ac:spMkLst>
            <pc:docMk/>
            <pc:sldMk cId="495970491" sldId="407"/>
            <ac:spMk id="8" creationId="{E8C9704F-B5B7-4BA3-8C56-70405F71CA6E}"/>
          </ac:spMkLst>
        </pc:spChg>
        <pc:graphicFrameChg chg="mod modGraphic">
          <ac:chgData name="ALDRICH, Darren (NHS ENGLAND - T1510)" userId="473f797c-d22a-4c34-b9b9-d3c992094f29" providerId="ADAL" clId="{4F1CC8B6-1200-4568-8318-C08FC6380532}" dt="2024-11-29T17:37:34.405" v="1735" actId="20577"/>
          <ac:graphicFrameMkLst>
            <pc:docMk/>
            <pc:sldMk cId="495970491" sldId="407"/>
            <ac:graphicFrameMk id="4" creationId="{EA19F375-01B2-1865-D3F8-C6206B21AC69}"/>
          </ac:graphicFrameMkLst>
        </pc:graphicFrameChg>
      </pc:sldChg>
      <pc:sldChg chg="addSp delSp modSp mod">
        <pc:chgData name="ALDRICH, Darren (NHS ENGLAND - T1510)" userId="473f797c-d22a-4c34-b9b9-d3c992094f29" providerId="ADAL" clId="{4F1CC8B6-1200-4568-8318-C08FC6380532}" dt="2024-11-29T16:42:12.912" v="1310" actId="255"/>
        <pc:sldMkLst>
          <pc:docMk/>
          <pc:sldMk cId="3255684277" sldId="408"/>
        </pc:sldMkLst>
        <pc:spChg chg="add del mod">
          <ac:chgData name="ALDRICH, Darren (NHS ENGLAND - T1510)" userId="473f797c-d22a-4c34-b9b9-d3c992094f29" providerId="ADAL" clId="{4F1CC8B6-1200-4568-8318-C08FC6380532}" dt="2024-11-29T16:29:05.577" v="594" actId="478"/>
          <ac:spMkLst>
            <pc:docMk/>
            <pc:sldMk cId="3255684277" sldId="408"/>
            <ac:spMk id="2" creationId="{A3168DD4-C8CE-D50A-64EE-C0A1419C0A47}"/>
          </ac:spMkLst>
        </pc:spChg>
        <pc:spChg chg="add mod">
          <ac:chgData name="ALDRICH, Darren (NHS ENGLAND - T1510)" userId="473f797c-d22a-4c34-b9b9-d3c992094f29" providerId="ADAL" clId="{4F1CC8B6-1200-4568-8318-C08FC6380532}" dt="2024-11-29T16:42:12.912" v="1310" actId="255"/>
          <ac:spMkLst>
            <pc:docMk/>
            <pc:sldMk cId="3255684277" sldId="408"/>
            <ac:spMk id="3" creationId="{3A232900-A5D4-82F3-4392-860F2490F0A8}"/>
          </ac:spMkLst>
        </pc:spChg>
        <pc:spChg chg="mod">
          <ac:chgData name="ALDRICH, Darren (NHS ENGLAND - T1510)" userId="473f797c-d22a-4c34-b9b9-d3c992094f29" providerId="ADAL" clId="{4F1CC8B6-1200-4568-8318-C08FC6380532}" dt="2024-11-29T16:11:28.203" v="288" actId="255"/>
          <ac:spMkLst>
            <pc:docMk/>
            <pc:sldMk cId="3255684277" sldId="408"/>
            <ac:spMk id="7" creationId="{BD6C14BF-B9C7-B7F8-A044-CB25560208CA}"/>
          </ac:spMkLst>
        </pc:spChg>
        <pc:spChg chg="del">
          <ac:chgData name="ALDRICH, Darren (NHS ENGLAND - T1510)" userId="473f797c-d22a-4c34-b9b9-d3c992094f29" providerId="ADAL" clId="{4F1CC8B6-1200-4568-8318-C08FC6380532}" dt="2024-11-29T16:29:02.695" v="593" actId="478"/>
          <ac:spMkLst>
            <pc:docMk/>
            <pc:sldMk cId="3255684277" sldId="408"/>
            <ac:spMk id="8" creationId="{E8C9704F-B5B7-4BA3-8C56-70405F71CA6E}"/>
          </ac:spMkLst>
        </pc:spChg>
        <pc:spChg chg="del">
          <ac:chgData name="ALDRICH, Darren (NHS ENGLAND - T1510)" userId="473f797c-d22a-4c34-b9b9-d3c992094f29" providerId="ADAL" clId="{4F1CC8B6-1200-4568-8318-C08FC6380532}" dt="2024-11-29T16:11:15.020" v="286" actId="478"/>
          <ac:spMkLst>
            <pc:docMk/>
            <pc:sldMk cId="3255684277" sldId="408"/>
            <ac:spMk id="9" creationId="{B149C9FA-D060-1005-C721-BBB32498BC28}"/>
          </ac:spMkLst>
        </pc:spChg>
        <pc:graphicFrameChg chg="mod modGraphic">
          <ac:chgData name="ALDRICH, Darren (NHS ENGLAND - T1510)" userId="473f797c-d22a-4c34-b9b9-d3c992094f29" providerId="ADAL" clId="{4F1CC8B6-1200-4568-8318-C08FC6380532}" dt="2024-11-29T16:21:41.899" v="372" actId="20577"/>
          <ac:graphicFrameMkLst>
            <pc:docMk/>
            <pc:sldMk cId="3255684277" sldId="408"/>
            <ac:graphicFrameMk id="5" creationId="{046E85E7-0E77-A2EF-F7FE-56DB5F4F54E2}"/>
          </ac:graphicFrameMkLst>
        </pc:graphicFrameChg>
        <pc:graphicFrameChg chg="del modGraphic">
          <ac:chgData name="ALDRICH, Darren (NHS ENGLAND - T1510)" userId="473f797c-d22a-4c34-b9b9-d3c992094f29" providerId="ADAL" clId="{4F1CC8B6-1200-4568-8318-C08FC6380532}" dt="2024-11-29T16:11:21.580" v="287" actId="478"/>
          <ac:graphicFrameMkLst>
            <pc:docMk/>
            <pc:sldMk cId="3255684277" sldId="408"/>
            <ac:graphicFrameMk id="10" creationId="{B4EC977E-064A-173F-9A02-BAE06508D692}"/>
          </ac:graphicFrameMkLst>
        </pc:graphicFrameChg>
      </pc:sldChg>
      <pc:sldChg chg="modSp">
        <pc:chgData name="ALDRICH, Darren (NHS ENGLAND - T1510)" userId="473f797c-d22a-4c34-b9b9-d3c992094f29" providerId="ADAL" clId="{4F1CC8B6-1200-4568-8318-C08FC6380532}" dt="2024-11-29T16:55:06.272" v="1381" actId="255"/>
        <pc:sldMkLst>
          <pc:docMk/>
          <pc:sldMk cId="4045649568" sldId="409"/>
        </pc:sldMkLst>
        <pc:spChg chg="mod">
          <ac:chgData name="ALDRICH, Darren (NHS ENGLAND - T1510)" userId="473f797c-d22a-4c34-b9b9-d3c992094f29" providerId="ADAL" clId="{4F1CC8B6-1200-4568-8318-C08FC6380532}" dt="2024-11-29T16:55:06.272" v="1381" actId="255"/>
          <ac:spMkLst>
            <pc:docMk/>
            <pc:sldMk cId="4045649568" sldId="409"/>
            <ac:spMk id="3" creationId="{4201C6DF-8C1E-C775-F9F1-F05EDD31B791}"/>
          </ac:spMkLst>
        </pc:spChg>
        <pc:spChg chg="mod">
          <ac:chgData name="ALDRICH, Darren (NHS ENGLAND - T1510)" userId="473f797c-d22a-4c34-b9b9-d3c992094f29" providerId="ADAL" clId="{4F1CC8B6-1200-4568-8318-C08FC6380532}" dt="2024-11-29T16:25:01.701" v="462" actId="962"/>
          <ac:spMkLst>
            <pc:docMk/>
            <pc:sldMk cId="4045649568" sldId="409"/>
            <ac:spMk id="4" creationId="{9866D547-5E90-6E6E-7FD5-54F70C02EAC3}"/>
          </ac:spMkLst>
        </pc:spChg>
        <pc:picChg chg="mod">
          <ac:chgData name="ALDRICH, Darren (NHS ENGLAND - T1510)" userId="473f797c-d22a-4c34-b9b9-d3c992094f29" providerId="ADAL" clId="{4F1CC8B6-1200-4568-8318-C08FC6380532}" dt="2024-11-29T16:25:03.736" v="463" actId="962"/>
          <ac:picMkLst>
            <pc:docMk/>
            <pc:sldMk cId="4045649568" sldId="409"/>
            <ac:picMk id="5" creationId="{3F3328FE-6762-5272-57AD-A6FD199F706B}"/>
          </ac:picMkLst>
        </pc:picChg>
      </pc:sldChg>
      <pc:sldChg chg="modSp add mod">
        <pc:chgData name="ALDRICH, Darren (NHS ENGLAND - T1510)" userId="473f797c-d22a-4c34-b9b9-d3c992094f29" providerId="ADAL" clId="{4F1CC8B6-1200-4568-8318-C08FC6380532}" dt="2024-11-29T16:38:16.251" v="1263" actId="113"/>
        <pc:sldMkLst>
          <pc:docMk/>
          <pc:sldMk cId="1273162180" sldId="410"/>
        </pc:sldMkLst>
        <pc:spChg chg="mod">
          <ac:chgData name="ALDRICH, Darren (NHS ENGLAND - T1510)" userId="473f797c-d22a-4c34-b9b9-d3c992094f29" providerId="ADAL" clId="{4F1CC8B6-1200-4568-8318-C08FC6380532}" dt="2024-11-29T16:38:16.251" v="1263" actId="113"/>
          <ac:spMkLst>
            <pc:docMk/>
            <pc:sldMk cId="1273162180" sldId="410"/>
            <ac:spMk id="7" creationId="{BEF5B4BB-4EC3-41A5-9E22-20870D13C0A3}"/>
          </ac:spMkLst>
        </pc:spChg>
        <pc:graphicFrameChg chg="modGraphic">
          <ac:chgData name="ALDRICH, Darren (NHS ENGLAND - T1510)" userId="473f797c-d22a-4c34-b9b9-d3c992094f29" providerId="ADAL" clId="{4F1CC8B6-1200-4568-8318-C08FC6380532}" dt="2024-11-29T15:56:39.452" v="26" actId="255"/>
          <ac:graphicFrameMkLst>
            <pc:docMk/>
            <pc:sldMk cId="1273162180" sldId="410"/>
            <ac:graphicFrameMk id="5" creationId="{853C5EF5-C6DB-C413-D0DF-6A1810BF3308}"/>
          </ac:graphicFrameMkLst>
        </pc:graphicFrameChg>
      </pc:sldChg>
      <pc:sldChg chg="addSp delSp modSp add mod">
        <pc:chgData name="ALDRICH, Darren (NHS ENGLAND - T1510)" userId="473f797c-d22a-4c34-b9b9-d3c992094f29" providerId="ADAL" clId="{4F1CC8B6-1200-4568-8318-C08FC6380532}" dt="2024-11-29T16:38:55.948" v="1273" actId="20577"/>
        <pc:sldMkLst>
          <pc:docMk/>
          <pc:sldMk cId="1800872222" sldId="411"/>
        </pc:sldMkLst>
        <pc:spChg chg="add del mod">
          <ac:chgData name="ALDRICH, Darren (NHS ENGLAND - T1510)" userId="473f797c-d22a-4c34-b9b9-d3c992094f29" providerId="ADAL" clId="{4F1CC8B6-1200-4568-8318-C08FC6380532}" dt="2024-11-29T16:28:27.750" v="588" actId="478"/>
          <ac:spMkLst>
            <pc:docMk/>
            <pc:sldMk cId="1800872222" sldId="411"/>
            <ac:spMk id="2" creationId="{634100A5-0672-A402-0967-804FADD1EDF8}"/>
          </ac:spMkLst>
        </pc:spChg>
        <pc:spChg chg="add mod">
          <ac:chgData name="ALDRICH, Darren (NHS ENGLAND - T1510)" userId="473f797c-d22a-4c34-b9b9-d3c992094f29" providerId="ADAL" clId="{4F1CC8B6-1200-4568-8318-C08FC6380532}" dt="2024-11-29T16:38:55.948" v="1273" actId="20577"/>
          <ac:spMkLst>
            <pc:docMk/>
            <pc:sldMk cId="1800872222" sldId="411"/>
            <ac:spMk id="3" creationId="{4CCCF62C-F361-3983-F7AE-B415C7858A17}"/>
          </ac:spMkLst>
        </pc:spChg>
        <pc:spChg chg="del">
          <ac:chgData name="ALDRICH, Darren (NHS ENGLAND - T1510)" userId="473f797c-d22a-4c34-b9b9-d3c992094f29" providerId="ADAL" clId="{4F1CC8B6-1200-4568-8318-C08FC6380532}" dt="2024-11-29T16:28:25.115" v="587" actId="478"/>
          <ac:spMkLst>
            <pc:docMk/>
            <pc:sldMk cId="1800872222" sldId="411"/>
            <ac:spMk id="10" creationId="{248F7036-F268-4CA4-BFFC-904A7AE38BC0}"/>
          </ac:spMkLst>
        </pc:spChg>
        <pc:graphicFrameChg chg="mod modGraphic">
          <ac:chgData name="ALDRICH, Darren (NHS ENGLAND - T1510)" userId="473f797c-d22a-4c34-b9b9-d3c992094f29" providerId="ADAL" clId="{4F1CC8B6-1200-4568-8318-C08FC6380532}" dt="2024-11-29T16:01:25.014" v="100" actId="20577"/>
          <ac:graphicFrameMkLst>
            <pc:docMk/>
            <pc:sldMk cId="1800872222" sldId="411"/>
            <ac:graphicFrameMk id="11" creationId="{E6B8DE11-2613-5598-0B51-7A58C468BE33}"/>
          </ac:graphicFrameMkLst>
        </pc:graphicFrameChg>
      </pc:sldChg>
      <pc:sldChg chg="addSp delSp modSp add mod">
        <pc:chgData name="ALDRICH, Darren (NHS ENGLAND - T1510)" userId="473f797c-d22a-4c34-b9b9-d3c992094f29" providerId="ADAL" clId="{4F1CC8B6-1200-4568-8318-C08FC6380532}" dt="2024-11-29T16:59:04.038" v="1384" actId="1076"/>
        <pc:sldMkLst>
          <pc:docMk/>
          <pc:sldMk cId="3358824457" sldId="412"/>
        </pc:sldMkLst>
        <pc:spChg chg="add del mod">
          <ac:chgData name="ALDRICH, Darren (NHS ENGLAND - T1510)" userId="473f797c-d22a-4c34-b9b9-d3c992094f29" providerId="ADAL" clId="{4F1CC8B6-1200-4568-8318-C08FC6380532}" dt="2024-11-29T16:29:15.936" v="596" actId="478"/>
          <ac:spMkLst>
            <pc:docMk/>
            <pc:sldMk cId="3358824457" sldId="412"/>
            <ac:spMk id="2" creationId="{E72234B8-6162-0CCF-96F2-7D762FC89EB1}"/>
          </ac:spMkLst>
        </pc:spChg>
        <pc:spChg chg="add mod">
          <ac:chgData name="ALDRICH, Darren (NHS ENGLAND - T1510)" userId="473f797c-d22a-4c34-b9b9-d3c992094f29" providerId="ADAL" clId="{4F1CC8B6-1200-4568-8318-C08FC6380532}" dt="2024-11-29T16:42:21.392" v="1311" actId="255"/>
          <ac:spMkLst>
            <pc:docMk/>
            <pc:sldMk cId="3358824457" sldId="412"/>
            <ac:spMk id="3" creationId="{DA6A3862-551D-3431-BC64-50E5156FA030}"/>
          </ac:spMkLst>
        </pc:spChg>
        <pc:spChg chg="del">
          <ac:chgData name="ALDRICH, Darren (NHS ENGLAND - T1510)" userId="473f797c-d22a-4c34-b9b9-d3c992094f29" providerId="ADAL" clId="{4F1CC8B6-1200-4568-8318-C08FC6380532}" dt="2024-11-29T16:10:40.430" v="281" actId="478"/>
          <ac:spMkLst>
            <pc:docMk/>
            <pc:sldMk cId="3358824457" sldId="412"/>
            <ac:spMk id="7" creationId="{BD6C14BF-B9C7-B7F8-A044-CB25560208CA}"/>
          </ac:spMkLst>
        </pc:spChg>
        <pc:spChg chg="del">
          <ac:chgData name="ALDRICH, Darren (NHS ENGLAND - T1510)" userId="473f797c-d22a-4c34-b9b9-d3c992094f29" providerId="ADAL" clId="{4F1CC8B6-1200-4568-8318-C08FC6380532}" dt="2024-11-29T16:29:11.611" v="595" actId="478"/>
          <ac:spMkLst>
            <pc:docMk/>
            <pc:sldMk cId="3358824457" sldId="412"/>
            <ac:spMk id="8" creationId="{E8C9704F-B5B7-4BA3-8C56-70405F71CA6E}"/>
          </ac:spMkLst>
        </pc:spChg>
        <pc:spChg chg="mod">
          <ac:chgData name="ALDRICH, Darren (NHS ENGLAND - T1510)" userId="473f797c-d22a-4c34-b9b9-d3c992094f29" providerId="ADAL" clId="{4F1CC8B6-1200-4568-8318-C08FC6380532}" dt="2024-11-29T16:29:40.656" v="602" actId="1076"/>
          <ac:spMkLst>
            <pc:docMk/>
            <pc:sldMk cId="3358824457" sldId="412"/>
            <ac:spMk id="9" creationId="{B149C9FA-D060-1005-C721-BBB32498BC28}"/>
          </ac:spMkLst>
        </pc:spChg>
        <pc:graphicFrameChg chg="del">
          <ac:chgData name="ALDRICH, Darren (NHS ENGLAND - T1510)" userId="473f797c-d22a-4c34-b9b9-d3c992094f29" providerId="ADAL" clId="{4F1CC8B6-1200-4568-8318-C08FC6380532}" dt="2024-11-29T16:10:50.764" v="282" actId="478"/>
          <ac:graphicFrameMkLst>
            <pc:docMk/>
            <pc:sldMk cId="3358824457" sldId="412"/>
            <ac:graphicFrameMk id="5" creationId="{046E85E7-0E77-A2EF-F7FE-56DB5F4F54E2}"/>
          </ac:graphicFrameMkLst>
        </pc:graphicFrameChg>
        <pc:graphicFrameChg chg="mod modGraphic">
          <ac:chgData name="ALDRICH, Darren (NHS ENGLAND - T1510)" userId="473f797c-d22a-4c34-b9b9-d3c992094f29" providerId="ADAL" clId="{4F1CC8B6-1200-4568-8318-C08FC6380532}" dt="2024-11-29T16:59:04.038" v="1384" actId="1076"/>
          <ac:graphicFrameMkLst>
            <pc:docMk/>
            <pc:sldMk cId="3358824457" sldId="412"/>
            <ac:graphicFrameMk id="10" creationId="{B4EC977E-064A-173F-9A02-BAE06508D692}"/>
          </ac:graphicFrameMkLst>
        </pc:graphicFrameChg>
      </pc:sldChg>
      <pc:sldChg chg="add">
        <pc:chgData name="ALDRICH, Darren (NHS ENGLAND - T1510)" userId="473f797c-d22a-4c34-b9b9-d3c992094f29" providerId="ADAL" clId="{4F1CC8B6-1200-4568-8318-C08FC6380532}" dt="2024-11-29T17:55:56.741" v="1798" actId="2890"/>
        <pc:sldMkLst>
          <pc:docMk/>
          <pc:sldMk cId="953894604" sldId="413"/>
        </pc:sldMkLst>
      </pc:sldChg>
      <pc:sldChg chg="addSp delSp modSp add del mod">
        <pc:chgData name="ALDRICH, Darren (NHS ENGLAND - T1510)" userId="473f797c-d22a-4c34-b9b9-d3c992094f29" providerId="ADAL" clId="{4F1CC8B6-1200-4568-8318-C08FC6380532}" dt="2024-11-29T16:16:00.714" v="342" actId="2696"/>
        <pc:sldMkLst>
          <pc:docMk/>
          <pc:sldMk cId="2295299946" sldId="413"/>
        </pc:sldMkLst>
        <pc:spChg chg="add del mod">
          <ac:chgData name="ALDRICH, Darren (NHS ENGLAND - T1510)" userId="473f797c-d22a-4c34-b9b9-d3c992094f29" providerId="ADAL" clId="{4F1CC8B6-1200-4568-8318-C08FC6380532}" dt="2024-11-29T16:15:03.249" v="334" actId="22"/>
          <ac:spMkLst>
            <pc:docMk/>
            <pc:sldMk cId="2295299946" sldId="413"/>
            <ac:spMk id="3" creationId="{0ADEF401-4C2B-7B51-F86E-44E1539C8944}"/>
          </ac:spMkLst>
        </pc:spChg>
        <pc:spChg chg="mod">
          <ac:chgData name="ALDRICH, Darren (NHS ENGLAND - T1510)" userId="473f797c-d22a-4c34-b9b9-d3c992094f29" providerId="ADAL" clId="{4F1CC8B6-1200-4568-8318-C08FC6380532}" dt="2024-11-29T16:13:36.174" v="308" actId="1076"/>
          <ac:spMkLst>
            <pc:docMk/>
            <pc:sldMk cId="2295299946" sldId="413"/>
            <ac:spMk id="8" creationId="{E8C9704F-B5B7-4BA3-8C56-70405F71CA6E}"/>
          </ac:spMkLst>
        </pc:spChg>
        <pc:spChg chg="del">
          <ac:chgData name="ALDRICH, Darren (NHS ENGLAND - T1510)" userId="473f797c-d22a-4c34-b9b9-d3c992094f29" providerId="ADAL" clId="{4F1CC8B6-1200-4568-8318-C08FC6380532}" dt="2024-11-29T16:13:40.555" v="309" actId="478"/>
          <ac:spMkLst>
            <pc:docMk/>
            <pc:sldMk cId="2295299946" sldId="413"/>
            <ac:spMk id="9" creationId="{B149C9FA-D060-1005-C721-BBB32498BC28}"/>
          </ac:spMkLst>
        </pc:spChg>
        <pc:graphicFrameChg chg="del">
          <ac:chgData name="ALDRICH, Darren (NHS ENGLAND - T1510)" userId="473f797c-d22a-4c34-b9b9-d3c992094f29" providerId="ADAL" clId="{4F1CC8B6-1200-4568-8318-C08FC6380532}" dt="2024-11-29T16:13:44.479" v="310" actId="478"/>
          <ac:graphicFrameMkLst>
            <pc:docMk/>
            <pc:sldMk cId="2295299946" sldId="413"/>
            <ac:graphicFrameMk id="10" creationId="{B4EC977E-064A-173F-9A02-BAE06508D69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5B144-DEF5-4F99-A013-283CE645304C}" type="datetimeFigureOut">
              <a:rPr lang="en-GB" smtClean="0"/>
              <a:t>10/12/2024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78C6-9A4B-4C50-9D25-80AB3F9D4748}" type="slidenum">
              <a:rPr lang="en-GB" smtClean="0"/>
              <a:t>‹#›</a:t>
            </a:fld>
            <a:endParaRPr lang="en-GB"/>
          </a:p>
        </p:txBody>
      </p:sp>
    </p:spTree>
    <p:extLst>
      <p:ext uri="{BB962C8B-B14F-4D97-AF65-F5344CB8AC3E}">
        <p14:creationId xmlns:p14="http://schemas.microsoft.com/office/powerpoint/2010/main" val="302495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a:t>
            </a:fld>
            <a:endParaRPr lang="en-GB"/>
          </a:p>
        </p:txBody>
      </p:sp>
    </p:spTree>
    <p:extLst>
      <p:ext uri="{BB962C8B-B14F-4D97-AF65-F5344CB8AC3E}">
        <p14:creationId xmlns:p14="http://schemas.microsoft.com/office/powerpoint/2010/main" val="207771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13</a:t>
            </a:fld>
            <a:endParaRPr lang="en-GB"/>
          </a:p>
        </p:txBody>
      </p:sp>
    </p:spTree>
    <p:extLst>
      <p:ext uri="{BB962C8B-B14F-4D97-AF65-F5344CB8AC3E}">
        <p14:creationId xmlns:p14="http://schemas.microsoft.com/office/powerpoint/2010/main" val="296656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1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15</a:t>
            </a:fld>
            <a:endParaRPr lang="en-GB"/>
          </a:p>
        </p:txBody>
      </p:sp>
    </p:spTree>
    <p:extLst>
      <p:ext uri="{BB962C8B-B14F-4D97-AF65-F5344CB8AC3E}">
        <p14:creationId xmlns:p14="http://schemas.microsoft.com/office/powerpoint/2010/main" val="167225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16</a:t>
            </a:fld>
            <a:endParaRPr lang="en-GB"/>
          </a:p>
        </p:txBody>
      </p:sp>
    </p:spTree>
    <p:extLst>
      <p:ext uri="{BB962C8B-B14F-4D97-AF65-F5344CB8AC3E}">
        <p14:creationId xmlns:p14="http://schemas.microsoft.com/office/powerpoint/2010/main" val="54270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18</a:t>
            </a:fld>
            <a:endParaRPr lang="en-GB"/>
          </a:p>
        </p:txBody>
      </p:sp>
    </p:spTree>
    <p:extLst>
      <p:ext uri="{BB962C8B-B14F-4D97-AF65-F5344CB8AC3E}">
        <p14:creationId xmlns:p14="http://schemas.microsoft.com/office/powerpoint/2010/main" val="156408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19</a:t>
            </a:fld>
            <a:endParaRPr lang="en-GB"/>
          </a:p>
        </p:txBody>
      </p:sp>
    </p:spTree>
    <p:extLst>
      <p:ext uri="{BB962C8B-B14F-4D97-AF65-F5344CB8AC3E}">
        <p14:creationId xmlns:p14="http://schemas.microsoft.com/office/powerpoint/2010/main" val="258473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20</a:t>
            </a:fld>
            <a:endParaRPr lang="en-GB"/>
          </a:p>
        </p:txBody>
      </p:sp>
    </p:spTree>
    <p:extLst>
      <p:ext uri="{BB962C8B-B14F-4D97-AF65-F5344CB8AC3E}">
        <p14:creationId xmlns:p14="http://schemas.microsoft.com/office/powerpoint/2010/main" val="200581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21</a:t>
            </a:fld>
            <a:endParaRPr lang="en-GB"/>
          </a:p>
        </p:txBody>
      </p:sp>
    </p:spTree>
    <p:extLst>
      <p:ext uri="{BB962C8B-B14F-4D97-AF65-F5344CB8AC3E}">
        <p14:creationId xmlns:p14="http://schemas.microsoft.com/office/powerpoint/2010/main" val="1354983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22</a:t>
            </a:fld>
            <a:endParaRPr lang="en-GB"/>
          </a:p>
        </p:txBody>
      </p:sp>
    </p:spTree>
    <p:extLst>
      <p:ext uri="{BB962C8B-B14F-4D97-AF65-F5344CB8AC3E}">
        <p14:creationId xmlns:p14="http://schemas.microsoft.com/office/powerpoint/2010/main" val="224511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913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23</a:t>
            </a:fld>
            <a:endParaRPr lang="en-GB"/>
          </a:p>
        </p:txBody>
      </p:sp>
    </p:spTree>
    <p:extLst>
      <p:ext uri="{BB962C8B-B14F-4D97-AF65-F5344CB8AC3E}">
        <p14:creationId xmlns:p14="http://schemas.microsoft.com/office/powerpoint/2010/main" val="60438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750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25</a:t>
            </a:fld>
            <a:endParaRPr lang="en-GB"/>
          </a:p>
        </p:txBody>
      </p:sp>
    </p:spTree>
    <p:extLst>
      <p:ext uri="{BB962C8B-B14F-4D97-AF65-F5344CB8AC3E}">
        <p14:creationId xmlns:p14="http://schemas.microsoft.com/office/powerpoint/2010/main" val="2991153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26</a:t>
            </a:fld>
            <a:endParaRPr lang="en-GB"/>
          </a:p>
        </p:txBody>
      </p:sp>
    </p:spTree>
    <p:extLst>
      <p:ext uri="{BB962C8B-B14F-4D97-AF65-F5344CB8AC3E}">
        <p14:creationId xmlns:p14="http://schemas.microsoft.com/office/powerpoint/2010/main" val="4048915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27</a:t>
            </a:fld>
            <a:endParaRPr lang="en-GB"/>
          </a:p>
        </p:txBody>
      </p:sp>
    </p:spTree>
    <p:extLst>
      <p:ext uri="{BB962C8B-B14F-4D97-AF65-F5344CB8AC3E}">
        <p14:creationId xmlns:p14="http://schemas.microsoft.com/office/powerpoint/2010/main" val="281461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28</a:t>
            </a:fld>
            <a:endParaRPr lang="en-GB"/>
          </a:p>
        </p:txBody>
      </p:sp>
    </p:spTree>
    <p:extLst>
      <p:ext uri="{BB962C8B-B14F-4D97-AF65-F5344CB8AC3E}">
        <p14:creationId xmlns:p14="http://schemas.microsoft.com/office/powerpoint/2010/main" val="2238003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297F8-3DBC-5E1C-47BF-D2C3A844E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298EB-1492-9EF5-DFE9-954033E3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2B46A-EDD7-47DB-E726-0C957DA0F4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0EA878-A7D2-4CA4-EB84-7EE7CA490041}"/>
              </a:ext>
            </a:extLst>
          </p:cNvPr>
          <p:cNvSpPr>
            <a:spLocks noGrp="1"/>
          </p:cNvSpPr>
          <p:nvPr>
            <p:ph type="sldNum" sz="quarter" idx="5"/>
          </p:nvPr>
        </p:nvSpPr>
        <p:spPr/>
        <p:txBody>
          <a:bodyPr/>
          <a:lstStyle/>
          <a:p>
            <a:fld id="{9986EACD-4B0B-45C1-8A3E-18C57F43C447}" type="slidenum">
              <a:rPr lang="en-GB" smtClean="0"/>
              <a:t>29</a:t>
            </a:fld>
            <a:endParaRPr lang="en-GB"/>
          </a:p>
        </p:txBody>
      </p:sp>
    </p:spTree>
    <p:extLst>
      <p:ext uri="{BB962C8B-B14F-4D97-AF65-F5344CB8AC3E}">
        <p14:creationId xmlns:p14="http://schemas.microsoft.com/office/powerpoint/2010/main" val="118584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141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790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9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69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33</a:t>
            </a:fld>
            <a:endParaRPr lang="en-GB"/>
          </a:p>
        </p:txBody>
      </p:sp>
    </p:spTree>
    <p:extLst>
      <p:ext uri="{BB962C8B-B14F-4D97-AF65-F5344CB8AC3E}">
        <p14:creationId xmlns:p14="http://schemas.microsoft.com/office/powerpoint/2010/main" val="344755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7</a:t>
            </a:fld>
            <a:endParaRPr lang="en-GB"/>
          </a:p>
        </p:txBody>
      </p:sp>
    </p:spTree>
    <p:extLst>
      <p:ext uri="{BB962C8B-B14F-4D97-AF65-F5344CB8AC3E}">
        <p14:creationId xmlns:p14="http://schemas.microsoft.com/office/powerpoint/2010/main" val="37913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8</a:t>
            </a:fld>
            <a:endParaRPr lang="en-GB"/>
          </a:p>
        </p:txBody>
      </p:sp>
    </p:spTree>
    <p:extLst>
      <p:ext uri="{BB962C8B-B14F-4D97-AF65-F5344CB8AC3E}">
        <p14:creationId xmlns:p14="http://schemas.microsoft.com/office/powerpoint/2010/main" val="250434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9</a:t>
            </a:fld>
            <a:endParaRPr lang="en-GB"/>
          </a:p>
        </p:txBody>
      </p:sp>
    </p:spTree>
    <p:extLst>
      <p:ext uri="{BB962C8B-B14F-4D97-AF65-F5344CB8AC3E}">
        <p14:creationId xmlns:p14="http://schemas.microsoft.com/office/powerpoint/2010/main" val="54424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10</a:t>
            </a:fld>
            <a:endParaRPr lang="en-GB"/>
          </a:p>
        </p:txBody>
      </p:sp>
    </p:spTree>
    <p:extLst>
      <p:ext uri="{BB962C8B-B14F-4D97-AF65-F5344CB8AC3E}">
        <p14:creationId xmlns:p14="http://schemas.microsoft.com/office/powerpoint/2010/main" val="68585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878C6-9A4B-4C50-9D25-80AB3F9D47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85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12</a:t>
            </a:fld>
            <a:endParaRPr lang="en-GB"/>
          </a:p>
        </p:txBody>
      </p:sp>
    </p:spTree>
    <p:extLst>
      <p:ext uri="{BB962C8B-B14F-4D97-AF65-F5344CB8AC3E}">
        <p14:creationId xmlns:p14="http://schemas.microsoft.com/office/powerpoint/2010/main" val="1479058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stepintothenhs.nhs.uk/primary-school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stepintothenhs.nhs.uk/primary-school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47C20C6-5EA5-4E34-931F-5CD534728F26}"/>
              </a:ext>
            </a:extLst>
          </p:cNvPr>
          <p:cNvSpPr/>
          <p:nvPr userDrawn="1"/>
        </p:nvSpPr>
        <p:spPr>
          <a:xfrm>
            <a:off x="0" y="-7810"/>
            <a:ext cx="3043872" cy="6865810"/>
          </a:xfrm>
          <a:custGeom>
            <a:avLst/>
            <a:gdLst>
              <a:gd name="connsiteX0" fmla="*/ 3043873 w 3043872"/>
              <a:gd name="connsiteY0" fmla="*/ 5771515 h 6865810"/>
              <a:gd name="connsiteX1" fmla="*/ 0 w 3043872"/>
              <a:gd name="connsiteY1" fmla="*/ 6865811 h 6865810"/>
              <a:gd name="connsiteX2" fmla="*/ 0 w 3043872"/>
              <a:gd name="connsiteY2" fmla="*/ 0 h 6865810"/>
              <a:gd name="connsiteX3" fmla="*/ 3043873 w 3043872"/>
              <a:gd name="connsiteY3" fmla="*/ 1129919 h 6865810"/>
              <a:gd name="connsiteX4" fmla="*/ 3043873 w 3043872"/>
              <a:gd name="connsiteY4" fmla="*/ 5771515 h 686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6865810">
                <a:moveTo>
                  <a:pt x="3043873" y="5771515"/>
                </a:moveTo>
                <a:lnTo>
                  <a:pt x="0" y="6865811"/>
                </a:lnTo>
                <a:lnTo>
                  <a:pt x="0" y="0"/>
                </a:lnTo>
                <a:lnTo>
                  <a:pt x="3043873" y="1129919"/>
                </a:lnTo>
                <a:lnTo>
                  <a:pt x="3043873" y="5771515"/>
                </a:lnTo>
                <a:close/>
              </a:path>
            </a:pathLst>
          </a:custGeom>
          <a:solidFill>
            <a:schemeClr val="accent5"/>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709BAB-00A0-44C1-B05C-20C3C2BE7850}"/>
              </a:ext>
            </a:extLst>
          </p:cNvPr>
          <p:cNvSpPr/>
          <p:nvPr userDrawn="1"/>
        </p:nvSpPr>
        <p:spPr>
          <a:xfrm>
            <a:off x="0" y="7175"/>
            <a:ext cx="3043872" cy="3573716"/>
          </a:xfrm>
          <a:custGeom>
            <a:avLst/>
            <a:gdLst>
              <a:gd name="connsiteX0" fmla="*/ 0 w 3043872"/>
              <a:gd name="connsiteY0" fmla="*/ 1139825 h 3573716"/>
              <a:gd name="connsiteX1" fmla="*/ 3043873 w 3043872"/>
              <a:gd name="connsiteY1" fmla="*/ 0 h 3573716"/>
              <a:gd name="connsiteX2" fmla="*/ 3043873 w 3043872"/>
              <a:gd name="connsiteY2" fmla="*/ 3573717 h 3573716"/>
              <a:gd name="connsiteX3" fmla="*/ 0 w 3043872"/>
              <a:gd name="connsiteY3" fmla="*/ 2289810 h 3573716"/>
              <a:gd name="connsiteX4" fmla="*/ 0 w 3043872"/>
              <a:gd name="connsiteY4" fmla="*/ 1139825 h 357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3573716">
                <a:moveTo>
                  <a:pt x="0" y="1139825"/>
                </a:moveTo>
                <a:lnTo>
                  <a:pt x="3043873" y="0"/>
                </a:lnTo>
                <a:lnTo>
                  <a:pt x="3043873" y="3573717"/>
                </a:lnTo>
                <a:lnTo>
                  <a:pt x="0" y="2289810"/>
                </a:lnTo>
                <a:lnTo>
                  <a:pt x="0" y="1139825"/>
                </a:lnTo>
                <a:close/>
              </a:path>
            </a:pathLst>
          </a:custGeom>
          <a:solidFill>
            <a:schemeClr val="tx2"/>
          </a:solidFill>
          <a:ln w="6350" cap="flat">
            <a:noFill/>
            <a:prstDash val="solid"/>
            <a:miter/>
          </a:ln>
        </p:spPr>
        <p:txBody>
          <a:bodyPr rtlCol="0" anchor="ctr"/>
          <a:lstStyle/>
          <a:p>
            <a:endParaRPr lang="en-GB"/>
          </a:p>
        </p:txBody>
      </p:sp>
      <p:sp>
        <p:nvSpPr>
          <p:cNvPr id="16" name="Freeform: Shape 11">
            <a:extLst>
              <a:ext uri="{FF2B5EF4-FFF2-40B4-BE49-F238E27FC236}">
                <a16:creationId xmlns:a16="http://schemas.microsoft.com/office/drawing/2014/main" id="{ACEB6119-14B2-4A52-A0E1-290FBF4100FE}"/>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8" name="Freeform: Shape 11">
            <a:extLst>
              <a:ext uri="{FF2B5EF4-FFF2-40B4-BE49-F238E27FC236}">
                <a16:creationId xmlns:a16="http://schemas.microsoft.com/office/drawing/2014/main" id="{F6EBBF17-4D5A-40D7-81D6-AAF6ED8706E8}"/>
              </a:ext>
            </a:extLst>
          </p:cNvPr>
          <p:cNvSpPr/>
          <p:nvPr userDrawn="1"/>
        </p:nvSpPr>
        <p:spPr>
          <a:xfrm>
            <a:off x="6973057" y="1193259"/>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3"/>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797E177-AEF2-44F9-8674-AFE79D140D68}"/>
              </a:ext>
            </a:extLst>
          </p:cNvPr>
          <p:cNvSpPr/>
          <p:nvPr userDrawn="1"/>
        </p:nvSpPr>
        <p:spPr>
          <a:xfrm>
            <a:off x="3043872" y="7175"/>
            <a:ext cx="5421883" cy="6855714"/>
          </a:xfrm>
          <a:custGeom>
            <a:avLst/>
            <a:gdLst>
              <a:gd name="connsiteX0" fmla="*/ 5421884 w 5421883"/>
              <a:gd name="connsiteY0" fmla="*/ 4836287 h 6855714"/>
              <a:gd name="connsiteX1" fmla="*/ 0 w 5421883"/>
              <a:gd name="connsiteY1" fmla="*/ 6855714 h 6855714"/>
              <a:gd name="connsiteX2" fmla="*/ 0 w 5421883"/>
              <a:gd name="connsiteY2" fmla="*/ 0 h 6855714"/>
              <a:gd name="connsiteX3" fmla="*/ 5421884 w 5421883"/>
              <a:gd name="connsiteY3" fmla="*/ 2019427 h 6855714"/>
              <a:gd name="connsiteX4" fmla="*/ 5421884 w 5421883"/>
              <a:gd name="connsiteY4" fmla="*/ 4836287 h 685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883" h="6855714">
                <a:moveTo>
                  <a:pt x="5421884" y="4836287"/>
                </a:moveTo>
                <a:lnTo>
                  <a:pt x="0" y="6855714"/>
                </a:lnTo>
                <a:lnTo>
                  <a:pt x="0" y="0"/>
                </a:lnTo>
                <a:lnTo>
                  <a:pt x="5421884" y="2019427"/>
                </a:lnTo>
                <a:lnTo>
                  <a:pt x="5421884" y="4836287"/>
                </a:lnTo>
                <a:close/>
              </a:path>
            </a:pathLst>
          </a:custGeom>
          <a:solidFill>
            <a:schemeClr val="accent1"/>
          </a:solidFill>
          <a:ln w="6350" cap="flat">
            <a:noFill/>
            <a:prstDash val="solid"/>
            <a:miter/>
          </a:ln>
        </p:spPr>
        <p:txBody>
          <a:bodyPr rtlCol="0" anchor="ctr"/>
          <a:lstStyle/>
          <a:p>
            <a:endParaRPr lang="en-GB"/>
          </a:p>
        </p:txBody>
      </p:sp>
      <p:sp>
        <p:nvSpPr>
          <p:cNvPr id="22" name="Picture Placeholder 16">
            <a:extLst>
              <a:ext uri="{FF2B5EF4-FFF2-40B4-BE49-F238E27FC236}">
                <a16:creationId xmlns:a16="http://schemas.microsoft.com/office/drawing/2014/main" id="{A3BCB894-3596-4BE1-9357-EA213F509BB3}"/>
              </a:ext>
            </a:extLst>
          </p:cNvPr>
          <p:cNvSpPr>
            <a:spLocks noGrp="1"/>
          </p:cNvSpPr>
          <p:nvPr>
            <p:ph type="pic" sz="quarter" idx="10"/>
          </p:nvPr>
        </p:nvSpPr>
        <p:spPr>
          <a:xfrm>
            <a:off x="1" y="2296986"/>
            <a:ext cx="3043873" cy="4566539"/>
          </a:xfrm>
          <a:custGeom>
            <a:avLst/>
            <a:gdLst>
              <a:gd name="connsiteX0" fmla="*/ 0 w 3043873"/>
              <a:gd name="connsiteY0" fmla="*/ 0 h 4566539"/>
              <a:gd name="connsiteX1" fmla="*/ 3043873 w 3043873"/>
              <a:gd name="connsiteY1" fmla="*/ 1283906 h 4566539"/>
              <a:gd name="connsiteX2" fmla="*/ 3043873 w 3043873"/>
              <a:gd name="connsiteY2" fmla="*/ 4566539 h 4566539"/>
              <a:gd name="connsiteX3" fmla="*/ 0 w 3043873"/>
              <a:gd name="connsiteY3" fmla="*/ 4561015 h 4566539"/>
            </a:gdLst>
            <a:ahLst/>
            <a:cxnLst>
              <a:cxn ang="0">
                <a:pos x="connsiteX0" y="connsiteY0"/>
              </a:cxn>
              <a:cxn ang="0">
                <a:pos x="connsiteX1" y="connsiteY1"/>
              </a:cxn>
              <a:cxn ang="0">
                <a:pos x="connsiteX2" y="connsiteY2"/>
              </a:cxn>
              <a:cxn ang="0">
                <a:pos x="connsiteX3" y="connsiteY3"/>
              </a:cxn>
            </a:cxnLst>
            <a:rect l="l" t="t" r="r" b="b"/>
            <a:pathLst>
              <a:path w="3043873" h="4566539">
                <a:moveTo>
                  <a:pt x="0" y="0"/>
                </a:moveTo>
                <a:lnTo>
                  <a:pt x="3043873" y="1283906"/>
                </a:lnTo>
                <a:lnTo>
                  <a:pt x="3043873" y="4566539"/>
                </a:lnTo>
                <a:lnTo>
                  <a:pt x="0" y="4561015"/>
                </a:lnTo>
                <a:close/>
              </a:path>
            </a:pathLst>
          </a:custGeom>
          <a:solidFill>
            <a:schemeClr val="bg2">
              <a:lumMod val="95000"/>
            </a:schemeClr>
          </a:solidFill>
        </p:spPr>
        <p:txBody>
          <a:bodyPr wrap="square" anchor="ctr">
            <a:noAutofit/>
          </a:bodyPr>
          <a:lstStyle>
            <a:lvl1pPr algn="ctr">
              <a:defRPr/>
            </a:lvl1pPr>
          </a:lstStyle>
          <a:p>
            <a:endParaRPr lang="en-GB"/>
          </a:p>
        </p:txBody>
      </p:sp>
      <p:sp>
        <p:nvSpPr>
          <p:cNvPr id="23" name="Title 1">
            <a:extLst>
              <a:ext uri="{FF2B5EF4-FFF2-40B4-BE49-F238E27FC236}">
                <a16:creationId xmlns:a16="http://schemas.microsoft.com/office/drawing/2014/main" id="{5AE23119-4938-46C1-AB46-9E554D52B199}"/>
              </a:ext>
            </a:extLst>
          </p:cNvPr>
          <p:cNvSpPr>
            <a:spLocks noGrp="1"/>
          </p:cNvSpPr>
          <p:nvPr>
            <p:ph type="ctrTitle"/>
          </p:nvPr>
        </p:nvSpPr>
        <p:spPr>
          <a:xfrm>
            <a:off x="3324225" y="1122363"/>
            <a:ext cx="4594226" cy="2387600"/>
          </a:xfrm>
        </p:spPr>
        <p:txBody>
          <a:bodyPr anchor="b"/>
          <a:lstStyle>
            <a:lvl1pPr algn="l">
              <a:defRPr sz="4200">
                <a:solidFill>
                  <a:schemeClr val="bg1"/>
                </a:solidFill>
              </a:defRPr>
            </a:lvl1pPr>
          </a:lstStyle>
          <a:p>
            <a:r>
              <a:rPr lang="en-US"/>
              <a:t>Click to edit Master title style</a:t>
            </a:r>
            <a:endParaRPr lang="en-GB"/>
          </a:p>
        </p:txBody>
      </p:sp>
      <p:sp>
        <p:nvSpPr>
          <p:cNvPr id="24" name="Subtitle 2">
            <a:extLst>
              <a:ext uri="{FF2B5EF4-FFF2-40B4-BE49-F238E27FC236}">
                <a16:creationId xmlns:a16="http://schemas.microsoft.com/office/drawing/2014/main" id="{04A1FF29-7850-4FF5-9DDD-2EB1BBC62A57}"/>
              </a:ext>
            </a:extLst>
          </p:cNvPr>
          <p:cNvSpPr>
            <a:spLocks noGrp="1"/>
          </p:cNvSpPr>
          <p:nvPr>
            <p:ph type="subTitle" idx="1"/>
          </p:nvPr>
        </p:nvSpPr>
        <p:spPr>
          <a:xfrm>
            <a:off x="3324224" y="3602038"/>
            <a:ext cx="459422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5" name="Freeform: Shape 24">
            <a:extLst>
              <a:ext uri="{FF2B5EF4-FFF2-40B4-BE49-F238E27FC236}">
                <a16:creationId xmlns:a16="http://schemas.microsoft.com/office/drawing/2014/main" id="{A5ACA6AD-656F-4158-999F-A5EC32C5999C}"/>
              </a:ext>
            </a:extLst>
          </p:cNvPr>
          <p:cNvSpPr/>
          <p:nvPr userDrawn="1"/>
        </p:nvSpPr>
        <p:spPr>
          <a:xfrm>
            <a:off x="476250" y="1351805"/>
            <a:ext cx="2059397" cy="772498"/>
          </a:xfrm>
          <a:custGeom>
            <a:avLst/>
            <a:gdLst>
              <a:gd name="connsiteX0" fmla="*/ 93853 w 1886838"/>
              <a:gd name="connsiteY0" fmla="*/ 302577 h 707770"/>
              <a:gd name="connsiteX1" fmla="*/ 61468 w 1886838"/>
              <a:gd name="connsiteY1" fmla="*/ 294132 h 707770"/>
              <a:gd name="connsiteX2" fmla="*/ 39624 w 1886838"/>
              <a:gd name="connsiteY2" fmla="*/ 311976 h 707770"/>
              <a:gd name="connsiteX3" fmla="*/ 104140 w 1886838"/>
              <a:gd name="connsiteY3" fmla="*/ 386080 h 707770"/>
              <a:gd name="connsiteX4" fmla="*/ 46990 w 1886838"/>
              <a:gd name="connsiteY4" fmla="*/ 435801 h 707770"/>
              <a:gd name="connsiteX5" fmla="*/ 2540 w 1886838"/>
              <a:gd name="connsiteY5" fmla="*/ 429006 h 707770"/>
              <a:gd name="connsiteX6" fmla="*/ 4699 w 1886838"/>
              <a:gd name="connsiteY6" fmla="*/ 397256 h 707770"/>
              <a:gd name="connsiteX7" fmla="*/ 40576 w 1886838"/>
              <a:gd name="connsiteY7" fmla="*/ 407352 h 707770"/>
              <a:gd name="connsiteX8" fmla="*/ 64453 w 1886838"/>
              <a:gd name="connsiteY8" fmla="*/ 387858 h 707770"/>
              <a:gd name="connsiteX9" fmla="*/ 0 w 1886838"/>
              <a:gd name="connsiteY9" fmla="*/ 313245 h 707770"/>
              <a:gd name="connsiteX10" fmla="*/ 56769 w 1886838"/>
              <a:gd name="connsiteY10" fmla="*/ 266573 h 707770"/>
              <a:gd name="connsiteX11" fmla="*/ 94869 w 1886838"/>
              <a:gd name="connsiteY11" fmla="*/ 272224 h 707770"/>
              <a:gd name="connsiteX12" fmla="*/ 142367 w 1886838"/>
              <a:gd name="connsiteY12" fmla="*/ 298831 h 707770"/>
              <a:gd name="connsiteX13" fmla="*/ 106743 w 1886838"/>
              <a:gd name="connsiteY13" fmla="*/ 298831 h 707770"/>
              <a:gd name="connsiteX14" fmla="*/ 106743 w 1886838"/>
              <a:gd name="connsiteY14" fmla="*/ 269304 h 707770"/>
              <a:gd name="connsiteX15" fmla="*/ 216535 w 1886838"/>
              <a:gd name="connsiteY15" fmla="*/ 269304 h 707770"/>
              <a:gd name="connsiteX16" fmla="*/ 216535 w 1886838"/>
              <a:gd name="connsiteY16" fmla="*/ 298831 h 707770"/>
              <a:gd name="connsiteX17" fmla="*/ 180848 w 1886838"/>
              <a:gd name="connsiteY17" fmla="*/ 298831 h 707770"/>
              <a:gd name="connsiteX18" fmla="*/ 180848 w 1886838"/>
              <a:gd name="connsiteY18" fmla="*/ 433007 h 707770"/>
              <a:gd name="connsiteX19" fmla="*/ 142177 w 1886838"/>
              <a:gd name="connsiteY19" fmla="*/ 433007 h 707770"/>
              <a:gd name="connsiteX20" fmla="*/ 225806 w 1886838"/>
              <a:gd name="connsiteY20" fmla="*/ 269304 h 707770"/>
              <a:gd name="connsiteX21" fmla="*/ 320357 w 1886838"/>
              <a:gd name="connsiteY21" fmla="*/ 269304 h 707770"/>
              <a:gd name="connsiteX22" fmla="*/ 320357 w 1886838"/>
              <a:gd name="connsiteY22" fmla="*/ 297879 h 707770"/>
              <a:gd name="connsiteX23" fmla="*/ 262827 w 1886838"/>
              <a:gd name="connsiteY23" fmla="*/ 297879 h 707770"/>
              <a:gd name="connsiteX24" fmla="*/ 262827 w 1886838"/>
              <a:gd name="connsiteY24" fmla="*/ 334518 h 707770"/>
              <a:gd name="connsiteX25" fmla="*/ 317500 w 1886838"/>
              <a:gd name="connsiteY25" fmla="*/ 334518 h 707770"/>
              <a:gd name="connsiteX26" fmla="*/ 317500 w 1886838"/>
              <a:gd name="connsiteY26" fmla="*/ 363093 h 707770"/>
              <a:gd name="connsiteX27" fmla="*/ 262827 w 1886838"/>
              <a:gd name="connsiteY27" fmla="*/ 363093 h 707770"/>
              <a:gd name="connsiteX28" fmla="*/ 262827 w 1886838"/>
              <a:gd name="connsiteY28" fmla="*/ 404368 h 707770"/>
              <a:gd name="connsiteX29" fmla="*/ 323088 w 1886838"/>
              <a:gd name="connsiteY29" fmla="*/ 404368 h 707770"/>
              <a:gd name="connsiteX30" fmla="*/ 323088 w 1886838"/>
              <a:gd name="connsiteY30" fmla="*/ 433007 h 707770"/>
              <a:gd name="connsiteX31" fmla="*/ 225806 w 1886838"/>
              <a:gd name="connsiteY31" fmla="*/ 433007 h 707770"/>
              <a:gd name="connsiteX32" fmla="*/ 340106 w 1886838"/>
              <a:gd name="connsiteY32" fmla="*/ 269304 h 707770"/>
              <a:gd name="connsiteX33" fmla="*/ 392366 w 1886838"/>
              <a:gd name="connsiteY33" fmla="*/ 269304 h 707770"/>
              <a:gd name="connsiteX34" fmla="*/ 448437 w 1886838"/>
              <a:gd name="connsiteY34" fmla="*/ 321373 h 707770"/>
              <a:gd name="connsiteX35" fmla="*/ 397066 w 1886838"/>
              <a:gd name="connsiteY35" fmla="*/ 373189 h 707770"/>
              <a:gd name="connsiteX36" fmla="*/ 378524 w 1886838"/>
              <a:gd name="connsiteY36" fmla="*/ 373189 h 707770"/>
              <a:gd name="connsiteX37" fmla="*/ 378524 w 1886838"/>
              <a:gd name="connsiteY37" fmla="*/ 433007 h 707770"/>
              <a:gd name="connsiteX38" fmla="*/ 340106 w 1886838"/>
              <a:gd name="connsiteY38" fmla="*/ 433007 h 707770"/>
              <a:gd name="connsiteX39" fmla="*/ 389319 w 1886838"/>
              <a:gd name="connsiteY39" fmla="*/ 344551 h 707770"/>
              <a:gd name="connsiteX40" fmla="*/ 409956 w 1886838"/>
              <a:gd name="connsiteY40" fmla="*/ 321120 h 707770"/>
              <a:gd name="connsiteX41" fmla="*/ 387223 w 1886838"/>
              <a:gd name="connsiteY41" fmla="*/ 297879 h 707770"/>
              <a:gd name="connsiteX42" fmla="*/ 377127 w 1886838"/>
              <a:gd name="connsiteY42" fmla="*/ 297879 h 707770"/>
              <a:gd name="connsiteX43" fmla="*/ 377127 w 1886838"/>
              <a:gd name="connsiteY43" fmla="*/ 344551 h 707770"/>
              <a:gd name="connsiteX44" fmla="*/ 515049 w 1886838"/>
              <a:gd name="connsiteY44" fmla="*/ 269304 h 707770"/>
              <a:gd name="connsiteX45" fmla="*/ 553530 w 1886838"/>
              <a:gd name="connsiteY45" fmla="*/ 269304 h 707770"/>
              <a:gd name="connsiteX46" fmla="*/ 553530 w 1886838"/>
              <a:gd name="connsiteY46" fmla="*/ 433007 h 707770"/>
              <a:gd name="connsiteX47" fmla="*/ 515049 w 1886838"/>
              <a:gd name="connsiteY47" fmla="*/ 433007 h 707770"/>
              <a:gd name="connsiteX48" fmla="*/ 575501 w 1886838"/>
              <a:gd name="connsiteY48" fmla="*/ 269304 h 707770"/>
              <a:gd name="connsiteX49" fmla="*/ 620522 w 1886838"/>
              <a:gd name="connsiteY49" fmla="*/ 269304 h 707770"/>
              <a:gd name="connsiteX50" fmla="*/ 668147 w 1886838"/>
              <a:gd name="connsiteY50" fmla="*/ 382842 h 707770"/>
              <a:gd name="connsiteX51" fmla="*/ 668591 w 1886838"/>
              <a:gd name="connsiteY51" fmla="*/ 382842 h 707770"/>
              <a:gd name="connsiteX52" fmla="*/ 668591 w 1886838"/>
              <a:gd name="connsiteY52" fmla="*/ 269304 h 707770"/>
              <a:gd name="connsiteX53" fmla="*/ 702374 w 1886838"/>
              <a:gd name="connsiteY53" fmla="*/ 269304 h 707770"/>
              <a:gd name="connsiteX54" fmla="*/ 702374 w 1886838"/>
              <a:gd name="connsiteY54" fmla="*/ 433007 h 707770"/>
              <a:gd name="connsiteX55" fmla="*/ 656527 w 1886838"/>
              <a:gd name="connsiteY55" fmla="*/ 433007 h 707770"/>
              <a:gd name="connsiteX56" fmla="*/ 609410 w 1886838"/>
              <a:gd name="connsiteY56" fmla="*/ 314579 h 707770"/>
              <a:gd name="connsiteX57" fmla="*/ 608965 w 1886838"/>
              <a:gd name="connsiteY57" fmla="*/ 314579 h 707770"/>
              <a:gd name="connsiteX58" fmla="*/ 608965 w 1886838"/>
              <a:gd name="connsiteY58" fmla="*/ 433007 h 707770"/>
              <a:gd name="connsiteX59" fmla="*/ 575183 w 1886838"/>
              <a:gd name="connsiteY59" fmla="*/ 433007 h 707770"/>
              <a:gd name="connsiteX60" fmla="*/ 746951 w 1886838"/>
              <a:gd name="connsiteY60" fmla="*/ 298831 h 707770"/>
              <a:gd name="connsiteX61" fmla="*/ 711327 w 1886838"/>
              <a:gd name="connsiteY61" fmla="*/ 298831 h 707770"/>
              <a:gd name="connsiteX62" fmla="*/ 711327 w 1886838"/>
              <a:gd name="connsiteY62" fmla="*/ 269304 h 707770"/>
              <a:gd name="connsiteX63" fmla="*/ 821119 w 1886838"/>
              <a:gd name="connsiteY63" fmla="*/ 269304 h 707770"/>
              <a:gd name="connsiteX64" fmla="*/ 821119 w 1886838"/>
              <a:gd name="connsiteY64" fmla="*/ 298831 h 707770"/>
              <a:gd name="connsiteX65" fmla="*/ 785432 w 1886838"/>
              <a:gd name="connsiteY65" fmla="*/ 298831 h 707770"/>
              <a:gd name="connsiteX66" fmla="*/ 785432 w 1886838"/>
              <a:gd name="connsiteY66" fmla="*/ 433007 h 707770"/>
              <a:gd name="connsiteX67" fmla="*/ 746951 w 1886838"/>
              <a:gd name="connsiteY67" fmla="*/ 433007 h 707770"/>
              <a:gd name="connsiteX68" fmla="*/ 892429 w 1886838"/>
              <a:gd name="connsiteY68" fmla="*/ 266446 h 707770"/>
              <a:gd name="connsiteX69" fmla="*/ 962279 w 1886838"/>
              <a:gd name="connsiteY69" fmla="*/ 351155 h 707770"/>
              <a:gd name="connsiteX70" fmla="*/ 892429 w 1886838"/>
              <a:gd name="connsiteY70" fmla="*/ 435801 h 707770"/>
              <a:gd name="connsiteX71" fmla="*/ 822960 w 1886838"/>
              <a:gd name="connsiteY71" fmla="*/ 351155 h 707770"/>
              <a:gd name="connsiteX72" fmla="*/ 892429 w 1886838"/>
              <a:gd name="connsiteY72" fmla="*/ 266700 h 707770"/>
              <a:gd name="connsiteX73" fmla="*/ 892429 w 1886838"/>
              <a:gd name="connsiteY73" fmla="*/ 408178 h 707770"/>
              <a:gd name="connsiteX74" fmla="*/ 922655 w 1886838"/>
              <a:gd name="connsiteY74" fmla="*/ 351028 h 707770"/>
              <a:gd name="connsiteX75" fmla="*/ 892429 w 1886838"/>
              <a:gd name="connsiteY75" fmla="*/ 293878 h 707770"/>
              <a:gd name="connsiteX76" fmla="*/ 862394 w 1886838"/>
              <a:gd name="connsiteY76" fmla="*/ 351028 h 707770"/>
              <a:gd name="connsiteX77" fmla="*/ 892429 w 1886838"/>
              <a:gd name="connsiteY77" fmla="*/ 408178 h 707770"/>
              <a:gd name="connsiteX78" fmla="*/ 1056577 w 1886838"/>
              <a:gd name="connsiteY78" fmla="*/ 298831 h 707770"/>
              <a:gd name="connsiteX79" fmla="*/ 1020890 w 1886838"/>
              <a:gd name="connsiteY79" fmla="*/ 298831 h 707770"/>
              <a:gd name="connsiteX80" fmla="*/ 1020890 w 1886838"/>
              <a:gd name="connsiteY80" fmla="*/ 269304 h 707770"/>
              <a:gd name="connsiteX81" fmla="*/ 1130681 w 1886838"/>
              <a:gd name="connsiteY81" fmla="*/ 269304 h 707770"/>
              <a:gd name="connsiteX82" fmla="*/ 1130681 w 1886838"/>
              <a:gd name="connsiteY82" fmla="*/ 298831 h 707770"/>
              <a:gd name="connsiteX83" fmla="*/ 1095312 w 1886838"/>
              <a:gd name="connsiteY83" fmla="*/ 298831 h 707770"/>
              <a:gd name="connsiteX84" fmla="*/ 1095312 w 1886838"/>
              <a:gd name="connsiteY84" fmla="*/ 433007 h 707770"/>
              <a:gd name="connsiteX85" fmla="*/ 1056577 w 1886838"/>
              <a:gd name="connsiteY85" fmla="*/ 433007 h 707770"/>
              <a:gd name="connsiteX86" fmla="*/ 1218375 w 1886838"/>
              <a:gd name="connsiteY86" fmla="*/ 364998 h 707770"/>
              <a:gd name="connsiteX87" fmla="*/ 1178497 w 1886838"/>
              <a:gd name="connsiteY87" fmla="*/ 364998 h 707770"/>
              <a:gd name="connsiteX88" fmla="*/ 1178497 w 1886838"/>
              <a:gd name="connsiteY88" fmla="*/ 433007 h 707770"/>
              <a:gd name="connsiteX89" fmla="*/ 1140016 w 1886838"/>
              <a:gd name="connsiteY89" fmla="*/ 433007 h 707770"/>
              <a:gd name="connsiteX90" fmla="*/ 1140016 w 1886838"/>
              <a:gd name="connsiteY90" fmla="*/ 269304 h 707770"/>
              <a:gd name="connsiteX91" fmla="*/ 1178497 w 1886838"/>
              <a:gd name="connsiteY91" fmla="*/ 269304 h 707770"/>
              <a:gd name="connsiteX92" fmla="*/ 1178497 w 1886838"/>
              <a:gd name="connsiteY92" fmla="*/ 334518 h 707770"/>
              <a:gd name="connsiteX93" fmla="*/ 1218375 w 1886838"/>
              <a:gd name="connsiteY93" fmla="*/ 334518 h 707770"/>
              <a:gd name="connsiteX94" fmla="*/ 1218375 w 1886838"/>
              <a:gd name="connsiteY94" fmla="*/ 269304 h 707770"/>
              <a:gd name="connsiteX95" fmla="*/ 1256792 w 1886838"/>
              <a:gd name="connsiteY95" fmla="*/ 269304 h 707770"/>
              <a:gd name="connsiteX96" fmla="*/ 1256792 w 1886838"/>
              <a:gd name="connsiteY96" fmla="*/ 433007 h 707770"/>
              <a:gd name="connsiteX97" fmla="*/ 1218375 w 1886838"/>
              <a:gd name="connsiteY97" fmla="*/ 433007 h 707770"/>
              <a:gd name="connsiteX98" fmla="*/ 1279398 w 1886838"/>
              <a:gd name="connsiteY98" fmla="*/ 269304 h 707770"/>
              <a:gd name="connsiteX99" fmla="*/ 1374077 w 1886838"/>
              <a:gd name="connsiteY99" fmla="*/ 269304 h 707770"/>
              <a:gd name="connsiteX100" fmla="*/ 1374077 w 1886838"/>
              <a:gd name="connsiteY100" fmla="*/ 297879 h 707770"/>
              <a:gd name="connsiteX101" fmla="*/ 1316927 w 1886838"/>
              <a:gd name="connsiteY101" fmla="*/ 297879 h 707770"/>
              <a:gd name="connsiteX102" fmla="*/ 1316927 w 1886838"/>
              <a:gd name="connsiteY102" fmla="*/ 334518 h 707770"/>
              <a:gd name="connsiteX103" fmla="*/ 1371600 w 1886838"/>
              <a:gd name="connsiteY103" fmla="*/ 334518 h 707770"/>
              <a:gd name="connsiteX104" fmla="*/ 1371600 w 1886838"/>
              <a:gd name="connsiteY104" fmla="*/ 363093 h 707770"/>
              <a:gd name="connsiteX105" fmla="*/ 1316927 w 1886838"/>
              <a:gd name="connsiteY105" fmla="*/ 363093 h 707770"/>
              <a:gd name="connsiteX106" fmla="*/ 1316927 w 1886838"/>
              <a:gd name="connsiteY106" fmla="*/ 404368 h 707770"/>
              <a:gd name="connsiteX107" fmla="*/ 1377188 w 1886838"/>
              <a:gd name="connsiteY107" fmla="*/ 404368 h 707770"/>
              <a:gd name="connsiteX108" fmla="*/ 1377188 w 1886838"/>
              <a:gd name="connsiteY108" fmla="*/ 433007 h 707770"/>
              <a:gd name="connsiteX109" fmla="*/ 1279652 w 1886838"/>
              <a:gd name="connsiteY109" fmla="*/ 433007 h 707770"/>
              <a:gd name="connsiteX110" fmla="*/ 1834261 w 1886838"/>
              <a:gd name="connsiteY110" fmla="*/ 311976 h 707770"/>
              <a:gd name="connsiteX111" fmla="*/ 1886839 w 1886838"/>
              <a:gd name="connsiteY111" fmla="*/ 352044 h 707770"/>
              <a:gd name="connsiteX112" fmla="*/ 1886839 w 1886838"/>
              <a:gd name="connsiteY112" fmla="*/ 301816 h 707770"/>
              <a:gd name="connsiteX113" fmla="*/ 1856105 w 1886838"/>
              <a:gd name="connsiteY113" fmla="*/ 294132 h 707770"/>
              <a:gd name="connsiteX114" fmla="*/ 1834515 w 1886838"/>
              <a:gd name="connsiteY114" fmla="*/ 311976 h 707770"/>
              <a:gd name="connsiteX115" fmla="*/ 1841564 w 1886838"/>
              <a:gd name="connsiteY115" fmla="*/ 435801 h 707770"/>
              <a:gd name="connsiteX116" fmla="*/ 1797114 w 1886838"/>
              <a:gd name="connsiteY116" fmla="*/ 429006 h 707770"/>
              <a:gd name="connsiteX117" fmla="*/ 1799273 w 1886838"/>
              <a:gd name="connsiteY117" fmla="*/ 397256 h 707770"/>
              <a:gd name="connsiteX118" fmla="*/ 1835150 w 1886838"/>
              <a:gd name="connsiteY118" fmla="*/ 407352 h 707770"/>
              <a:gd name="connsiteX119" fmla="*/ 1859090 w 1886838"/>
              <a:gd name="connsiteY119" fmla="*/ 387858 h 707770"/>
              <a:gd name="connsiteX120" fmla="*/ 1794574 w 1886838"/>
              <a:gd name="connsiteY120" fmla="*/ 313245 h 707770"/>
              <a:gd name="connsiteX121" fmla="*/ 1851343 w 1886838"/>
              <a:gd name="connsiteY121" fmla="*/ 266573 h 707770"/>
              <a:gd name="connsiteX122" fmla="*/ 1886522 w 1886838"/>
              <a:gd name="connsiteY122" fmla="*/ 271526 h 707770"/>
              <a:gd name="connsiteX123" fmla="*/ 1886522 w 1886838"/>
              <a:gd name="connsiteY123" fmla="*/ 0 h 707770"/>
              <a:gd name="connsiteX124" fmla="*/ 1442022 w 1886838"/>
              <a:gd name="connsiteY124" fmla="*/ 164211 h 707770"/>
              <a:gd name="connsiteX125" fmla="*/ 1442022 w 1886838"/>
              <a:gd name="connsiteY125" fmla="*/ 543560 h 707770"/>
              <a:gd name="connsiteX126" fmla="*/ 1886522 w 1886838"/>
              <a:gd name="connsiteY126" fmla="*/ 707771 h 707770"/>
              <a:gd name="connsiteX127" fmla="*/ 1886522 w 1886838"/>
              <a:gd name="connsiteY127" fmla="*/ 418274 h 707770"/>
              <a:gd name="connsiteX128" fmla="*/ 1841818 w 1886838"/>
              <a:gd name="connsiteY128" fmla="*/ 435801 h 707770"/>
              <a:gd name="connsiteX129" fmla="*/ 1638745 w 1886838"/>
              <a:gd name="connsiteY129" fmla="*/ 433007 h 707770"/>
              <a:gd name="connsiteX130" fmla="*/ 1593278 w 1886838"/>
              <a:gd name="connsiteY130" fmla="*/ 433007 h 707770"/>
              <a:gd name="connsiteX131" fmla="*/ 1546098 w 1886838"/>
              <a:gd name="connsiteY131" fmla="*/ 314579 h 707770"/>
              <a:gd name="connsiteX132" fmla="*/ 1545653 w 1886838"/>
              <a:gd name="connsiteY132" fmla="*/ 314579 h 707770"/>
              <a:gd name="connsiteX133" fmla="*/ 1545653 w 1886838"/>
              <a:gd name="connsiteY133" fmla="*/ 433007 h 707770"/>
              <a:gd name="connsiteX134" fmla="*/ 1511872 w 1886838"/>
              <a:gd name="connsiteY134" fmla="*/ 433007 h 707770"/>
              <a:gd name="connsiteX135" fmla="*/ 1511872 w 1886838"/>
              <a:gd name="connsiteY135" fmla="*/ 269304 h 707770"/>
              <a:gd name="connsiteX136" fmla="*/ 1556893 w 1886838"/>
              <a:gd name="connsiteY136" fmla="*/ 269304 h 707770"/>
              <a:gd name="connsiteX137" fmla="*/ 1604518 w 1886838"/>
              <a:gd name="connsiteY137" fmla="*/ 382842 h 707770"/>
              <a:gd name="connsiteX138" fmla="*/ 1604962 w 1886838"/>
              <a:gd name="connsiteY138" fmla="*/ 382842 h 707770"/>
              <a:gd name="connsiteX139" fmla="*/ 1604962 w 1886838"/>
              <a:gd name="connsiteY139" fmla="*/ 269304 h 707770"/>
              <a:gd name="connsiteX140" fmla="*/ 1638745 w 1886838"/>
              <a:gd name="connsiteY140" fmla="*/ 269304 h 707770"/>
              <a:gd name="connsiteX141" fmla="*/ 1778000 w 1886838"/>
              <a:gd name="connsiteY141" fmla="*/ 433007 h 707770"/>
              <a:gd name="connsiteX142" fmla="*/ 1739519 w 1886838"/>
              <a:gd name="connsiteY142" fmla="*/ 433007 h 707770"/>
              <a:gd name="connsiteX143" fmla="*/ 1739519 w 1886838"/>
              <a:gd name="connsiteY143" fmla="*/ 364998 h 707770"/>
              <a:gd name="connsiteX144" fmla="*/ 1699641 w 1886838"/>
              <a:gd name="connsiteY144" fmla="*/ 364998 h 707770"/>
              <a:gd name="connsiteX145" fmla="*/ 1699641 w 1886838"/>
              <a:gd name="connsiteY145" fmla="*/ 433007 h 707770"/>
              <a:gd name="connsiteX146" fmla="*/ 1661160 w 1886838"/>
              <a:gd name="connsiteY146" fmla="*/ 433007 h 707770"/>
              <a:gd name="connsiteX147" fmla="*/ 1661160 w 1886838"/>
              <a:gd name="connsiteY147" fmla="*/ 269304 h 707770"/>
              <a:gd name="connsiteX148" fmla="*/ 1699641 w 1886838"/>
              <a:gd name="connsiteY148" fmla="*/ 269304 h 707770"/>
              <a:gd name="connsiteX149" fmla="*/ 1699641 w 1886838"/>
              <a:gd name="connsiteY149" fmla="*/ 334518 h 707770"/>
              <a:gd name="connsiteX150" fmla="*/ 1739519 w 1886838"/>
              <a:gd name="connsiteY150" fmla="*/ 334518 h 707770"/>
              <a:gd name="connsiteX151" fmla="*/ 1739519 w 1886838"/>
              <a:gd name="connsiteY151" fmla="*/ 269304 h 707770"/>
              <a:gd name="connsiteX152" fmla="*/ 1778000 w 1886838"/>
              <a:gd name="connsiteY152" fmla="*/ 269304 h 7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886838" h="707770">
                <a:moveTo>
                  <a:pt x="93853" y="302577"/>
                </a:moveTo>
                <a:cubicBezTo>
                  <a:pt x="83792" y="297463"/>
                  <a:pt x="72745" y="294582"/>
                  <a:pt x="61468" y="294132"/>
                </a:cubicBezTo>
                <a:cubicBezTo>
                  <a:pt x="48768" y="294132"/>
                  <a:pt x="39624" y="299783"/>
                  <a:pt x="39624" y="311976"/>
                </a:cubicBezTo>
                <a:cubicBezTo>
                  <a:pt x="39624" y="341757"/>
                  <a:pt x="104140" y="327914"/>
                  <a:pt x="104140" y="386080"/>
                </a:cubicBezTo>
                <a:cubicBezTo>
                  <a:pt x="104140" y="417068"/>
                  <a:pt x="79502" y="435801"/>
                  <a:pt x="46990" y="435801"/>
                </a:cubicBezTo>
                <a:cubicBezTo>
                  <a:pt x="31926" y="435656"/>
                  <a:pt x="16959" y="433369"/>
                  <a:pt x="2540" y="429006"/>
                </a:cubicBezTo>
                <a:lnTo>
                  <a:pt x="4699" y="397256"/>
                </a:lnTo>
                <a:cubicBezTo>
                  <a:pt x="16193" y="401701"/>
                  <a:pt x="26225" y="407352"/>
                  <a:pt x="40576" y="407352"/>
                </a:cubicBezTo>
                <a:cubicBezTo>
                  <a:pt x="52768" y="407352"/>
                  <a:pt x="64453" y="401002"/>
                  <a:pt x="64453" y="387858"/>
                </a:cubicBezTo>
                <a:cubicBezTo>
                  <a:pt x="64453" y="356108"/>
                  <a:pt x="0" y="371666"/>
                  <a:pt x="0" y="313245"/>
                </a:cubicBezTo>
                <a:cubicBezTo>
                  <a:pt x="0" y="308356"/>
                  <a:pt x="1842" y="266573"/>
                  <a:pt x="56769" y="266573"/>
                </a:cubicBezTo>
                <a:cubicBezTo>
                  <a:pt x="69650" y="266915"/>
                  <a:pt x="82443" y="268813"/>
                  <a:pt x="94869" y="272224"/>
                </a:cubicBezTo>
                <a:close/>
                <a:moveTo>
                  <a:pt x="142367" y="298831"/>
                </a:moveTo>
                <a:lnTo>
                  <a:pt x="106743" y="298831"/>
                </a:lnTo>
                <a:lnTo>
                  <a:pt x="106743" y="269304"/>
                </a:lnTo>
                <a:lnTo>
                  <a:pt x="216535" y="269304"/>
                </a:lnTo>
                <a:lnTo>
                  <a:pt x="216535" y="298831"/>
                </a:lnTo>
                <a:lnTo>
                  <a:pt x="180848" y="298831"/>
                </a:lnTo>
                <a:lnTo>
                  <a:pt x="180848" y="433007"/>
                </a:lnTo>
                <a:lnTo>
                  <a:pt x="142177" y="433007"/>
                </a:lnTo>
                <a:close/>
                <a:moveTo>
                  <a:pt x="225806" y="269304"/>
                </a:moveTo>
                <a:lnTo>
                  <a:pt x="320357" y="269304"/>
                </a:lnTo>
                <a:lnTo>
                  <a:pt x="320357" y="297879"/>
                </a:lnTo>
                <a:lnTo>
                  <a:pt x="262827" y="297879"/>
                </a:lnTo>
                <a:lnTo>
                  <a:pt x="262827" y="334518"/>
                </a:lnTo>
                <a:lnTo>
                  <a:pt x="317500" y="334518"/>
                </a:lnTo>
                <a:lnTo>
                  <a:pt x="317500" y="363093"/>
                </a:lnTo>
                <a:lnTo>
                  <a:pt x="262827" y="363093"/>
                </a:lnTo>
                <a:lnTo>
                  <a:pt x="262827" y="404368"/>
                </a:lnTo>
                <a:lnTo>
                  <a:pt x="323088" y="404368"/>
                </a:lnTo>
                <a:lnTo>
                  <a:pt x="323088" y="433007"/>
                </a:lnTo>
                <a:lnTo>
                  <a:pt x="225806" y="433007"/>
                </a:lnTo>
                <a:close/>
                <a:moveTo>
                  <a:pt x="340106" y="269304"/>
                </a:moveTo>
                <a:lnTo>
                  <a:pt x="392366" y="269304"/>
                </a:lnTo>
                <a:cubicBezTo>
                  <a:pt x="427355" y="269304"/>
                  <a:pt x="448437" y="285941"/>
                  <a:pt x="448437" y="321373"/>
                </a:cubicBezTo>
                <a:cubicBezTo>
                  <a:pt x="448437" y="349250"/>
                  <a:pt x="432943" y="373189"/>
                  <a:pt x="397066" y="373189"/>
                </a:cubicBezTo>
                <a:lnTo>
                  <a:pt x="378524" y="373189"/>
                </a:lnTo>
                <a:lnTo>
                  <a:pt x="378524" y="433007"/>
                </a:lnTo>
                <a:lnTo>
                  <a:pt x="340106" y="433007"/>
                </a:lnTo>
                <a:close/>
                <a:moveTo>
                  <a:pt x="389319" y="344551"/>
                </a:moveTo>
                <a:cubicBezTo>
                  <a:pt x="401320" y="344551"/>
                  <a:pt x="409956" y="336360"/>
                  <a:pt x="409956" y="321120"/>
                </a:cubicBezTo>
                <a:cubicBezTo>
                  <a:pt x="409956" y="305880"/>
                  <a:pt x="402463" y="297879"/>
                  <a:pt x="387223" y="297879"/>
                </a:cubicBezTo>
                <a:lnTo>
                  <a:pt x="377127" y="297879"/>
                </a:lnTo>
                <a:lnTo>
                  <a:pt x="377127" y="344551"/>
                </a:lnTo>
                <a:close/>
                <a:moveTo>
                  <a:pt x="515049" y="269304"/>
                </a:moveTo>
                <a:lnTo>
                  <a:pt x="553530" y="269304"/>
                </a:lnTo>
                <a:lnTo>
                  <a:pt x="553530" y="433007"/>
                </a:lnTo>
                <a:lnTo>
                  <a:pt x="515049" y="433007"/>
                </a:lnTo>
                <a:close/>
                <a:moveTo>
                  <a:pt x="575501" y="269304"/>
                </a:moveTo>
                <a:lnTo>
                  <a:pt x="620522" y="269304"/>
                </a:lnTo>
                <a:lnTo>
                  <a:pt x="668147" y="382842"/>
                </a:lnTo>
                <a:lnTo>
                  <a:pt x="668591" y="382842"/>
                </a:lnTo>
                <a:lnTo>
                  <a:pt x="668591" y="269304"/>
                </a:lnTo>
                <a:lnTo>
                  <a:pt x="702374" y="269304"/>
                </a:lnTo>
                <a:lnTo>
                  <a:pt x="702374" y="433007"/>
                </a:lnTo>
                <a:lnTo>
                  <a:pt x="656527" y="433007"/>
                </a:lnTo>
                <a:lnTo>
                  <a:pt x="609410" y="314579"/>
                </a:lnTo>
                <a:lnTo>
                  <a:pt x="608965" y="314579"/>
                </a:lnTo>
                <a:lnTo>
                  <a:pt x="608965" y="433007"/>
                </a:lnTo>
                <a:lnTo>
                  <a:pt x="575183" y="433007"/>
                </a:lnTo>
                <a:close/>
                <a:moveTo>
                  <a:pt x="746951" y="298831"/>
                </a:moveTo>
                <a:lnTo>
                  <a:pt x="711327" y="298831"/>
                </a:lnTo>
                <a:lnTo>
                  <a:pt x="711327" y="269304"/>
                </a:lnTo>
                <a:lnTo>
                  <a:pt x="821119" y="269304"/>
                </a:lnTo>
                <a:lnTo>
                  <a:pt x="821119" y="298831"/>
                </a:lnTo>
                <a:lnTo>
                  <a:pt x="785432" y="298831"/>
                </a:lnTo>
                <a:lnTo>
                  <a:pt x="785432" y="433007"/>
                </a:lnTo>
                <a:lnTo>
                  <a:pt x="746951" y="433007"/>
                </a:lnTo>
                <a:close/>
                <a:moveTo>
                  <a:pt x="892429" y="266446"/>
                </a:moveTo>
                <a:cubicBezTo>
                  <a:pt x="939546" y="266446"/>
                  <a:pt x="962279" y="303086"/>
                  <a:pt x="962279" y="351155"/>
                </a:cubicBezTo>
                <a:cubicBezTo>
                  <a:pt x="962279" y="399224"/>
                  <a:pt x="939737" y="435801"/>
                  <a:pt x="892429" y="435801"/>
                </a:cubicBezTo>
                <a:cubicBezTo>
                  <a:pt x="845122" y="435801"/>
                  <a:pt x="822960" y="399224"/>
                  <a:pt x="822960" y="351155"/>
                </a:cubicBezTo>
                <a:cubicBezTo>
                  <a:pt x="822960" y="303086"/>
                  <a:pt x="845249" y="266700"/>
                  <a:pt x="892429" y="266700"/>
                </a:cubicBezTo>
                <a:close/>
                <a:moveTo>
                  <a:pt x="892429" y="408178"/>
                </a:moveTo>
                <a:cubicBezTo>
                  <a:pt x="914654" y="408178"/>
                  <a:pt x="922655" y="382778"/>
                  <a:pt x="922655" y="351028"/>
                </a:cubicBezTo>
                <a:cubicBezTo>
                  <a:pt x="922655" y="319278"/>
                  <a:pt x="914654" y="293878"/>
                  <a:pt x="892429" y="293878"/>
                </a:cubicBezTo>
                <a:cubicBezTo>
                  <a:pt x="870204" y="293878"/>
                  <a:pt x="862394" y="319278"/>
                  <a:pt x="862394" y="351028"/>
                </a:cubicBezTo>
                <a:cubicBezTo>
                  <a:pt x="862394" y="382778"/>
                  <a:pt x="870141" y="408178"/>
                  <a:pt x="892429" y="408178"/>
                </a:cubicBezTo>
                <a:close/>
                <a:moveTo>
                  <a:pt x="1056577" y="298831"/>
                </a:moveTo>
                <a:lnTo>
                  <a:pt x="1020890" y="298831"/>
                </a:lnTo>
                <a:lnTo>
                  <a:pt x="1020890" y="269304"/>
                </a:lnTo>
                <a:lnTo>
                  <a:pt x="1130681" y="269304"/>
                </a:lnTo>
                <a:lnTo>
                  <a:pt x="1130681" y="298831"/>
                </a:lnTo>
                <a:lnTo>
                  <a:pt x="1095312" y="298831"/>
                </a:lnTo>
                <a:lnTo>
                  <a:pt x="1095312" y="433007"/>
                </a:lnTo>
                <a:lnTo>
                  <a:pt x="1056577" y="433007"/>
                </a:lnTo>
                <a:close/>
                <a:moveTo>
                  <a:pt x="1218375" y="364998"/>
                </a:moveTo>
                <a:lnTo>
                  <a:pt x="1178497" y="364998"/>
                </a:lnTo>
                <a:lnTo>
                  <a:pt x="1178497" y="433007"/>
                </a:lnTo>
                <a:lnTo>
                  <a:pt x="1140016" y="433007"/>
                </a:lnTo>
                <a:lnTo>
                  <a:pt x="1140016" y="269304"/>
                </a:lnTo>
                <a:lnTo>
                  <a:pt x="1178497" y="269304"/>
                </a:lnTo>
                <a:lnTo>
                  <a:pt x="1178497" y="334518"/>
                </a:lnTo>
                <a:lnTo>
                  <a:pt x="1218375" y="334518"/>
                </a:lnTo>
                <a:lnTo>
                  <a:pt x="1218375" y="269304"/>
                </a:lnTo>
                <a:lnTo>
                  <a:pt x="1256792" y="269304"/>
                </a:lnTo>
                <a:lnTo>
                  <a:pt x="1256792" y="433007"/>
                </a:lnTo>
                <a:lnTo>
                  <a:pt x="1218375" y="433007"/>
                </a:lnTo>
                <a:close/>
                <a:moveTo>
                  <a:pt x="1279398" y="269304"/>
                </a:moveTo>
                <a:lnTo>
                  <a:pt x="1374077" y="269304"/>
                </a:lnTo>
                <a:lnTo>
                  <a:pt x="1374077" y="297879"/>
                </a:lnTo>
                <a:lnTo>
                  <a:pt x="1316927" y="297879"/>
                </a:lnTo>
                <a:lnTo>
                  <a:pt x="1316927" y="334518"/>
                </a:lnTo>
                <a:lnTo>
                  <a:pt x="1371600" y="334518"/>
                </a:lnTo>
                <a:lnTo>
                  <a:pt x="1371600" y="363093"/>
                </a:lnTo>
                <a:lnTo>
                  <a:pt x="1316927" y="363093"/>
                </a:lnTo>
                <a:lnTo>
                  <a:pt x="1316927" y="404368"/>
                </a:lnTo>
                <a:lnTo>
                  <a:pt x="1377188" y="404368"/>
                </a:lnTo>
                <a:lnTo>
                  <a:pt x="1377188" y="433007"/>
                </a:lnTo>
                <a:lnTo>
                  <a:pt x="1279652" y="433007"/>
                </a:lnTo>
                <a:close/>
                <a:moveTo>
                  <a:pt x="1834261" y="311976"/>
                </a:moveTo>
                <a:cubicBezTo>
                  <a:pt x="1834261" y="333566"/>
                  <a:pt x="1868170" y="332232"/>
                  <a:pt x="1886839" y="352044"/>
                </a:cubicBezTo>
                <a:lnTo>
                  <a:pt x="1886839" y="301816"/>
                </a:lnTo>
                <a:cubicBezTo>
                  <a:pt x="1877232" y="297168"/>
                  <a:pt x="1866769" y="294552"/>
                  <a:pt x="1856105" y="294132"/>
                </a:cubicBezTo>
                <a:cubicBezTo>
                  <a:pt x="1843977" y="294132"/>
                  <a:pt x="1834515" y="299783"/>
                  <a:pt x="1834515" y="311976"/>
                </a:cubicBezTo>
                <a:close/>
                <a:moveTo>
                  <a:pt x="1841564" y="435801"/>
                </a:moveTo>
                <a:cubicBezTo>
                  <a:pt x="1826500" y="435656"/>
                  <a:pt x="1811533" y="433369"/>
                  <a:pt x="1797114" y="429006"/>
                </a:cubicBezTo>
                <a:lnTo>
                  <a:pt x="1799273" y="397256"/>
                </a:lnTo>
                <a:cubicBezTo>
                  <a:pt x="1810766" y="401701"/>
                  <a:pt x="1820862" y="407352"/>
                  <a:pt x="1835150" y="407352"/>
                </a:cubicBezTo>
                <a:cubicBezTo>
                  <a:pt x="1847342" y="407352"/>
                  <a:pt x="1859090" y="401002"/>
                  <a:pt x="1859090" y="387858"/>
                </a:cubicBezTo>
                <a:cubicBezTo>
                  <a:pt x="1859090" y="356108"/>
                  <a:pt x="1794574" y="371666"/>
                  <a:pt x="1794574" y="313245"/>
                </a:cubicBezTo>
                <a:cubicBezTo>
                  <a:pt x="1794574" y="308356"/>
                  <a:pt x="1796415" y="266573"/>
                  <a:pt x="1851343" y="266573"/>
                </a:cubicBezTo>
                <a:cubicBezTo>
                  <a:pt x="1863228" y="266777"/>
                  <a:pt x="1875042" y="268441"/>
                  <a:pt x="1886522" y="271526"/>
                </a:cubicBezTo>
                <a:lnTo>
                  <a:pt x="1886522" y="0"/>
                </a:lnTo>
                <a:lnTo>
                  <a:pt x="1442022" y="164211"/>
                </a:lnTo>
                <a:lnTo>
                  <a:pt x="1442022" y="543560"/>
                </a:lnTo>
                <a:lnTo>
                  <a:pt x="1886522" y="707771"/>
                </a:lnTo>
                <a:lnTo>
                  <a:pt x="1886522" y="418274"/>
                </a:lnTo>
                <a:cubicBezTo>
                  <a:pt x="1874696" y="430064"/>
                  <a:pt x="1858505" y="436412"/>
                  <a:pt x="1841818" y="435801"/>
                </a:cubicBezTo>
                <a:close/>
                <a:moveTo>
                  <a:pt x="1638745" y="433007"/>
                </a:moveTo>
                <a:lnTo>
                  <a:pt x="1593278" y="433007"/>
                </a:lnTo>
                <a:lnTo>
                  <a:pt x="1546098" y="314579"/>
                </a:lnTo>
                <a:lnTo>
                  <a:pt x="1545653" y="314579"/>
                </a:lnTo>
                <a:lnTo>
                  <a:pt x="1545653" y="433007"/>
                </a:lnTo>
                <a:lnTo>
                  <a:pt x="1511872" y="433007"/>
                </a:lnTo>
                <a:lnTo>
                  <a:pt x="1511872" y="269304"/>
                </a:lnTo>
                <a:lnTo>
                  <a:pt x="1556893" y="269304"/>
                </a:lnTo>
                <a:lnTo>
                  <a:pt x="1604518" y="382842"/>
                </a:lnTo>
                <a:lnTo>
                  <a:pt x="1604962" y="382842"/>
                </a:lnTo>
                <a:lnTo>
                  <a:pt x="1604962" y="269304"/>
                </a:lnTo>
                <a:lnTo>
                  <a:pt x="1638745" y="269304"/>
                </a:lnTo>
                <a:close/>
                <a:moveTo>
                  <a:pt x="1778000" y="433007"/>
                </a:moveTo>
                <a:lnTo>
                  <a:pt x="1739519" y="433007"/>
                </a:lnTo>
                <a:lnTo>
                  <a:pt x="1739519" y="364998"/>
                </a:lnTo>
                <a:lnTo>
                  <a:pt x="1699641" y="364998"/>
                </a:lnTo>
                <a:lnTo>
                  <a:pt x="1699641" y="433007"/>
                </a:lnTo>
                <a:lnTo>
                  <a:pt x="1661160" y="433007"/>
                </a:lnTo>
                <a:lnTo>
                  <a:pt x="1661160" y="269304"/>
                </a:lnTo>
                <a:lnTo>
                  <a:pt x="1699641" y="269304"/>
                </a:lnTo>
                <a:lnTo>
                  <a:pt x="1699641" y="334518"/>
                </a:lnTo>
                <a:lnTo>
                  <a:pt x="1739519" y="334518"/>
                </a:lnTo>
                <a:lnTo>
                  <a:pt x="1739519" y="269304"/>
                </a:lnTo>
                <a:lnTo>
                  <a:pt x="1778000" y="269304"/>
                </a:lnTo>
                <a:close/>
              </a:path>
            </a:pathLst>
          </a:custGeom>
          <a:solidFill>
            <a:srgbClr val="FFFFFF"/>
          </a:solidFill>
          <a:ln w="6350" cap="flat">
            <a:noFill/>
            <a:prstDash val="solid"/>
            <a:miter/>
          </a:ln>
        </p:spPr>
        <p:txBody>
          <a:bodyPr rtlCol="0" anchor="ctr"/>
          <a:lstStyle/>
          <a:p>
            <a:endParaRPr lang="en-GB"/>
          </a:p>
        </p:txBody>
      </p:sp>
      <p:sp>
        <p:nvSpPr>
          <p:cNvPr id="17" name="Freeform: Shape 19">
            <a:extLst>
              <a:ext uri="{FF2B5EF4-FFF2-40B4-BE49-F238E27FC236}">
                <a16:creationId xmlns:a16="http://schemas.microsoft.com/office/drawing/2014/main" id="{64C317AA-74C9-C044-8A21-91D2A1D38DD8}"/>
              </a:ext>
            </a:extLst>
          </p:cNvPr>
          <p:cNvSpPr/>
          <p:nvPr userDrawn="1"/>
        </p:nvSpPr>
        <p:spPr>
          <a:xfrm>
            <a:off x="8050697" y="3533441"/>
            <a:ext cx="4176878" cy="3324559"/>
          </a:xfrm>
          <a:custGeom>
            <a:avLst/>
            <a:gdLst>
              <a:gd name="connsiteX0" fmla="*/ 3630353 w 3630353"/>
              <a:gd name="connsiteY0" fmla="*/ 0 h 2889556"/>
              <a:gd name="connsiteX1" fmla="*/ 3630353 w 3630353"/>
              <a:gd name="connsiteY1" fmla="*/ 2889556 h 2889556"/>
              <a:gd name="connsiteX2" fmla="*/ 0 w 3630353"/>
              <a:gd name="connsiteY2" fmla="*/ 2889556 h 2889556"/>
              <a:gd name="connsiteX3" fmla="*/ 0 w 3630353"/>
              <a:gd name="connsiteY3" fmla="*/ 1270045 h 2889556"/>
            </a:gdLst>
            <a:ahLst/>
            <a:cxnLst>
              <a:cxn ang="0">
                <a:pos x="connsiteX0" y="connsiteY0"/>
              </a:cxn>
              <a:cxn ang="0">
                <a:pos x="connsiteX1" y="connsiteY1"/>
              </a:cxn>
              <a:cxn ang="0">
                <a:pos x="connsiteX2" y="connsiteY2"/>
              </a:cxn>
              <a:cxn ang="0">
                <a:pos x="connsiteX3" y="connsiteY3"/>
              </a:cxn>
            </a:cxnLst>
            <a:rect l="l" t="t" r="r" b="b"/>
            <a:pathLst>
              <a:path w="3630353" h="2889556">
                <a:moveTo>
                  <a:pt x="3630353" y="0"/>
                </a:moveTo>
                <a:lnTo>
                  <a:pt x="3630353" y="2889556"/>
                </a:lnTo>
                <a:lnTo>
                  <a:pt x="0" y="2889556"/>
                </a:lnTo>
                <a:lnTo>
                  <a:pt x="0" y="1270045"/>
                </a:lnTo>
                <a:close/>
              </a:path>
            </a:pathLst>
          </a:custGeom>
          <a:solidFill>
            <a:schemeClr val="tx2"/>
          </a:solidFill>
          <a:ln w="6350" cap="flat">
            <a:noFill/>
            <a:prstDash val="solid"/>
            <a:miter/>
          </a:ln>
        </p:spPr>
        <p:txBody>
          <a:bodyPr wrap="square" rtlCol="0" anchor="ctr">
            <a:noAutofit/>
          </a:bodyPr>
          <a:lstStyle/>
          <a:p>
            <a:endParaRPr lang="en-GB"/>
          </a:p>
        </p:txBody>
      </p:sp>
      <p:sp>
        <p:nvSpPr>
          <p:cNvPr id="21" name="Rectangle 20">
            <a:extLst>
              <a:ext uri="{FF2B5EF4-FFF2-40B4-BE49-F238E27FC236}">
                <a16:creationId xmlns:a16="http://schemas.microsoft.com/office/drawing/2014/main" id="{6C49FBDC-7259-C340-8AFD-5A3450F1EEF3}"/>
              </a:ext>
            </a:extLst>
          </p:cNvPr>
          <p:cNvSpPr/>
          <p:nvPr userDrawn="1"/>
        </p:nvSpPr>
        <p:spPr>
          <a:xfrm>
            <a:off x="8465755" y="5416296"/>
            <a:ext cx="3586561" cy="1015663"/>
          </a:xfrm>
          <a:prstGeom prst="rect">
            <a:avLst/>
          </a:prstGeom>
        </p:spPr>
        <p:txBody>
          <a:bodyPr wrap="square">
            <a:spAutoFit/>
          </a:bodyP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u="none">
                <a:solidFill>
                  <a:schemeClr val="bg1"/>
                </a:solidFill>
                <a:hlinkClick r:id="rId2"/>
              </a:rPr>
              <a:t>stepintothenhs.nhs.uk/primary</a:t>
            </a:r>
            <a:endParaRPr lang="en-US" u="none">
              <a:solidFill>
                <a:schemeClr val="bg1"/>
              </a:solidFill>
            </a:endParaRPr>
          </a:p>
        </p:txBody>
      </p:sp>
      <p:sp>
        <p:nvSpPr>
          <p:cNvPr id="2" name="Freeform: Shape 1">
            <a:extLst>
              <a:ext uri="{FF2B5EF4-FFF2-40B4-BE49-F238E27FC236}">
                <a16:creationId xmlns:a16="http://schemas.microsoft.com/office/drawing/2014/main" id="{2F9610CA-EBB1-4DB6-B8B4-D1BCB7A70C1B}"/>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219666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6"/>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B91A15A5-98CC-40AA-94CD-E66D6C5CA40C}"/>
              </a:ext>
            </a:extLst>
          </p:cNvPr>
          <p:cNvSpPr>
            <a:spLocks noGrp="1"/>
          </p:cNvSpPr>
          <p:nvPr>
            <p:ph type="title"/>
          </p:nvPr>
        </p:nvSpPr>
        <p:spPr>
          <a:xfrm>
            <a:off x="1039812" y="1318294"/>
            <a:ext cx="10005822" cy="547492"/>
          </a:xfrm>
        </p:spPr>
        <p:txBody>
          <a:bodyPr/>
          <a:lstStyle/>
          <a:p>
            <a:r>
              <a:rPr lang="en-US"/>
              <a:t>Click to edit Master title style</a:t>
            </a:r>
            <a:endParaRPr lang="en-GB"/>
          </a:p>
        </p:txBody>
      </p:sp>
    </p:spTree>
    <p:extLst>
      <p:ext uri="{BB962C8B-B14F-4D97-AF65-F5344CB8AC3E}">
        <p14:creationId xmlns:p14="http://schemas.microsoft.com/office/powerpoint/2010/main" val="36774926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 title and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numCol="2"/>
          <a:lstStyle>
            <a:lvl1pPr>
              <a:defRPr sz="240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6"/>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5DDC1F59-7E8A-4BEE-9C3B-C60CABFDB50F}"/>
              </a:ext>
            </a:extLst>
          </p:cNvPr>
          <p:cNvSpPr>
            <a:spLocks noGrp="1"/>
          </p:cNvSpPr>
          <p:nvPr>
            <p:ph type="title"/>
          </p:nvPr>
        </p:nvSpPr>
        <p:spPr>
          <a:xfrm>
            <a:off x="1039812" y="1318294"/>
            <a:ext cx="10005822" cy="547492"/>
          </a:xfrm>
        </p:spPr>
        <p:txBody>
          <a:bodyPr/>
          <a:lstStyle/>
          <a:p>
            <a:r>
              <a:rPr lang="en-US"/>
              <a:t>Click to edit Master title style</a:t>
            </a:r>
            <a:endParaRPr lang="en-GB"/>
          </a:p>
        </p:txBody>
      </p:sp>
    </p:spTree>
    <p:extLst>
      <p:ext uri="{BB962C8B-B14F-4D97-AF65-F5344CB8AC3E}">
        <p14:creationId xmlns:p14="http://schemas.microsoft.com/office/powerpoint/2010/main" val="9453223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1" y="2368800"/>
            <a:ext cx="4974847"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6532575" y="2368800"/>
            <a:ext cx="4975200"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C58B76B1-17B6-474C-A007-5478CE63700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59787A4-3709-490F-9A9B-F6093FD2591C}"/>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EDDE07F-9A3E-4371-97C0-5D10A6D8008B}"/>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5066CBC-017F-4480-9BC6-278757956C45}"/>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FBC5D0A-4A0A-481F-9789-CE7D59E5C535}"/>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20076F2-9EA4-414A-ADB2-98D043E9D75A}"/>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94A9B6-4D54-4434-8380-B5A65C4289BA}"/>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A246565-8A2E-4126-9F96-F2D26FFE2B6C}"/>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8A142D-9699-455A-8C82-264205ED48E7}"/>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6"/>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38DA93-1426-4696-B8CC-E3244D58444E}"/>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2B70D74-B054-412B-B9C8-FEF48F28FCDD}"/>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42E3F01-B262-4372-87E8-57F6A0963D36}"/>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ED591B-AE08-4723-965C-A0475EB8E286}"/>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DAE7461-73BA-4AA5-A1B4-3EC465DF3207}"/>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50A8DB8-B356-4ACB-802E-ACB3842B4DA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A5A2A83-7BB9-4DC1-8CF0-86FCAAF78E11}"/>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6439777-0FAF-46D3-92E5-C9766132649F}"/>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93BD6-1A5A-4E64-8E49-7DA4BC030C7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EC3A9A42-F0C7-4F63-A27B-FF22740C0FCC}"/>
              </a:ext>
            </a:extLst>
          </p:cNvPr>
          <p:cNvSpPr>
            <a:spLocks noGrp="1"/>
          </p:cNvSpPr>
          <p:nvPr>
            <p:ph type="title"/>
          </p:nvPr>
        </p:nvSpPr>
        <p:spPr>
          <a:xfrm>
            <a:off x="1039811" y="1318294"/>
            <a:ext cx="10005823" cy="547492"/>
          </a:xfrm>
        </p:spPr>
        <p:txBody>
          <a:bodyPr/>
          <a:lstStyle/>
          <a:p>
            <a:r>
              <a:rPr lang="en-US"/>
              <a:t>Click to edit Master title style</a:t>
            </a:r>
            <a:endParaRPr lang="en-GB"/>
          </a:p>
        </p:txBody>
      </p:sp>
    </p:spTree>
    <p:extLst>
      <p:ext uri="{BB962C8B-B14F-4D97-AF65-F5344CB8AC3E}">
        <p14:creationId xmlns:p14="http://schemas.microsoft.com/office/powerpoint/2010/main" val="384069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2" y="2368800"/>
            <a:ext cx="3081338"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4273550" y="2368800"/>
            <a:ext cx="6492875"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2C4E4394-0EB9-47E6-8495-F1CB6CD33D31}"/>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90F9406-0A2C-4E1A-84C3-CFBB0E7AE563}"/>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8CDF917-B363-4D5F-8CE7-2223A0CCB2CD}"/>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3DC4494-F919-4339-9BB1-520925A85AFE}"/>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3CCB623-3483-44A5-8E58-6EFDFA98BB9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55E8A5-CFAF-47F8-9158-D74D05CA0F31}"/>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13BA02-70C6-49EC-87ED-864101EC4661}"/>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76DBF44-4A9E-4322-9E9F-617F17D4BE63}"/>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65F5488-25C5-4C45-9E34-FCD846047451}"/>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6"/>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13490C9-8B62-41AD-8C19-84DA6711E339}"/>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A55359A-60B6-49C1-B3D2-0776CCBF8745}"/>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3385F4E-A435-4E72-8C4E-D7A9B866979C}"/>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E35A4A-A0D4-4AC8-9D23-179A44C586E2}"/>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2CFC516-67C9-4BEB-8D8E-78698EE55DBC}"/>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E99A45C-C01F-47CE-AC62-03DDF1C7725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6A34B9-49A7-4D44-94CB-910BFE6109CC}"/>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47BCB57-4BE4-4B29-93C3-BA1C84CAB7F4}"/>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388B4E4-0E6E-4FC9-9098-82C0F3D3998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14" name="Title 13">
            <a:extLst>
              <a:ext uri="{FF2B5EF4-FFF2-40B4-BE49-F238E27FC236}">
                <a16:creationId xmlns:a16="http://schemas.microsoft.com/office/drawing/2014/main" id="{1F44010B-3BE1-4991-8E2E-D04F68B3FF8A}"/>
              </a:ext>
            </a:extLst>
          </p:cNvPr>
          <p:cNvSpPr>
            <a:spLocks noGrp="1"/>
          </p:cNvSpPr>
          <p:nvPr>
            <p:ph type="title"/>
          </p:nvPr>
        </p:nvSpPr>
        <p:spPr>
          <a:xfrm>
            <a:off x="1039812" y="1318294"/>
            <a:ext cx="10005822" cy="547492"/>
          </a:xfrm>
        </p:spPr>
        <p:txBody>
          <a:bodyPr/>
          <a:lstStyle/>
          <a:p>
            <a:r>
              <a:rPr lang="en-US"/>
              <a:t>Click to edit Master title style</a:t>
            </a:r>
            <a:endParaRPr lang="en-GB"/>
          </a:p>
        </p:txBody>
      </p:sp>
    </p:spTree>
    <p:extLst>
      <p:ext uri="{BB962C8B-B14F-4D97-AF65-F5344CB8AC3E}">
        <p14:creationId xmlns:p14="http://schemas.microsoft.com/office/powerpoint/2010/main" val="2640216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71BE-6AC8-407B-A964-EF51C1A8E08A}"/>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3" name="Footer Placeholder 2">
            <a:extLst>
              <a:ext uri="{FF2B5EF4-FFF2-40B4-BE49-F238E27FC236}">
                <a16:creationId xmlns:a16="http://schemas.microsoft.com/office/drawing/2014/main" id="{5C14F592-8D78-4DAF-99F6-73295CA9D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88CEA-BB11-4CE1-AFF0-DACCB960B850}"/>
              </a:ext>
            </a:extLst>
          </p:cNvPr>
          <p:cNvSpPr>
            <a:spLocks noGrp="1"/>
          </p:cNvSpPr>
          <p:nvPr>
            <p:ph type="sldNum" sz="quarter" idx="12"/>
          </p:nvPr>
        </p:nvSpPr>
        <p:spPr/>
        <p:txBody>
          <a:bodyPr/>
          <a:lstStyle/>
          <a:p>
            <a:fld id="{6F7B71F2-0498-4E6A-8351-92D4AF98CDE6}" type="slidenum">
              <a:rPr lang="en-GB" smtClean="0"/>
              <a:t>‹#›</a:t>
            </a:fld>
            <a:endParaRPr lang="en-GB"/>
          </a:p>
        </p:txBody>
      </p:sp>
    </p:spTree>
    <p:extLst>
      <p:ext uri="{BB962C8B-B14F-4D97-AF65-F5344CB8AC3E}">
        <p14:creationId xmlns:p14="http://schemas.microsoft.com/office/powerpoint/2010/main" val="31807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767A-32F5-4C49-9DF2-072B08207F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491DC0-3E30-4DA7-A978-7CADE7A49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CD2CF-6B44-4160-B28E-298B36DC03EA}"/>
              </a:ext>
            </a:extLst>
          </p:cNvPr>
          <p:cNvSpPr>
            <a:spLocks noGrp="1"/>
          </p:cNvSpPr>
          <p:nvPr>
            <p:ph type="dt" sz="half" idx="10"/>
          </p:nvPr>
        </p:nvSpPr>
        <p:spPr/>
        <p:txBody>
          <a:bodyPr/>
          <a:lstStyle/>
          <a:p>
            <a:fld id="{CB3855B0-53C6-4955-8061-C4778851B69A}" type="datetimeFigureOut">
              <a:rPr lang="en-GB" smtClean="0"/>
              <a:t>10/12/2024</a:t>
            </a:fld>
            <a:endParaRPr lang="en-GB"/>
          </a:p>
        </p:txBody>
      </p:sp>
      <p:sp>
        <p:nvSpPr>
          <p:cNvPr id="5" name="Footer Placeholder 4">
            <a:extLst>
              <a:ext uri="{FF2B5EF4-FFF2-40B4-BE49-F238E27FC236}">
                <a16:creationId xmlns:a16="http://schemas.microsoft.com/office/drawing/2014/main" id="{9A94DEF5-5ABC-40BC-BD35-BD2D327A5F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10898-C282-42FE-A759-647F88833E42}"/>
              </a:ext>
            </a:extLst>
          </p:cNvPr>
          <p:cNvSpPr>
            <a:spLocks noGrp="1"/>
          </p:cNvSpPr>
          <p:nvPr>
            <p:ph type="sldNum" sz="quarter" idx="12"/>
          </p:nvPr>
        </p:nvSpPr>
        <p:spPr/>
        <p:txBody>
          <a:bodyPr/>
          <a:lstStyle/>
          <a:p>
            <a:fld id="{E4CF146D-79B2-4201-9C6E-C3DF26375498}" type="slidenum">
              <a:rPr lang="en-GB" smtClean="0"/>
              <a:t>‹#›</a:t>
            </a:fld>
            <a:endParaRPr lang="en-GB"/>
          </a:p>
        </p:txBody>
      </p:sp>
    </p:spTree>
    <p:extLst>
      <p:ext uri="{BB962C8B-B14F-4D97-AF65-F5344CB8AC3E}">
        <p14:creationId xmlns:p14="http://schemas.microsoft.com/office/powerpoint/2010/main" val="317173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Al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44AC117-D226-469F-84EF-13AD15BBC247}"/>
              </a:ext>
            </a:extLst>
          </p:cNvPr>
          <p:cNvSpPr/>
          <p:nvPr/>
        </p:nvSpPr>
        <p:spPr>
          <a:xfrm>
            <a:off x="0" y="-7810"/>
            <a:ext cx="3043872" cy="6865810"/>
          </a:xfrm>
          <a:custGeom>
            <a:avLst/>
            <a:gdLst>
              <a:gd name="connsiteX0" fmla="*/ 3043873 w 3043872"/>
              <a:gd name="connsiteY0" fmla="*/ 5771515 h 6865810"/>
              <a:gd name="connsiteX1" fmla="*/ 0 w 3043872"/>
              <a:gd name="connsiteY1" fmla="*/ 6865811 h 6865810"/>
              <a:gd name="connsiteX2" fmla="*/ 0 w 3043872"/>
              <a:gd name="connsiteY2" fmla="*/ 0 h 6865810"/>
              <a:gd name="connsiteX3" fmla="*/ 3043873 w 3043872"/>
              <a:gd name="connsiteY3" fmla="*/ 1129919 h 6865810"/>
              <a:gd name="connsiteX4" fmla="*/ 3043873 w 3043872"/>
              <a:gd name="connsiteY4" fmla="*/ 5771515 h 686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6865810">
                <a:moveTo>
                  <a:pt x="3043873" y="5771515"/>
                </a:moveTo>
                <a:lnTo>
                  <a:pt x="0" y="6865811"/>
                </a:lnTo>
                <a:lnTo>
                  <a:pt x="0" y="0"/>
                </a:lnTo>
                <a:lnTo>
                  <a:pt x="3043873" y="1129919"/>
                </a:lnTo>
                <a:lnTo>
                  <a:pt x="3043873" y="5771515"/>
                </a:lnTo>
                <a:close/>
              </a:path>
            </a:pathLst>
          </a:custGeom>
          <a:solidFill>
            <a:schemeClr val="accent6"/>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E3E7BE28-2796-465D-9305-12051339734D}"/>
              </a:ext>
            </a:extLst>
          </p:cNvPr>
          <p:cNvSpPr/>
          <p:nvPr/>
        </p:nvSpPr>
        <p:spPr>
          <a:xfrm>
            <a:off x="0" y="7175"/>
            <a:ext cx="3043872" cy="3573716"/>
          </a:xfrm>
          <a:custGeom>
            <a:avLst/>
            <a:gdLst>
              <a:gd name="connsiteX0" fmla="*/ 0 w 3043872"/>
              <a:gd name="connsiteY0" fmla="*/ 1139825 h 3573716"/>
              <a:gd name="connsiteX1" fmla="*/ 3043873 w 3043872"/>
              <a:gd name="connsiteY1" fmla="*/ 0 h 3573716"/>
              <a:gd name="connsiteX2" fmla="*/ 3043873 w 3043872"/>
              <a:gd name="connsiteY2" fmla="*/ 3573717 h 3573716"/>
              <a:gd name="connsiteX3" fmla="*/ 0 w 3043872"/>
              <a:gd name="connsiteY3" fmla="*/ 2289810 h 3573716"/>
              <a:gd name="connsiteX4" fmla="*/ 0 w 3043872"/>
              <a:gd name="connsiteY4" fmla="*/ 1139825 h 357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3573716">
                <a:moveTo>
                  <a:pt x="0" y="1139825"/>
                </a:moveTo>
                <a:lnTo>
                  <a:pt x="3043873" y="0"/>
                </a:lnTo>
                <a:lnTo>
                  <a:pt x="3043873" y="3573717"/>
                </a:lnTo>
                <a:lnTo>
                  <a:pt x="0" y="2289810"/>
                </a:lnTo>
                <a:lnTo>
                  <a:pt x="0" y="1139825"/>
                </a:lnTo>
                <a:close/>
              </a:path>
            </a:pathLst>
          </a:custGeom>
          <a:solidFill>
            <a:schemeClr val="tx2"/>
          </a:solidFill>
          <a:ln w="6350" cap="flat">
            <a:noFill/>
            <a:prstDash val="solid"/>
            <a:miter/>
          </a:ln>
        </p:spPr>
        <p:txBody>
          <a:bodyPr rtlCol="0" anchor="ctr"/>
          <a:lstStyle/>
          <a:p>
            <a:endParaRPr lang="en-GB"/>
          </a:p>
        </p:txBody>
      </p:sp>
      <p:sp>
        <p:nvSpPr>
          <p:cNvPr id="15" name="Freeform: Shape 11">
            <a:extLst>
              <a:ext uri="{FF2B5EF4-FFF2-40B4-BE49-F238E27FC236}">
                <a16:creationId xmlns:a16="http://schemas.microsoft.com/office/drawing/2014/main" id="{EAA3DB0C-81A2-8D48-BE18-B902180355C8}"/>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6" name="Freeform: Shape 11">
            <a:extLst>
              <a:ext uri="{FF2B5EF4-FFF2-40B4-BE49-F238E27FC236}">
                <a16:creationId xmlns:a16="http://schemas.microsoft.com/office/drawing/2014/main" id="{E9DE337D-77AC-F048-AD39-6F6631B9DC94}"/>
              </a:ext>
            </a:extLst>
          </p:cNvPr>
          <p:cNvSpPr/>
          <p:nvPr userDrawn="1"/>
        </p:nvSpPr>
        <p:spPr>
          <a:xfrm>
            <a:off x="6973057" y="1193259"/>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5A1167-F86C-48BB-AA2D-E83022CFE2C0}"/>
              </a:ext>
            </a:extLst>
          </p:cNvPr>
          <p:cNvSpPr/>
          <p:nvPr/>
        </p:nvSpPr>
        <p:spPr>
          <a:xfrm>
            <a:off x="3043872" y="7175"/>
            <a:ext cx="5421883" cy="6855714"/>
          </a:xfrm>
          <a:custGeom>
            <a:avLst/>
            <a:gdLst>
              <a:gd name="connsiteX0" fmla="*/ 5421884 w 5421883"/>
              <a:gd name="connsiteY0" fmla="*/ 4836287 h 6855714"/>
              <a:gd name="connsiteX1" fmla="*/ 0 w 5421883"/>
              <a:gd name="connsiteY1" fmla="*/ 6855714 h 6855714"/>
              <a:gd name="connsiteX2" fmla="*/ 0 w 5421883"/>
              <a:gd name="connsiteY2" fmla="*/ 0 h 6855714"/>
              <a:gd name="connsiteX3" fmla="*/ 5421884 w 5421883"/>
              <a:gd name="connsiteY3" fmla="*/ 2019427 h 6855714"/>
              <a:gd name="connsiteX4" fmla="*/ 5421884 w 5421883"/>
              <a:gd name="connsiteY4" fmla="*/ 4836287 h 685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883" h="6855714">
                <a:moveTo>
                  <a:pt x="5421884" y="4836287"/>
                </a:moveTo>
                <a:lnTo>
                  <a:pt x="0" y="6855714"/>
                </a:lnTo>
                <a:lnTo>
                  <a:pt x="0" y="0"/>
                </a:lnTo>
                <a:lnTo>
                  <a:pt x="5421884" y="2019427"/>
                </a:lnTo>
                <a:lnTo>
                  <a:pt x="5421884" y="4836287"/>
                </a:lnTo>
                <a:close/>
              </a:path>
            </a:pathLst>
          </a:custGeom>
          <a:solidFill>
            <a:schemeClr val="accent1"/>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83A0A3F-668A-4E25-B9B0-527D1C23C57B}"/>
              </a:ext>
            </a:extLst>
          </p:cNvPr>
          <p:cNvSpPr/>
          <p:nvPr userDrawn="1"/>
        </p:nvSpPr>
        <p:spPr>
          <a:xfrm>
            <a:off x="8040757" y="3525529"/>
            <a:ext cx="4186818" cy="3332471"/>
          </a:xfrm>
          <a:custGeom>
            <a:avLst/>
            <a:gdLst>
              <a:gd name="connsiteX0" fmla="*/ 3630353 w 3630353"/>
              <a:gd name="connsiteY0" fmla="*/ 0 h 2889556"/>
              <a:gd name="connsiteX1" fmla="*/ 3630353 w 3630353"/>
              <a:gd name="connsiteY1" fmla="*/ 2889556 h 2889556"/>
              <a:gd name="connsiteX2" fmla="*/ 0 w 3630353"/>
              <a:gd name="connsiteY2" fmla="*/ 2889556 h 2889556"/>
              <a:gd name="connsiteX3" fmla="*/ 0 w 3630353"/>
              <a:gd name="connsiteY3" fmla="*/ 1270045 h 2889556"/>
            </a:gdLst>
            <a:ahLst/>
            <a:cxnLst>
              <a:cxn ang="0">
                <a:pos x="connsiteX0" y="connsiteY0"/>
              </a:cxn>
              <a:cxn ang="0">
                <a:pos x="connsiteX1" y="connsiteY1"/>
              </a:cxn>
              <a:cxn ang="0">
                <a:pos x="connsiteX2" y="connsiteY2"/>
              </a:cxn>
              <a:cxn ang="0">
                <a:pos x="connsiteX3" y="connsiteY3"/>
              </a:cxn>
            </a:cxnLst>
            <a:rect l="l" t="t" r="r" b="b"/>
            <a:pathLst>
              <a:path w="3630353" h="2889556">
                <a:moveTo>
                  <a:pt x="3630353" y="0"/>
                </a:moveTo>
                <a:lnTo>
                  <a:pt x="3630353" y="2889556"/>
                </a:lnTo>
                <a:lnTo>
                  <a:pt x="0" y="2889556"/>
                </a:lnTo>
                <a:lnTo>
                  <a:pt x="0" y="1270045"/>
                </a:lnTo>
                <a:close/>
              </a:path>
            </a:pathLst>
          </a:custGeom>
          <a:solidFill>
            <a:schemeClr val="tx2"/>
          </a:solidFill>
          <a:ln w="6350" cap="flat">
            <a:noFill/>
            <a:prstDash val="solid"/>
            <a:miter/>
          </a:ln>
        </p:spPr>
        <p:txBody>
          <a:bodyPr wrap="square" rtlCol="0" anchor="ctr">
            <a:noAutofit/>
          </a:bodyPr>
          <a:lstStyle/>
          <a:p>
            <a:endParaRPr lang="en-GB"/>
          </a:p>
        </p:txBody>
      </p:sp>
      <p:sp>
        <p:nvSpPr>
          <p:cNvPr id="17" name="Picture Placeholder 16">
            <a:extLst>
              <a:ext uri="{FF2B5EF4-FFF2-40B4-BE49-F238E27FC236}">
                <a16:creationId xmlns:a16="http://schemas.microsoft.com/office/drawing/2014/main" id="{DD111819-B7B7-48F2-AA6E-39FE6DA38F2C}"/>
              </a:ext>
            </a:extLst>
          </p:cNvPr>
          <p:cNvSpPr>
            <a:spLocks noGrp="1"/>
          </p:cNvSpPr>
          <p:nvPr>
            <p:ph type="pic" sz="quarter" idx="10"/>
          </p:nvPr>
        </p:nvSpPr>
        <p:spPr>
          <a:xfrm>
            <a:off x="1" y="2296986"/>
            <a:ext cx="3043873" cy="4566539"/>
          </a:xfrm>
          <a:custGeom>
            <a:avLst/>
            <a:gdLst>
              <a:gd name="connsiteX0" fmla="*/ 0 w 3043873"/>
              <a:gd name="connsiteY0" fmla="*/ 0 h 4566539"/>
              <a:gd name="connsiteX1" fmla="*/ 3043873 w 3043873"/>
              <a:gd name="connsiteY1" fmla="*/ 1283906 h 4566539"/>
              <a:gd name="connsiteX2" fmla="*/ 3043873 w 3043873"/>
              <a:gd name="connsiteY2" fmla="*/ 4566539 h 4566539"/>
              <a:gd name="connsiteX3" fmla="*/ 0 w 3043873"/>
              <a:gd name="connsiteY3" fmla="*/ 4561015 h 4566539"/>
            </a:gdLst>
            <a:ahLst/>
            <a:cxnLst>
              <a:cxn ang="0">
                <a:pos x="connsiteX0" y="connsiteY0"/>
              </a:cxn>
              <a:cxn ang="0">
                <a:pos x="connsiteX1" y="connsiteY1"/>
              </a:cxn>
              <a:cxn ang="0">
                <a:pos x="connsiteX2" y="connsiteY2"/>
              </a:cxn>
              <a:cxn ang="0">
                <a:pos x="connsiteX3" y="connsiteY3"/>
              </a:cxn>
            </a:cxnLst>
            <a:rect l="l" t="t" r="r" b="b"/>
            <a:pathLst>
              <a:path w="3043873" h="4566539">
                <a:moveTo>
                  <a:pt x="0" y="0"/>
                </a:moveTo>
                <a:lnTo>
                  <a:pt x="3043873" y="1283906"/>
                </a:lnTo>
                <a:lnTo>
                  <a:pt x="3043873" y="4566539"/>
                </a:lnTo>
                <a:lnTo>
                  <a:pt x="0" y="4561015"/>
                </a:lnTo>
                <a:close/>
              </a:path>
            </a:pathLst>
          </a:custGeom>
          <a:solidFill>
            <a:schemeClr val="bg2">
              <a:lumMod val="95000"/>
            </a:schemeClr>
          </a:solidFill>
        </p:spPr>
        <p:txBody>
          <a:bodyPr wrap="square" anchor="ctr">
            <a:noAutofit/>
          </a:bodyPr>
          <a:lstStyle>
            <a:lvl1pPr algn="ctr">
              <a:defRPr/>
            </a:lvl1pPr>
          </a:lstStyle>
          <a:p>
            <a:endParaRPr lang="en-GB"/>
          </a:p>
        </p:txBody>
      </p:sp>
      <p:sp>
        <p:nvSpPr>
          <p:cNvPr id="2" name="Title 1">
            <a:extLst>
              <a:ext uri="{FF2B5EF4-FFF2-40B4-BE49-F238E27FC236}">
                <a16:creationId xmlns:a16="http://schemas.microsoft.com/office/drawing/2014/main" id="{0F436FDF-4583-4C03-910B-172A6B3CD4E0}"/>
              </a:ext>
            </a:extLst>
          </p:cNvPr>
          <p:cNvSpPr>
            <a:spLocks noGrp="1"/>
          </p:cNvSpPr>
          <p:nvPr>
            <p:ph type="ctrTitle"/>
          </p:nvPr>
        </p:nvSpPr>
        <p:spPr>
          <a:xfrm>
            <a:off x="3324225" y="1122363"/>
            <a:ext cx="4594226" cy="2387600"/>
          </a:xfrm>
        </p:spPr>
        <p:txBody>
          <a:bodyPr anchor="b"/>
          <a:lstStyle>
            <a:lvl1pPr algn="l">
              <a:defRPr sz="42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5393764-9D4B-4DA1-A3F9-746C7A05AF6C}"/>
              </a:ext>
            </a:extLst>
          </p:cNvPr>
          <p:cNvSpPr>
            <a:spLocks noGrp="1"/>
          </p:cNvSpPr>
          <p:nvPr>
            <p:ph type="subTitle" idx="1"/>
          </p:nvPr>
        </p:nvSpPr>
        <p:spPr>
          <a:xfrm>
            <a:off x="3324224" y="3602038"/>
            <a:ext cx="459422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Freeform: Shape 12">
            <a:extLst>
              <a:ext uri="{FF2B5EF4-FFF2-40B4-BE49-F238E27FC236}">
                <a16:creationId xmlns:a16="http://schemas.microsoft.com/office/drawing/2014/main" id="{E2D68CA2-56D9-4020-AB04-66FF53AEC60F}"/>
              </a:ext>
            </a:extLst>
          </p:cNvPr>
          <p:cNvSpPr/>
          <p:nvPr/>
        </p:nvSpPr>
        <p:spPr>
          <a:xfrm>
            <a:off x="476250" y="1351805"/>
            <a:ext cx="2059397" cy="772498"/>
          </a:xfrm>
          <a:custGeom>
            <a:avLst/>
            <a:gdLst>
              <a:gd name="connsiteX0" fmla="*/ 93853 w 1886838"/>
              <a:gd name="connsiteY0" fmla="*/ 302577 h 707770"/>
              <a:gd name="connsiteX1" fmla="*/ 61468 w 1886838"/>
              <a:gd name="connsiteY1" fmla="*/ 294132 h 707770"/>
              <a:gd name="connsiteX2" fmla="*/ 39624 w 1886838"/>
              <a:gd name="connsiteY2" fmla="*/ 311976 h 707770"/>
              <a:gd name="connsiteX3" fmla="*/ 104140 w 1886838"/>
              <a:gd name="connsiteY3" fmla="*/ 386080 h 707770"/>
              <a:gd name="connsiteX4" fmla="*/ 46990 w 1886838"/>
              <a:gd name="connsiteY4" fmla="*/ 435801 h 707770"/>
              <a:gd name="connsiteX5" fmla="*/ 2540 w 1886838"/>
              <a:gd name="connsiteY5" fmla="*/ 429006 h 707770"/>
              <a:gd name="connsiteX6" fmla="*/ 4699 w 1886838"/>
              <a:gd name="connsiteY6" fmla="*/ 397256 h 707770"/>
              <a:gd name="connsiteX7" fmla="*/ 40576 w 1886838"/>
              <a:gd name="connsiteY7" fmla="*/ 407352 h 707770"/>
              <a:gd name="connsiteX8" fmla="*/ 64453 w 1886838"/>
              <a:gd name="connsiteY8" fmla="*/ 387858 h 707770"/>
              <a:gd name="connsiteX9" fmla="*/ 0 w 1886838"/>
              <a:gd name="connsiteY9" fmla="*/ 313245 h 707770"/>
              <a:gd name="connsiteX10" fmla="*/ 56769 w 1886838"/>
              <a:gd name="connsiteY10" fmla="*/ 266573 h 707770"/>
              <a:gd name="connsiteX11" fmla="*/ 94869 w 1886838"/>
              <a:gd name="connsiteY11" fmla="*/ 272224 h 707770"/>
              <a:gd name="connsiteX12" fmla="*/ 142367 w 1886838"/>
              <a:gd name="connsiteY12" fmla="*/ 298831 h 707770"/>
              <a:gd name="connsiteX13" fmla="*/ 106743 w 1886838"/>
              <a:gd name="connsiteY13" fmla="*/ 298831 h 707770"/>
              <a:gd name="connsiteX14" fmla="*/ 106743 w 1886838"/>
              <a:gd name="connsiteY14" fmla="*/ 269304 h 707770"/>
              <a:gd name="connsiteX15" fmla="*/ 216535 w 1886838"/>
              <a:gd name="connsiteY15" fmla="*/ 269304 h 707770"/>
              <a:gd name="connsiteX16" fmla="*/ 216535 w 1886838"/>
              <a:gd name="connsiteY16" fmla="*/ 298831 h 707770"/>
              <a:gd name="connsiteX17" fmla="*/ 180848 w 1886838"/>
              <a:gd name="connsiteY17" fmla="*/ 298831 h 707770"/>
              <a:gd name="connsiteX18" fmla="*/ 180848 w 1886838"/>
              <a:gd name="connsiteY18" fmla="*/ 433007 h 707770"/>
              <a:gd name="connsiteX19" fmla="*/ 142177 w 1886838"/>
              <a:gd name="connsiteY19" fmla="*/ 433007 h 707770"/>
              <a:gd name="connsiteX20" fmla="*/ 225806 w 1886838"/>
              <a:gd name="connsiteY20" fmla="*/ 269304 h 707770"/>
              <a:gd name="connsiteX21" fmla="*/ 320357 w 1886838"/>
              <a:gd name="connsiteY21" fmla="*/ 269304 h 707770"/>
              <a:gd name="connsiteX22" fmla="*/ 320357 w 1886838"/>
              <a:gd name="connsiteY22" fmla="*/ 297879 h 707770"/>
              <a:gd name="connsiteX23" fmla="*/ 262827 w 1886838"/>
              <a:gd name="connsiteY23" fmla="*/ 297879 h 707770"/>
              <a:gd name="connsiteX24" fmla="*/ 262827 w 1886838"/>
              <a:gd name="connsiteY24" fmla="*/ 334518 h 707770"/>
              <a:gd name="connsiteX25" fmla="*/ 317500 w 1886838"/>
              <a:gd name="connsiteY25" fmla="*/ 334518 h 707770"/>
              <a:gd name="connsiteX26" fmla="*/ 317500 w 1886838"/>
              <a:gd name="connsiteY26" fmla="*/ 363093 h 707770"/>
              <a:gd name="connsiteX27" fmla="*/ 262827 w 1886838"/>
              <a:gd name="connsiteY27" fmla="*/ 363093 h 707770"/>
              <a:gd name="connsiteX28" fmla="*/ 262827 w 1886838"/>
              <a:gd name="connsiteY28" fmla="*/ 404368 h 707770"/>
              <a:gd name="connsiteX29" fmla="*/ 323088 w 1886838"/>
              <a:gd name="connsiteY29" fmla="*/ 404368 h 707770"/>
              <a:gd name="connsiteX30" fmla="*/ 323088 w 1886838"/>
              <a:gd name="connsiteY30" fmla="*/ 433007 h 707770"/>
              <a:gd name="connsiteX31" fmla="*/ 225806 w 1886838"/>
              <a:gd name="connsiteY31" fmla="*/ 433007 h 707770"/>
              <a:gd name="connsiteX32" fmla="*/ 340106 w 1886838"/>
              <a:gd name="connsiteY32" fmla="*/ 269304 h 707770"/>
              <a:gd name="connsiteX33" fmla="*/ 392366 w 1886838"/>
              <a:gd name="connsiteY33" fmla="*/ 269304 h 707770"/>
              <a:gd name="connsiteX34" fmla="*/ 448437 w 1886838"/>
              <a:gd name="connsiteY34" fmla="*/ 321373 h 707770"/>
              <a:gd name="connsiteX35" fmla="*/ 397066 w 1886838"/>
              <a:gd name="connsiteY35" fmla="*/ 373189 h 707770"/>
              <a:gd name="connsiteX36" fmla="*/ 378524 w 1886838"/>
              <a:gd name="connsiteY36" fmla="*/ 373189 h 707770"/>
              <a:gd name="connsiteX37" fmla="*/ 378524 w 1886838"/>
              <a:gd name="connsiteY37" fmla="*/ 433007 h 707770"/>
              <a:gd name="connsiteX38" fmla="*/ 340106 w 1886838"/>
              <a:gd name="connsiteY38" fmla="*/ 433007 h 707770"/>
              <a:gd name="connsiteX39" fmla="*/ 389319 w 1886838"/>
              <a:gd name="connsiteY39" fmla="*/ 344551 h 707770"/>
              <a:gd name="connsiteX40" fmla="*/ 409956 w 1886838"/>
              <a:gd name="connsiteY40" fmla="*/ 321120 h 707770"/>
              <a:gd name="connsiteX41" fmla="*/ 387223 w 1886838"/>
              <a:gd name="connsiteY41" fmla="*/ 297879 h 707770"/>
              <a:gd name="connsiteX42" fmla="*/ 377127 w 1886838"/>
              <a:gd name="connsiteY42" fmla="*/ 297879 h 707770"/>
              <a:gd name="connsiteX43" fmla="*/ 377127 w 1886838"/>
              <a:gd name="connsiteY43" fmla="*/ 344551 h 707770"/>
              <a:gd name="connsiteX44" fmla="*/ 515049 w 1886838"/>
              <a:gd name="connsiteY44" fmla="*/ 269304 h 707770"/>
              <a:gd name="connsiteX45" fmla="*/ 553530 w 1886838"/>
              <a:gd name="connsiteY45" fmla="*/ 269304 h 707770"/>
              <a:gd name="connsiteX46" fmla="*/ 553530 w 1886838"/>
              <a:gd name="connsiteY46" fmla="*/ 433007 h 707770"/>
              <a:gd name="connsiteX47" fmla="*/ 515049 w 1886838"/>
              <a:gd name="connsiteY47" fmla="*/ 433007 h 707770"/>
              <a:gd name="connsiteX48" fmla="*/ 575501 w 1886838"/>
              <a:gd name="connsiteY48" fmla="*/ 269304 h 707770"/>
              <a:gd name="connsiteX49" fmla="*/ 620522 w 1886838"/>
              <a:gd name="connsiteY49" fmla="*/ 269304 h 707770"/>
              <a:gd name="connsiteX50" fmla="*/ 668147 w 1886838"/>
              <a:gd name="connsiteY50" fmla="*/ 382842 h 707770"/>
              <a:gd name="connsiteX51" fmla="*/ 668591 w 1886838"/>
              <a:gd name="connsiteY51" fmla="*/ 382842 h 707770"/>
              <a:gd name="connsiteX52" fmla="*/ 668591 w 1886838"/>
              <a:gd name="connsiteY52" fmla="*/ 269304 h 707770"/>
              <a:gd name="connsiteX53" fmla="*/ 702374 w 1886838"/>
              <a:gd name="connsiteY53" fmla="*/ 269304 h 707770"/>
              <a:gd name="connsiteX54" fmla="*/ 702374 w 1886838"/>
              <a:gd name="connsiteY54" fmla="*/ 433007 h 707770"/>
              <a:gd name="connsiteX55" fmla="*/ 656527 w 1886838"/>
              <a:gd name="connsiteY55" fmla="*/ 433007 h 707770"/>
              <a:gd name="connsiteX56" fmla="*/ 609410 w 1886838"/>
              <a:gd name="connsiteY56" fmla="*/ 314579 h 707770"/>
              <a:gd name="connsiteX57" fmla="*/ 608965 w 1886838"/>
              <a:gd name="connsiteY57" fmla="*/ 314579 h 707770"/>
              <a:gd name="connsiteX58" fmla="*/ 608965 w 1886838"/>
              <a:gd name="connsiteY58" fmla="*/ 433007 h 707770"/>
              <a:gd name="connsiteX59" fmla="*/ 575183 w 1886838"/>
              <a:gd name="connsiteY59" fmla="*/ 433007 h 707770"/>
              <a:gd name="connsiteX60" fmla="*/ 746951 w 1886838"/>
              <a:gd name="connsiteY60" fmla="*/ 298831 h 707770"/>
              <a:gd name="connsiteX61" fmla="*/ 711327 w 1886838"/>
              <a:gd name="connsiteY61" fmla="*/ 298831 h 707770"/>
              <a:gd name="connsiteX62" fmla="*/ 711327 w 1886838"/>
              <a:gd name="connsiteY62" fmla="*/ 269304 h 707770"/>
              <a:gd name="connsiteX63" fmla="*/ 821119 w 1886838"/>
              <a:gd name="connsiteY63" fmla="*/ 269304 h 707770"/>
              <a:gd name="connsiteX64" fmla="*/ 821119 w 1886838"/>
              <a:gd name="connsiteY64" fmla="*/ 298831 h 707770"/>
              <a:gd name="connsiteX65" fmla="*/ 785432 w 1886838"/>
              <a:gd name="connsiteY65" fmla="*/ 298831 h 707770"/>
              <a:gd name="connsiteX66" fmla="*/ 785432 w 1886838"/>
              <a:gd name="connsiteY66" fmla="*/ 433007 h 707770"/>
              <a:gd name="connsiteX67" fmla="*/ 746951 w 1886838"/>
              <a:gd name="connsiteY67" fmla="*/ 433007 h 707770"/>
              <a:gd name="connsiteX68" fmla="*/ 892429 w 1886838"/>
              <a:gd name="connsiteY68" fmla="*/ 266446 h 707770"/>
              <a:gd name="connsiteX69" fmla="*/ 962279 w 1886838"/>
              <a:gd name="connsiteY69" fmla="*/ 351155 h 707770"/>
              <a:gd name="connsiteX70" fmla="*/ 892429 w 1886838"/>
              <a:gd name="connsiteY70" fmla="*/ 435801 h 707770"/>
              <a:gd name="connsiteX71" fmla="*/ 822960 w 1886838"/>
              <a:gd name="connsiteY71" fmla="*/ 351155 h 707770"/>
              <a:gd name="connsiteX72" fmla="*/ 892429 w 1886838"/>
              <a:gd name="connsiteY72" fmla="*/ 266700 h 707770"/>
              <a:gd name="connsiteX73" fmla="*/ 892429 w 1886838"/>
              <a:gd name="connsiteY73" fmla="*/ 408178 h 707770"/>
              <a:gd name="connsiteX74" fmla="*/ 922655 w 1886838"/>
              <a:gd name="connsiteY74" fmla="*/ 351028 h 707770"/>
              <a:gd name="connsiteX75" fmla="*/ 892429 w 1886838"/>
              <a:gd name="connsiteY75" fmla="*/ 293878 h 707770"/>
              <a:gd name="connsiteX76" fmla="*/ 862394 w 1886838"/>
              <a:gd name="connsiteY76" fmla="*/ 351028 h 707770"/>
              <a:gd name="connsiteX77" fmla="*/ 892429 w 1886838"/>
              <a:gd name="connsiteY77" fmla="*/ 408178 h 707770"/>
              <a:gd name="connsiteX78" fmla="*/ 1056577 w 1886838"/>
              <a:gd name="connsiteY78" fmla="*/ 298831 h 707770"/>
              <a:gd name="connsiteX79" fmla="*/ 1020890 w 1886838"/>
              <a:gd name="connsiteY79" fmla="*/ 298831 h 707770"/>
              <a:gd name="connsiteX80" fmla="*/ 1020890 w 1886838"/>
              <a:gd name="connsiteY80" fmla="*/ 269304 h 707770"/>
              <a:gd name="connsiteX81" fmla="*/ 1130681 w 1886838"/>
              <a:gd name="connsiteY81" fmla="*/ 269304 h 707770"/>
              <a:gd name="connsiteX82" fmla="*/ 1130681 w 1886838"/>
              <a:gd name="connsiteY82" fmla="*/ 298831 h 707770"/>
              <a:gd name="connsiteX83" fmla="*/ 1095312 w 1886838"/>
              <a:gd name="connsiteY83" fmla="*/ 298831 h 707770"/>
              <a:gd name="connsiteX84" fmla="*/ 1095312 w 1886838"/>
              <a:gd name="connsiteY84" fmla="*/ 433007 h 707770"/>
              <a:gd name="connsiteX85" fmla="*/ 1056577 w 1886838"/>
              <a:gd name="connsiteY85" fmla="*/ 433007 h 707770"/>
              <a:gd name="connsiteX86" fmla="*/ 1218375 w 1886838"/>
              <a:gd name="connsiteY86" fmla="*/ 364998 h 707770"/>
              <a:gd name="connsiteX87" fmla="*/ 1178497 w 1886838"/>
              <a:gd name="connsiteY87" fmla="*/ 364998 h 707770"/>
              <a:gd name="connsiteX88" fmla="*/ 1178497 w 1886838"/>
              <a:gd name="connsiteY88" fmla="*/ 433007 h 707770"/>
              <a:gd name="connsiteX89" fmla="*/ 1140016 w 1886838"/>
              <a:gd name="connsiteY89" fmla="*/ 433007 h 707770"/>
              <a:gd name="connsiteX90" fmla="*/ 1140016 w 1886838"/>
              <a:gd name="connsiteY90" fmla="*/ 269304 h 707770"/>
              <a:gd name="connsiteX91" fmla="*/ 1178497 w 1886838"/>
              <a:gd name="connsiteY91" fmla="*/ 269304 h 707770"/>
              <a:gd name="connsiteX92" fmla="*/ 1178497 w 1886838"/>
              <a:gd name="connsiteY92" fmla="*/ 334518 h 707770"/>
              <a:gd name="connsiteX93" fmla="*/ 1218375 w 1886838"/>
              <a:gd name="connsiteY93" fmla="*/ 334518 h 707770"/>
              <a:gd name="connsiteX94" fmla="*/ 1218375 w 1886838"/>
              <a:gd name="connsiteY94" fmla="*/ 269304 h 707770"/>
              <a:gd name="connsiteX95" fmla="*/ 1256792 w 1886838"/>
              <a:gd name="connsiteY95" fmla="*/ 269304 h 707770"/>
              <a:gd name="connsiteX96" fmla="*/ 1256792 w 1886838"/>
              <a:gd name="connsiteY96" fmla="*/ 433007 h 707770"/>
              <a:gd name="connsiteX97" fmla="*/ 1218375 w 1886838"/>
              <a:gd name="connsiteY97" fmla="*/ 433007 h 707770"/>
              <a:gd name="connsiteX98" fmla="*/ 1279398 w 1886838"/>
              <a:gd name="connsiteY98" fmla="*/ 269304 h 707770"/>
              <a:gd name="connsiteX99" fmla="*/ 1374077 w 1886838"/>
              <a:gd name="connsiteY99" fmla="*/ 269304 h 707770"/>
              <a:gd name="connsiteX100" fmla="*/ 1374077 w 1886838"/>
              <a:gd name="connsiteY100" fmla="*/ 297879 h 707770"/>
              <a:gd name="connsiteX101" fmla="*/ 1316927 w 1886838"/>
              <a:gd name="connsiteY101" fmla="*/ 297879 h 707770"/>
              <a:gd name="connsiteX102" fmla="*/ 1316927 w 1886838"/>
              <a:gd name="connsiteY102" fmla="*/ 334518 h 707770"/>
              <a:gd name="connsiteX103" fmla="*/ 1371600 w 1886838"/>
              <a:gd name="connsiteY103" fmla="*/ 334518 h 707770"/>
              <a:gd name="connsiteX104" fmla="*/ 1371600 w 1886838"/>
              <a:gd name="connsiteY104" fmla="*/ 363093 h 707770"/>
              <a:gd name="connsiteX105" fmla="*/ 1316927 w 1886838"/>
              <a:gd name="connsiteY105" fmla="*/ 363093 h 707770"/>
              <a:gd name="connsiteX106" fmla="*/ 1316927 w 1886838"/>
              <a:gd name="connsiteY106" fmla="*/ 404368 h 707770"/>
              <a:gd name="connsiteX107" fmla="*/ 1377188 w 1886838"/>
              <a:gd name="connsiteY107" fmla="*/ 404368 h 707770"/>
              <a:gd name="connsiteX108" fmla="*/ 1377188 w 1886838"/>
              <a:gd name="connsiteY108" fmla="*/ 433007 h 707770"/>
              <a:gd name="connsiteX109" fmla="*/ 1279652 w 1886838"/>
              <a:gd name="connsiteY109" fmla="*/ 433007 h 707770"/>
              <a:gd name="connsiteX110" fmla="*/ 1834261 w 1886838"/>
              <a:gd name="connsiteY110" fmla="*/ 311976 h 707770"/>
              <a:gd name="connsiteX111" fmla="*/ 1886839 w 1886838"/>
              <a:gd name="connsiteY111" fmla="*/ 352044 h 707770"/>
              <a:gd name="connsiteX112" fmla="*/ 1886839 w 1886838"/>
              <a:gd name="connsiteY112" fmla="*/ 301816 h 707770"/>
              <a:gd name="connsiteX113" fmla="*/ 1856105 w 1886838"/>
              <a:gd name="connsiteY113" fmla="*/ 294132 h 707770"/>
              <a:gd name="connsiteX114" fmla="*/ 1834515 w 1886838"/>
              <a:gd name="connsiteY114" fmla="*/ 311976 h 707770"/>
              <a:gd name="connsiteX115" fmla="*/ 1841564 w 1886838"/>
              <a:gd name="connsiteY115" fmla="*/ 435801 h 707770"/>
              <a:gd name="connsiteX116" fmla="*/ 1797114 w 1886838"/>
              <a:gd name="connsiteY116" fmla="*/ 429006 h 707770"/>
              <a:gd name="connsiteX117" fmla="*/ 1799273 w 1886838"/>
              <a:gd name="connsiteY117" fmla="*/ 397256 h 707770"/>
              <a:gd name="connsiteX118" fmla="*/ 1835150 w 1886838"/>
              <a:gd name="connsiteY118" fmla="*/ 407352 h 707770"/>
              <a:gd name="connsiteX119" fmla="*/ 1859090 w 1886838"/>
              <a:gd name="connsiteY119" fmla="*/ 387858 h 707770"/>
              <a:gd name="connsiteX120" fmla="*/ 1794574 w 1886838"/>
              <a:gd name="connsiteY120" fmla="*/ 313245 h 707770"/>
              <a:gd name="connsiteX121" fmla="*/ 1851343 w 1886838"/>
              <a:gd name="connsiteY121" fmla="*/ 266573 h 707770"/>
              <a:gd name="connsiteX122" fmla="*/ 1886522 w 1886838"/>
              <a:gd name="connsiteY122" fmla="*/ 271526 h 707770"/>
              <a:gd name="connsiteX123" fmla="*/ 1886522 w 1886838"/>
              <a:gd name="connsiteY123" fmla="*/ 0 h 707770"/>
              <a:gd name="connsiteX124" fmla="*/ 1442022 w 1886838"/>
              <a:gd name="connsiteY124" fmla="*/ 164211 h 707770"/>
              <a:gd name="connsiteX125" fmla="*/ 1442022 w 1886838"/>
              <a:gd name="connsiteY125" fmla="*/ 543560 h 707770"/>
              <a:gd name="connsiteX126" fmla="*/ 1886522 w 1886838"/>
              <a:gd name="connsiteY126" fmla="*/ 707771 h 707770"/>
              <a:gd name="connsiteX127" fmla="*/ 1886522 w 1886838"/>
              <a:gd name="connsiteY127" fmla="*/ 418274 h 707770"/>
              <a:gd name="connsiteX128" fmla="*/ 1841818 w 1886838"/>
              <a:gd name="connsiteY128" fmla="*/ 435801 h 707770"/>
              <a:gd name="connsiteX129" fmla="*/ 1638745 w 1886838"/>
              <a:gd name="connsiteY129" fmla="*/ 433007 h 707770"/>
              <a:gd name="connsiteX130" fmla="*/ 1593278 w 1886838"/>
              <a:gd name="connsiteY130" fmla="*/ 433007 h 707770"/>
              <a:gd name="connsiteX131" fmla="*/ 1546098 w 1886838"/>
              <a:gd name="connsiteY131" fmla="*/ 314579 h 707770"/>
              <a:gd name="connsiteX132" fmla="*/ 1545653 w 1886838"/>
              <a:gd name="connsiteY132" fmla="*/ 314579 h 707770"/>
              <a:gd name="connsiteX133" fmla="*/ 1545653 w 1886838"/>
              <a:gd name="connsiteY133" fmla="*/ 433007 h 707770"/>
              <a:gd name="connsiteX134" fmla="*/ 1511872 w 1886838"/>
              <a:gd name="connsiteY134" fmla="*/ 433007 h 707770"/>
              <a:gd name="connsiteX135" fmla="*/ 1511872 w 1886838"/>
              <a:gd name="connsiteY135" fmla="*/ 269304 h 707770"/>
              <a:gd name="connsiteX136" fmla="*/ 1556893 w 1886838"/>
              <a:gd name="connsiteY136" fmla="*/ 269304 h 707770"/>
              <a:gd name="connsiteX137" fmla="*/ 1604518 w 1886838"/>
              <a:gd name="connsiteY137" fmla="*/ 382842 h 707770"/>
              <a:gd name="connsiteX138" fmla="*/ 1604962 w 1886838"/>
              <a:gd name="connsiteY138" fmla="*/ 382842 h 707770"/>
              <a:gd name="connsiteX139" fmla="*/ 1604962 w 1886838"/>
              <a:gd name="connsiteY139" fmla="*/ 269304 h 707770"/>
              <a:gd name="connsiteX140" fmla="*/ 1638745 w 1886838"/>
              <a:gd name="connsiteY140" fmla="*/ 269304 h 707770"/>
              <a:gd name="connsiteX141" fmla="*/ 1778000 w 1886838"/>
              <a:gd name="connsiteY141" fmla="*/ 433007 h 707770"/>
              <a:gd name="connsiteX142" fmla="*/ 1739519 w 1886838"/>
              <a:gd name="connsiteY142" fmla="*/ 433007 h 707770"/>
              <a:gd name="connsiteX143" fmla="*/ 1739519 w 1886838"/>
              <a:gd name="connsiteY143" fmla="*/ 364998 h 707770"/>
              <a:gd name="connsiteX144" fmla="*/ 1699641 w 1886838"/>
              <a:gd name="connsiteY144" fmla="*/ 364998 h 707770"/>
              <a:gd name="connsiteX145" fmla="*/ 1699641 w 1886838"/>
              <a:gd name="connsiteY145" fmla="*/ 433007 h 707770"/>
              <a:gd name="connsiteX146" fmla="*/ 1661160 w 1886838"/>
              <a:gd name="connsiteY146" fmla="*/ 433007 h 707770"/>
              <a:gd name="connsiteX147" fmla="*/ 1661160 w 1886838"/>
              <a:gd name="connsiteY147" fmla="*/ 269304 h 707770"/>
              <a:gd name="connsiteX148" fmla="*/ 1699641 w 1886838"/>
              <a:gd name="connsiteY148" fmla="*/ 269304 h 707770"/>
              <a:gd name="connsiteX149" fmla="*/ 1699641 w 1886838"/>
              <a:gd name="connsiteY149" fmla="*/ 334518 h 707770"/>
              <a:gd name="connsiteX150" fmla="*/ 1739519 w 1886838"/>
              <a:gd name="connsiteY150" fmla="*/ 334518 h 707770"/>
              <a:gd name="connsiteX151" fmla="*/ 1739519 w 1886838"/>
              <a:gd name="connsiteY151" fmla="*/ 269304 h 707770"/>
              <a:gd name="connsiteX152" fmla="*/ 1778000 w 1886838"/>
              <a:gd name="connsiteY152" fmla="*/ 269304 h 7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886838" h="707770">
                <a:moveTo>
                  <a:pt x="93853" y="302577"/>
                </a:moveTo>
                <a:cubicBezTo>
                  <a:pt x="83792" y="297463"/>
                  <a:pt x="72745" y="294582"/>
                  <a:pt x="61468" y="294132"/>
                </a:cubicBezTo>
                <a:cubicBezTo>
                  <a:pt x="48768" y="294132"/>
                  <a:pt x="39624" y="299783"/>
                  <a:pt x="39624" y="311976"/>
                </a:cubicBezTo>
                <a:cubicBezTo>
                  <a:pt x="39624" y="341757"/>
                  <a:pt x="104140" y="327914"/>
                  <a:pt x="104140" y="386080"/>
                </a:cubicBezTo>
                <a:cubicBezTo>
                  <a:pt x="104140" y="417068"/>
                  <a:pt x="79502" y="435801"/>
                  <a:pt x="46990" y="435801"/>
                </a:cubicBezTo>
                <a:cubicBezTo>
                  <a:pt x="31926" y="435656"/>
                  <a:pt x="16959" y="433369"/>
                  <a:pt x="2540" y="429006"/>
                </a:cubicBezTo>
                <a:lnTo>
                  <a:pt x="4699" y="397256"/>
                </a:lnTo>
                <a:cubicBezTo>
                  <a:pt x="16193" y="401701"/>
                  <a:pt x="26225" y="407352"/>
                  <a:pt x="40576" y="407352"/>
                </a:cubicBezTo>
                <a:cubicBezTo>
                  <a:pt x="52768" y="407352"/>
                  <a:pt x="64453" y="401002"/>
                  <a:pt x="64453" y="387858"/>
                </a:cubicBezTo>
                <a:cubicBezTo>
                  <a:pt x="64453" y="356108"/>
                  <a:pt x="0" y="371666"/>
                  <a:pt x="0" y="313245"/>
                </a:cubicBezTo>
                <a:cubicBezTo>
                  <a:pt x="0" y="308356"/>
                  <a:pt x="1842" y="266573"/>
                  <a:pt x="56769" y="266573"/>
                </a:cubicBezTo>
                <a:cubicBezTo>
                  <a:pt x="69650" y="266915"/>
                  <a:pt x="82443" y="268813"/>
                  <a:pt x="94869" y="272224"/>
                </a:cubicBezTo>
                <a:close/>
                <a:moveTo>
                  <a:pt x="142367" y="298831"/>
                </a:moveTo>
                <a:lnTo>
                  <a:pt x="106743" y="298831"/>
                </a:lnTo>
                <a:lnTo>
                  <a:pt x="106743" y="269304"/>
                </a:lnTo>
                <a:lnTo>
                  <a:pt x="216535" y="269304"/>
                </a:lnTo>
                <a:lnTo>
                  <a:pt x="216535" y="298831"/>
                </a:lnTo>
                <a:lnTo>
                  <a:pt x="180848" y="298831"/>
                </a:lnTo>
                <a:lnTo>
                  <a:pt x="180848" y="433007"/>
                </a:lnTo>
                <a:lnTo>
                  <a:pt x="142177" y="433007"/>
                </a:lnTo>
                <a:close/>
                <a:moveTo>
                  <a:pt x="225806" y="269304"/>
                </a:moveTo>
                <a:lnTo>
                  <a:pt x="320357" y="269304"/>
                </a:lnTo>
                <a:lnTo>
                  <a:pt x="320357" y="297879"/>
                </a:lnTo>
                <a:lnTo>
                  <a:pt x="262827" y="297879"/>
                </a:lnTo>
                <a:lnTo>
                  <a:pt x="262827" y="334518"/>
                </a:lnTo>
                <a:lnTo>
                  <a:pt x="317500" y="334518"/>
                </a:lnTo>
                <a:lnTo>
                  <a:pt x="317500" y="363093"/>
                </a:lnTo>
                <a:lnTo>
                  <a:pt x="262827" y="363093"/>
                </a:lnTo>
                <a:lnTo>
                  <a:pt x="262827" y="404368"/>
                </a:lnTo>
                <a:lnTo>
                  <a:pt x="323088" y="404368"/>
                </a:lnTo>
                <a:lnTo>
                  <a:pt x="323088" y="433007"/>
                </a:lnTo>
                <a:lnTo>
                  <a:pt x="225806" y="433007"/>
                </a:lnTo>
                <a:close/>
                <a:moveTo>
                  <a:pt x="340106" y="269304"/>
                </a:moveTo>
                <a:lnTo>
                  <a:pt x="392366" y="269304"/>
                </a:lnTo>
                <a:cubicBezTo>
                  <a:pt x="427355" y="269304"/>
                  <a:pt x="448437" y="285941"/>
                  <a:pt x="448437" y="321373"/>
                </a:cubicBezTo>
                <a:cubicBezTo>
                  <a:pt x="448437" y="349250"/>
                  <a:pt x="432943" y="373189"/>
                  <a:pt x="397066" y="373189"/>
                </a:cubicBezTo>
                <a:lnTo>
                  <a:pt x="378524" y="373189"/>
                </a:lnTo>
                <a:lnTo>
                  <a:pt x="378524" y="433007"/>
                </a:lnTo>
                <a:lnTo>
                  <a:pt x="340106" y="433007"/>
                </a:lnTo>
                <a:close/>
                <a:moveTo>
                  <a:pt x="389319" y="344551"/>
                </a:moveTo>
                <a:cubicBezTo>
                  <a:pt x="401320" y="344551"/>
                  <a:pt x="409956" y="336360"/>
                  <a:pt x="409956" y="321120"/>
                </a:cubicBezTo>
                <a:cubicBezTo>
                  <a:pt x="409956" y="305880"/>
                  <a:pt x="402463" y="297879"/>
                  <a:pt x="387223" y="297879"/>
                </a:cubicBezTo>
                <a:lnTo>
                  <a:pt x="377127" y="297879"/>
                </a:lnTo>
                <a:lnTo>
                  <a:pt x="377127" y="344551"/>
                </a:lnTo>
                <a:close/>
                <a:moveTo>
                  <a:pt x="515049" y="269304"/>
                </a:moveTo>
                <a:lnTo>
                  <a:pt x="553530" y="269304"/>
                </a:lnTo>
                <a:lnTo>
                  <a:pt x="553530" y="433007"/>
                </a:lnTo>
                <a:lnTo>
                  <a:pt x="515049" y="433007"/>
                </a:lnTo>
                <a:close/>
                <a:moveTo>
                  <a:pt x="575501" y="269304"/>
                </a:moveTo>
                <a:lnTo>
                  <a:pt x="620522" y="269304"/>
                </a:lnTo>
                <a:lnTo>
                  <a:pt x="668147" y="382842"/>
                </a:lnTo>
                <a:lnTo>
                  <a:pt x="668591" y="382842"/>
                </a:lnTo>
                <a:lnTo>
                  <a:pt x="668591" y="269304"/>
                </a:lnTo>
                <a:lnTo>
                  <a:pt x="702374" y="269304"/>
                </a:lnTo>
                <a:lnTo>
                  <a:pt x="702374" y="433007"/>
                </a:lnTo>
                <a:lnTo>
                  <a:pt x="656527" y="433007"/>
                </a:lnTo>
                <a:lnTo>
                  <a:pt x="609410" y="314579"/>
                </a:lnTo>
                <a:lnTo>
                  <a:pt x="608965" y="314579"/>
                </a:lnTo>
                <a:lnTo>
                  <a:pt x="608965" y="433007"/>
                </a:lnTo>
                <a:lnTo>
                  <a:pt x="575183" y="433007"/>
                </a:lnTo>
                <a:close/>
                <a:moveTo>
                  <a:pt x="746951" y="298831"/>
                </a:moveTo>
                <a:lnTo>
                  <a:pt x="711327" y="298831"/>
                </a:lnTo>
                <a:lnTo>
                  <a:pt x="711327" y="269304"/>
                </a:lnTo>
                <a:lnTo>
                  <a:pt x="821119" y="269304"/>
                </a:lnTo>
                <a:lnTo>
                  <a:pt x="821119" y="298831"/>
                </a:lnTo>
                <a:lnTo>
                  <a:pt x="785432" y="298831"/>
                </a:lnTo>
                <a:lnTo>
                  <a:pt x="785432" y="433007"/>
                </a:lnTo>
                <a:lnTo>
                  <a:pt x="746951" y="433007"/>
                </a:lnTo>
                <a:close/>
                <a:moveTo>
                  <a:pt x="892429" y="266446"/>
                </a:moveTo>
                <a:cubicBezTo>
                  <a:pt x="939546" y="266446"/>
                  <a:pt x="962279" y="303086"/>
                  <a:pt x="962279" y="351155"/>
                </a:cubicBezTo>
                <a:cubicBezTo>
                  <a:pt x="962279" y="399224"/>
                  <a:pt x="939737" y="435801"/>
                  <a:pt x="892429" y="435801"/>
                </a:cubicBezTo>
                <a:cubicBezTo>
                  <a:pt x="845122" y="435801"/>
                  <a:pt x="822960" y="399224"/>
                  <a:pt x="822960" y="351155"/>
                </a:cubicBezTo>
                <a:cubicBezTo>
                  <a:pt x="822960" y="303086"/>
                  <a:pt x="845249" y="266700"/>
                  <a:pt x="892429" y="266700"/>
                </a:cubicBezTo>
                <a:close/>
                <a:moveTo>
                  <a:pt x="892429" y="408178"/>
                </a:moveTo>
                <a:cubicBezTo>
                  <a:pt x="914654" y="408178"/>
                  <a:pt x="922655" y="382778"/>
                  <a:pt x="922655" y="351028"/>
                </a:cubicBezTo>
                <a:cubicBezTo>
                  <a:pt x="922655" y="319278"/>
                  <a:pt x="914654" y="293878"/>
                  <a:pt x="892429" y="293878"/>
                </a:cubicBezTo>
                <a:cubicBezTo>
                  <a:pt x="870204" y="293878"/>
                  <a:pt x="862394" y="319278"/>
                  <a:pt x="862394" y="351028"/>
                </a:cubicBezTo>
                <a:cubicBezTo>
                  <a:pt x="862394" y="382778"/>
                  <a:pt x="870141" y="408178"/>
                  <a:pt x="892429" y="408178"/>
                </a:cubicBezTo>
                <a:close/>
                <a:moveTo>
                  <a:pt x="1056577" y="298831"/>
                </a:moveTo>
                <a:lnTo>
                  <a:pt x="1020890" y="298831"/>
                </a:lnTo>
                <a:lnTo>
                  <a:pt x="1020890" y="269304"/>
                </a:lnTo>
                <a:lnTo>
                  <a:pt x="1130681" y="269304"/>
                </a:lnTo>
                <a:lnTo>
                  <a:pt x="1130681" y="298831"/>
                </a:lnTo>
                <a:lnTo>
                  <a:pt x="1095312" y="298831"/>
                </a:lnTo>
                <a:lnTo>
                  <a:pt x="1095312" y="433007"/>
                </a:lnTo>
                <a:lnTo>
                  <a:pt x="1056577" y="433007"/>
                </a:lnTo>
                <a:close/>
                <a:moveTo>
                  <a:pt x="1218375" y="364998"/>
                </a:moveTo>
                <a:lnTo>
                  <a:pt x="1178497" y="364998"/>
                </a:lnTo>
                <a:lnTo>
                  <a:pt x="1178497" y="433007"/>
                </a:lnTo>
                <a:lnTo>
                  <a:pt x="1140016" y="433007"/>
                </a:lnTo>
                <a:lnTo>
                  <a:pt x="1140016" y="269304"/>
                </a:lnTo>
                <a:lnTo>
                  <a:pt x="1178497" y="269304"/>
                </a:lnTo>
                <a:lnTo>
                  <a:pt x="1178497" y="334518"/>
                </a:lnTo>
                <a:lnTo>
                  <a:pt x="1218375" y="334518"/>
                </a:lnTo>
                <a:lnTo>
                  <a:pt x="1218375" y="269304"/>
                </a:lnTo>
                <a:lnTo>
                  <a:pt x="1256792" y="269304"/>
                </a:lnTo>
                <a:lnTo>
                  <a:pt x="1256792" y="433007"/>
                </a:lnTo>
                <a:lnTo>
                  <a:pt x="1218375" y="433007"/>
                </a:lnTo>
                <a:close/>
                <a:moveTo>
                  <a:pt x="1279398" y="269304"/>
                </a:moveTo>
                <a:lnTo>
                  <a:pt x="1374077" y="269304"/>
                </a:lnTo>
                <a:lnTo>
                  <a:pt x="1374077" y="297879"/>
                </a:lnTo>
                <a:lnTo>
                  <a:pt x="1316927" y="297879"/>
                </a:lnTo>
                <a:lnTo>
                  <a:pt x="1316927" y="334518"/>
                </a:lnTo>
                <a:lnTo>
                  <a:pt x="1371600" y="334518"/>
                </a:lnTo>
                <a:lnTo>
                  <a:pt x="1371600" y="363093"/>
                </a:lnTo>
                <a:lnTo>
                  <a:pt x="1316927" y="363093"/>
                </a:lnTo>
                <a:lnTo>
                  <a:pt x="1316927" y="404368"/>
                </a:lnTo>
                <a:lnTo>
                  <a:pt x="1377188" y="404368"/>
                </a:lnTo>
                <a:lnTo>
                  <a:pt x="1377188" y="433007"/>
                </a:lnTo>
                <a:lnTo>
                  <a:pt x="1279652" y="433007"/>
                </a:lnTo>
                <a:close/>
                <a:moveTo>
                  <a:pt x="1834261" y="311976"/>
                </a:moveTo>
                <a:cubicBezTo>
                  <a:pt x="1834261" y="333566"/>
                  <a:pt x="1868170" y="332232"/>
                  <a:pt x="1886839" y="352044"/>
                </a:cubicBezTo>
                <a:lnTo>
                  <a:pt x="1886839" y="301816"/>
                </a:lnTo>
                <a:cubicBezTo>
                  <a:pt x="1877232" y="297168"/>
                  <a:pt x="1866769" y="294552"/>
                  <a:pt x="1856105" y="294132"/>
                </a:cubicBezTo>
                <a:cubicBezTo>
                  <a:pt x="1843977" y="294132"/>
                  <a:pt x="1834515" y="299783"/>
                  <a:pt x="1834515" y="311976"/>
                </a:cubicBezTo>
                <a:close/>
                <a:moveTo>
                  <a:pt x="1841564" y="435801"/>
                </a:moveTo>
                <a:cubicBezTo>
                  <a:pt x="1826500" y="435656"/>
                  <a:pt x="1811533" y="433369"/>
                  <a:pt x="1797114" y="429006"/>
                </a:cubicBezTo>
                <a:lnTo>
                  <a:pt x="1799273" y="397256"/>
                </a:lnTo>
                <a:cubicBezTo>
                  <a:pt x="1810766" y="401701"/>
                  <a:pt x="1820862" y="407352"/>
                  <a:pt x="1835150" y="407352"/>
                </a:cubicBezTo>
                <a:cubicBezTo>
                  <a:pt x="1847342" y="407352"/>
                  <a:pt x="1859090" y="401002"/>
                  <a:pt x="1859090" y="387858"/>
                </a:cubicBezTo>
                <a:cubicBezTo>
                  <a:pt x="1859090" y="356108"/>
                  <a:pt x="1794574" y="371666"/>
                  <a:pt x="1794574" y="313245"/>
                </a:cubicBezTo>
                <a:cubicBezTo>
                  <a:pt x="1794574" y="308356"/>
                  <a:pt x="1796415" y="266573"/>
                  <a:pt x="1851343" y="266573"/>
                </a:cubicBezTo>
                <a:cubicBezTo>
                  <a:pt x="1863228" y="266777"/>
                  <a:pt x="1875042" y="268441"/>
                  <a:pt x="1886522" y="271526"/>
                </a:cubicBezTo>
                <a:lnTo>
                  <a:pt x="1886522" y="0"/>
                </a:lnTo>
                <a:lnTo>
                  <a:pt x="1442022" y="164211"/>
                </a:lnTo>
                <a:lnTo>
                  <a:pt x="1442022" y="543560"/>
                </a:lnTo>
                <a:lnTo>
                  <a:pt x="1886522" y="707771"/>
                </a:lnTo>
                <a:lnTo>
                  <a:pt x="1886522" y="418274"/>
                </a:lnTo>
                <a:cubicBezTo>
                  <a:pt x="1874696" y="430064"/>
                  <a:pt x="1858505" y="436412"/>
                  <a:pt x="1841818" y="435801"/>
                </a:cubicBezTo>
                <a:close/>
                <a:moveTo>
                  <a:pt x="1638745" y="433007"/>
                </a:moveTo>
                <a:lnTo>
                  <a:pt x="1593278" y="433007"/>
                </a:lnTo>
                <a:lnTo>
                  <a:pt x="1546098" y="314579"/>
                </a:lnTo>
                <a:lnTo>
                  <a:pt x="1545653" y="314579"/>
                </a:lnTo>
                <a:lnTo>
                  <a:pt x="1545653" y="433007"/>
                </a:lnTo>
                <a:lnTo>
                  <a:pt x="1511872" y="433007"/>
                </a:lnTo>
                <a:lnTo>
                  <a:pt x="1511872" y="269304"/>
                </a:lnTo>
                <a:lnTo>
                  <a:pt x="1556893" y="269304"/>
                </a:lnTo>
                <a:lnTo>
                  <a:pt x="1604518" y="382842"/>
                </a:lnTo>
                <a:lnTo>
                  <a:pt x="1604962" y="382842"/>
                </a:lnTo>
                <a:lnTo>
                  <a:pt x="1604962" y="269304"/>
                </a:lnTo>
                <a:lnTo>
                  <a:pt x="1638745" y="269304"/>
                </a:lnTo>
                <a:close/>
                <a:moveTo>
                  <a:pt x="1778000" y="433007"/>
                </a:moveTo>
                <a:lnTo>
                  <a:pt x="1739519" y="433007"/>
                </a:lnTo>
                <a:lnTo>
                  <a:pt x="1739519" y="364998"/>
                </a:lnTo>
                <a:lnTo>
                  <a:pt x="1699641" y="364998"/>
                </a:lnTo>
                <a:lnTo>
                  <a:pt x="1699641" y="433007"/>
                </a:lnTo>
                <a:lnTo>
                  <a:pt x="1661160" y="433007"/>
                </a:lnTo>
                <a:lnTo>
                  <a:pt x="1661160" y="269304"/>
                </a:lnTo>
                <a:lnTo>
                  <a:pt x="1699641" y="269304"/>
                </a:lnTo>
                <a:lnTo>
                  <a:pt x="1699641" y="334518"/>
                </a:lnTo>
                <a:lnTo>
                  <a:pt x="1739519" y="334518"/>
                </a:lnTo>
                <a:lnTo>
                  <a:pt x="1739519" y="269304"/>
                </a:lnTo>
                <a:lnTo>
                  <a:pt x="1778000" y="269304"/>
                </a:lnTo>
                <a:close/>
              </a:path>
            </a:pathLst>
          </a:custGeom>
          <a:solidFill>
            <a:srgbClr val="FFFFFF"/>
          </a:solidFill>
          <a:ln w="6350" cap="flat">
            <a:noFill/>
            <a:prstDash val="solid"/>
            <a:miter/>
          </a:ln>
        </p:spPr>
        <p:txBody>
          <a:bodyPr rtlCol="0" anchor="ctr"/>
          <a:lstStyle/>
          <a:p>
            <a:endParaRPr lang="en-GB"/>
          </a:p>
        </p:txBody>
      </p:sp>
      <p:sp>
        <p:nvSpPr>
          <p:cNvPr id="19" name="Rectangle 18">
            <a:extLst>
              <a:ext uri="{FF2B5EF4-FFF2-40B4-BE49-F238E27FC236}">
                <a16:creationId xmlns:a16="http://schemas.microsoft.com/office/drawing/2014/main" id="{F07B9F67-CF39-AE46-B752-CC353C68D538}"/>
              </a:ext>
            </a:extLst>
          </p:cNvPr>
          <p:cNvSpPr/>
          <p:nvPr userDrawn="1"/>
        </p:nvSpPr>
        <p:spPr>
          <a:xfrm>
            <a:off x="8221762" y="5416296"/>
            <a:ext cx="3892825" cy="1015663"/>
          </a:xfrm>
          <a:prstGeom prst="rect">
            <a:avLst/>
          </a:prstGeom>
        </p:spPr>
        <p:txBody>
          <a:bodyPr wrap="square">
            <a:spAutoFit/>
          </a:bodyP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4" name="Freeform: Shape 32">
            <a:extLst>
              <a:ext uri="{FF2B5EF4-FFF2-40B4-BE49-F238E27FC236}">
                <a16:creationId xmlns:a16="http://schemas.microsoft.com/office/drawing/2014/main" id="{1538833B-4113-3645-A80D-54BE40518B11}"/>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1451455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rot="10800000">
            <a:off x="11019959" y="1590739"/>
            <a:ext cx="1185191" cy="2015462"/>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95EC8CF-F782-4243-B74A-54B124B6C34B}"/>
              </a:ext>
            </a:extLst>
          </p:cNvPr>
          <p:cNvSpPr/>
          <p:nvPr userDrawn="1"/>
        </p:nvSpPr>
        <p:spPr>
          <a:xfrm rot="10800000">
            <a:off x="7298330" y="277292"/>
            <a:ext cx="3735749" cy="6595696"/>
          </a:xfrm>
          <a:custGeom>
            <a:avLst/>
            <a:gdLst>
              <a:gd name="connsiteX0" fmla="*/ 3735749 w 3735749"/>
              <a:gd name="connsiteY0" fmla="*/ 6595696 h 6595696"/>
              <a:gd name="connsiteX1" fmla="*/ 0 w 3735749"/>
              <a:gd name="connsiteY1" fmla="*/ 5288916 h 6595696"/>
              <a:gd name="connsiteX2" fmla="*/ 0 w 3735749"/>
              <a:gd name="connsiteY2" fmla="*/ 560389 h 6595696"/>
              <a:gd name="connsiteX3" fmla="*/ 1601842 w 3735749"/>
              <a:gd name="connsiteY3" fmla="*/ 0 h 6595696"/>
              <a:gd name="connsiteX4" fmla="*/ 3735749 w 3735749"/>
              <a:gd name="connsiteY4" fmla="*/ 0 h 659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49" h="6595696">
                <a:moveTo>
                  <a:pt x="3735749" y="6595696"/>
                </a:moveTo>
                <a:lnTo>
                  <a:pt x="0" y="5288916"/>
                </a:lnTo>
                <a:lnTo>
                  <a:pt x="0" y="560389"/>
                </a:lnTo>
                <a:lnTo>
                  <a:pt x="1601842" y="0"/>
                </a:lnTo>
                <a:lnTo>
                  <a:pt x="3735749" y="0"/>
                </a:lnTo>
                <a:close/>
              </a:path>
            </a:pathLst>
          </a:custGeom>
          <a:solidFill>
            <a:schemeClr val="accent4"/>
          </a:solidFill>
          <a:ln w="6350"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396D8D80-6ECF-4022-9F61-B7F3F206CA40}"/>
              </a:ext>
            </a:extLst>
          </p:cNvPr>
          <p:cNvSpPr/>
          <p:nvPr/>
        </p:nvSpPr>
        <p:spPr>
          <a:xfrm>
            <a:off x="7304941" y="1579164"/>
            <a:ext cx="3735750" cy="5293825"/>
          </a:xfrm>
          <a:custGeom>
            <a:avLst/>
            <a:gdLst>
              <a:gd name="connsiteX0" fmla="*/ 3735750 w 3735750"/>
              <a:gd name="connsiteY0" fmla="*/ 0 h 5293825"/>
              <a:gd name="connsiteX1" fmla="*/ 3735750 w 3735750"/>
              <a:gd name="connsiteY1" fmla="*/ 5293825 h 5293825"/>
              <a:gd name="connsiteX2" fmla="*/ 0 w 3735750"/>
              <a:gd name="connsiteY2" fmla="*/ 5293825 h 5293825"/>
              <a:gd name="connsiteX3" fmla="*/ 0 w 3735750"/>
              <a:gd name="connsiteY3" fmla="*/ 1306917 h 5293825"/>
            </a:gdLst>
            <a:ahLst/>
            <a:cxnLst>
              <a:cxn ang="0">
                <a:pos x="connsiteX0" y="connsiteY0"/>
              </a:cxn>
              <a:cxn ang="0">
                <a:pos x="connsiteX1" y="connsiteY1"/>
              </a:cxn>
              <a:cxn ang="0">
                <a:pos x="connsiteX2" y="connsiteY2"/>
              </a:cxn>
              <a:cxn ang="0">
                <a:pos x="connsiteX3" y="connsiteY3"/>
              </a:cxn>
            </a:cxnLst>
            <a:rect l="l" t="t" r="r" b="b"/>
            <a:pathLst>
              <a:path w="3735750" h="5293825">
                <a:moveTo>
                  <a:pt x="3735750" y="0"/>
                </a:moveTo>
                <a:lnTo>
                  <a:pt x="3735750" y="5293825"/>
                </a:lnTo>
                <a:lnTo>
                  <a:pt x="0" y="5293825"/>
                </a:lnTo>
                <a:lnTo>
                  <a:pt x="0" y="1306917"/>
                </a:lnTo>
                <a:close/>
              </a:path>
            </a:pathLst>
          </a:custGeom>
          <a:solidFill>
            <a:schemeClr val="accent6"/>
          </a:solidFill>
          <a:ln w="6350"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8B90B8C-943A-45A6-85A8-BCB3CE6613CC}"/>
              </a:ext>
            </a:extLst>
          </p:cNvPr>
          <p:cNvSpPr/>
          <p:nvPr/>
        </p:nvSpPr>
        <p:spPr>
          <a:xfrm>
            <a:off x="-2" y="1061970"/>
            <a:ext cx="8618280" cy="5799444"/>
          </a:xfrm>
          <a:custGeom>
            <a:avLst/>
            <a:gdLst>
              <a:gd name="connsiteX0" fmla="*/ 0 w 8618280"/>
              <a:gd name="connsiteY0" fmla="*/ 0 h 5799444"/>
              <a:gd name="connsiteX1" fmla="*/ 8618280 w 8618280"/>
              <a:gd name="connsiteY1" fmla="*/ 1375172 h 5799444"/>
              <a:gd name="connsiteX2" fmla="*/ 8618280 w 8618280"/>
              <a:gd name="connsiteY2" fmla="*/ 5103928 h 5799444"/>
              <a:gd name="connsiteX3" fmla="*/ 4259171 w 8618280"/>
              <a:gd name="connsiteY3" fmla="*/ 5799444 h 5799444"/>
              <a:gd name="connsiteX4" fmla="*/ 0 w 8618280"/>
              <a:gd name="connsiteY4" fmla="*/ 5799444 h 579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80" h="5799444">
                <a:moveTo>
                  <a:pt x="0" y="0"/>
                </a:moveTo>
                <a:lnTo>
                  <a:pt x="8618280" y="1375172"/>
                </a:lnTo>
                <a:lnTo>
                  <a:pt x="8618280" y="5103928"/>
                </a:lnTo>
                <a:lnTo>
                  <a:pt x="4259171" y="5799444"/>
                </a:lnTo>
                <a:lnTo>
                  <a:pt x="0" y="5799444"/>
                </a:lnTo>
                <a:close/>
              </a:path>
            </a:pathLst>
          </a:custGeom>
          <a:solidFill>
            <a:schemeClr val="tx2"/>
          </a:solidFill>
          <a:ln w="6350" cap="flat">
            <a:noFill/>
            <a:prstDash val="solid"/>
            <a:miter/>
          </a:ln>
        </p:spPr>
        <p:txBody>
          <a:bodyPr wrap="square" rtlCol="0" anchor="ctr">
            <a:noAutofit/>
          </a:bodyP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065374" y="2962800"/>
            <a:ext cx="6138949" cy="3002428"/>
          </a:xfrm>
        </p:spPr>
        <p:txBody>
          <a:bodyPr anchor="t" anchorCtr="0"/>
          <a:lstStyle>
            <a:lvl1pPr marL="0" indent="0">
              <a:buNone/>
              <a:defRPr sz="4200" b="1">
                <a:solidFill>
                  <a:schemeClr val="bg1"/>
                </a:solidFill>
              </a:defRPr>
            </a:lvl1pPr>
            <a:lvl2pPr marL="0" indent="0">
              <a:buNone/>
              <a:defRPr sz="3200">
                <a:solidFill>
                  <a:schemeClr val="bg1"/>
                </a:solidFill>
              </a:defRPr>
            </a:lvl2pPr>
          </a:lstStyle>
          <a:p>
            <a:pPr lvl="0"/>
            <a:r>
              <a:rPr lang="en-US"/>
              <a:t>Section divider</a:t>
            </a:r>
          </a:p>
          <a:p>
            <a:pPr lvl="1"/>
            <a:r>
              <a:rPr lang="en-US"/>
              <a:t>Subtitle</a:t>
            </a:r>
          </a:p>
        </p:txBody>
      </p:sp>
    </p:spTree>
    <p:extLst>
      <p:ext uri="{BB962C8B-B14F-4D97-AF65-F5344CB8AC3E}">
        <p14:creationId xmlns:p14="http://schemas.microsoft.com/office/powerpoint/2010/main" val="104716616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4" name="Freeform: Shape 13">
            <a:extLst>
              <a:ext uri="{FF2B5EF4-FFF2-40B4-BE49-F238E27FC236}">
                <a16:creationId xmlns:a16="http://schemas.microsoft.com/office/drawing/2014/main" id="{AF65137E-2AD4-4AD6-80B7-7B83F0712694}"/>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0666C2D7-E9D9-D142-9316-E7B2AFACE33D}"/>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180592755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gn Off a;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30" y="1828709"/>
            <a:ext cx="4868296"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3" name="Freeform: Shape 12">
            <a:extLst>
              <a:ext uri="{FF2B5EF4-FFF2-40B4-BE49-F238E27FC236}">
                <a16:creationId xmlns:a16="http://schemas.microsoft.com/office/drawing/2014/main" id="{1FD95094-4A5A-49BE-9FFE-65E17965B3C8}"/>
              </a:ext>
            </a:extLst>
          </p:cNvPr>
          <p:cNvSpPr/>
          <p:nvPr userDrawn="1"/>
        </p:nvSpPr>
        <p:spPr>
          <a:xfrm>
            <a:off x="8597221" y="3968444"/>
            <a:ext cx="3630353" cy="2879333"/>
          </a:xfrm>
          <a:custGeom>
            <a:avLst/>
            <a:gdLst>
              <a:gd name="connsiteX0" fmla="*/ 3630353 w 3630353"/>
              <a:gd name="connsiteY0" fmla="*/ 0 h 2879333"/>
              <a:gd name="connsiteX1" fmla="*/ 3630353 w 3630353"/>
              <a:gd name="connsiteY1" fmla="*/ 2879333 h 2879333"/>
              <a:gd name="connsiteX2" fmla="*/ 0 w 3630353"/>
              <a:gd name="connsiteY2" fmla="*/ 2879333 h 2879333"/>
              <a:gd name="connsiteX3" fmla="*/ 0 w 3630353"/>
              <a:gd name="connsiteY3" fmla="*/ 1270045 h 2879333"/>
            </a:gdLst>
            <a:ahLst/>
            <a:cxnLst>
              <a:cxn ang="0">
                <a:pos x="connsiteX0" y="connsiteY0"/>
              </a:cxn>
              <a:cxn ang="0">
                <a:pos x="connsiteX1" y="connsiteY1"/>
              </a:cxn>
              <a:cxn ang="0">
                <a:pos x="connsiteX2" y="connsiteY2"/>
              </a:cxn>
              <a:cxn ang="0">
                <a:pos x="connsiteX3" y="connsiteY3"/>
              </a:cxn>
            </a:cxnLst>
            <a:rect l="l" t="t" r="r" b="b"/>
            <a:pathLst>
              <a:path w="3630353" h="2879333">
                <a:moveTo>
                  <a:pt x="3630353" y="0"/>
                </a:moveTo>
                <a:lnTo>
                  <a:pt x="3630353" y="2879333"/>
                </a:lnTo>
                <a:lnTo>
                  <a:pt x="0" y="2879333"/>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1317398B-5A88-5148-9C09-16D4340D9FE2}"/>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84887003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rot="10800000">
            <a:off x="11019959" y="1590739"/>
            <a:ext cx="1185191" cy="2015462"/>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95EC8CF-F782-4243-B74A-54B124B6C34B}"/>
              </a:ext>
            </a:extLst>
          </p:cNvPr>
          <p:cNvSpPr/>
          <p:nvPr userDrawn="1"/>
        </p:nvSpPr>
        <p:spPr>
          <a:xfrm rot="10800000">
            <a:off x="7298330" y="277292"/>
            <a:ext cx="3735749" cy="6595696"/>
          </a:xfrm>
          <a:custGeom>
            <a:avLst/>
            <a:gdLst>
              <a:gd name="connsiteX0" fmla="*/ 3735749 w 3735749"/>
              <a:gd name="connsiteY0" fmla="*/ 6595696 h 6595696"/>
              <a:gd name="connsiteX1" fmla="*/ 0 w 3735749"/>
              <a:gd name="connsiteY1" fmla="*/ 5288916 h 6595696"/>
              <a:gd name="connsiteX2" fmla="*/ 0 w 3735749"/>
              <a:gd name="connsiteY2" fmla="*/ 560389 h 6595696"/>
              <a:gd name="connsiteX3" fmla="*/ 1601842 w 3735749"/>
              <a:gd name="connsiteY3" fmla="*/ 0 h 6595696"/>
              <a:gd name="connsiteX4" fmla="*/ 3735749 w 3735749"/>
              <a:gd name="connsiteY4" fmla="*/ 0 h 659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49" h="6595696">
                <a:moveTo>
                  <a:pt x="3735749" y="6595696"/>
                </a:moveTo>
                <a:lnTo>
                  <a:pt x="0" y="5288916"/>
                </a:lnTo>
                <a:lnTo>
                  <a:pt x="0" y="560389"/>
                </a:lnTo>
                <a:lnTo>
                  <a:pt x="1601842" y="0"/>
                </a:lnTo>
                <a:lnTo>
                  <a:pt x="3735749" y="0"/>
                </a:lnTo>
                <a:close/>
              </a:path>
            </a:pathLst>
          </a:custGeom>
          <a:solidFill>
            <a:schemeClr val="accent4"/>
          </a:solidFill>
          <a:ln w="6350"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396D8D80-6ECF-4022-9F61-B7F3F206CA40}"/>
              </a:ext>
            </a:extLst>
          </p:cNvPr>
          <p:cNvSpPr/>
          <p:nvPr/>
        </p:nvSpPr>
        <p:spPr>
          <a:xfrm>
            <a:off x="7304941" y="1579164"/>
            <a:ext cx="3735750" cy="5293825"/>
          </a:xfrm>
          <a:custGeom>
            <a:avLst/>
            <a:gdLst>
              <a:gd name="connsiteX0" fmla="*/ 3735750 w 3735750"/>
              <a:gd name="connsiteY0" fmla="*/ 0 h 5293825"/>
              <a:gd name="connsiteX1" fmla="*/ 3735750 w 3735750"/>
              <a:gd name="connsiteY1" fmla="*/ 5293825 h 5293825"/>
              <a:gd name="connsiteX2" fmla="*/ 0 w 3735750"/>
              <a:gd name="connsiteY2" fmla="*/ 5293825 h 5293825"/>
              <a:gd name="connsiteX3" fmla="*/ 0 w 3735750"/>
              <a:gd name="connsiteY3" fmla="*/ 1306917 h 5293825"/>
            </a:gdLst>
            <a:ahLst/>
            <a:cxnLst>
              <a:cxn ang="0">
                <a:pos x="connsiteX0" y="connsiteY0"/>
              </a:cxn>
              <a:cxn ang="0">
                <a:pos x="connsiteX1" y="connsiteY1"/>
              </a:cxn>
              <a:cxn ang="0">
                <a:pos x="connsiteX2" y="connsiteY2"/>
              </a:cxn>
              <a:cxn ang="0">
                <a:pos x="connsiteX3" y="connsiteY3"/>
              </a:cxn>
            </a:cxnLst>
            <a:rect l="l" t="t" r="r" b="b"/>
            <a:pathLst>
              <a:path w="3735750" h="5293825">
                <a:moveTo>
                  <a:pt x="3735750" y="0"/>
                </a:moveTo>
                <a:lnTo>
                  <a:pt x="3735750" y="5293825"/>
                </a:lnTo>
                <a:lnTo>
                  <a:pt x="0" y="5293825"/>
                </a:lnTo>
                <a:lnTo>
                  <a:pt x="0" y="1306917"/>
                </a:lnTo>
                <a:close/>
              </a:path>
            </a:pathLst>
          </a:custGeom>
          <a:solidFill>
            <a:schemeClr val="accent3"/>
          </a:solidFill>
          <a:ln w="6350"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8B90B8C-943A-45A6-85A8-BCB3CE6613CC}"/>
              </a:ext>
            </a:extLst>
          </p:cNvPr>
          <p:cNvSpPr/>
          <p:nvPr/>
        </p:nvSpPr>
        <p:spPr>
          <a:xfrm>
            <a:off x="-2" y="1061970"/>
            <a:ext cx="8618280" cy="5799444"/>
          </a:xfrm>
          <a:custGeom>
            <a:avLst/>
            <a:gdLst>
              <a:gd name="connsiteX0" fmla="*/ 0 w 8618280"/>
              <a:gd name="connsiteY0" fmla="*/ 0 h 5799444"/>
              <a:gd name="connsiteX1" fmla="*/ 8618280 w 8618280"/>
              <a:gd name="connsiteY1" fmla="*/ 1375172 h 5799444"/>
              <a:gd name="connsiteX2" fmla="*/ 8618280 w 8618280"/>
              <a:gd name="connsiteY2" fmla="*/ 5103928 h 5799444"/>
              <a:gd name="connsiteX3" fmla="*/ 4259171 w 8618280"/>
              <a:gd name="connsiteY3" fmla="*/ 5799444 h 5799444"/>
              <a:gd name="connsiteX4" fmla="*/ 0 w 8618280"/>
              <a:gd name="connsiteY4" fmla="*/ 5799444 h 579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80" h="5799444">
                <a:moveTo>
                  <a:pt x="0" y="0"/>
                </a:moveTo>
                <a:lnTo>
                  <a:pt x="8618280" y="1375172"/>
                </a:lnTo>
                <a:lnTo>
                  <a:pt x="8618280" y="5103928"/>
                </a:lnTo>
                <a:lnTo>
                  <a:pt x="4259171" y="5799444"/>
                </a:lnTo>
                <a:lnTo>
                  <a:pt x="0" y="5799444"/>
                </a:lnTo>
                <a:close/>
              </a:path>
            </a:pathLst>
          </a:custGeom>
          <a:solidFill>
            <a:schemeClr val="tx2"/>
          </a:solidFill>
          <a:ln w="6350" cap="flat">
            <a:noFill/>
            <a:prstDash val="solid"/>
            <a:miter/>
          </a:ln>
        </p:spPr>
        <p:txBody>
          <a:bodyPr wrap="square" rtlCol="0" anchor="ctr">
            <a:noAutofit/>
          </a:bodyP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065374" y="2962800"/>
            <a:ext cx="6138949" cy="3002428"/>
          </a:xfrm>
        </p:spPr>
        <p:txBody>
          <a:bodyPr anchor="t" anchorCtr="0"/>
          <a:lstStyle>
            <a:lvl1pPr marL="0" indent="0">
              <a:buNone/>
              <a:defRPr sz="4200" b="1">
                <a:solidFill>
                  <a:schemeClr val="bg1"/>
                </a:solidFill>
              </a:defRPr>
            </a:lvl1pPr>
            <a:lvl2pPr marL="0" indent="0">
              <a:buNone/>
              <a:defRPr sz="3200">
                <a:solidFill>
                  <a:schemeClr val="bg1"/>
                </a:solidFill>
              </a:defRPr>
            </a:lvl2pPr>
          </a:lstStyle>
          <a:p>
            <a:pPr lvl="0"/>
            <a:r>
              <a:rPr lang="en-US"/>
              <a:t>Section divider</a:t>
            </a:r>
          </a:p>
          <a:p>
            <a:pPr lvl="1"/>
            <a:r>
              <a:rPr lang="en-US"/>
              <a:t>Subtitle</a:t>
            </a:r>
          </a:p>
        </p:txBody>
      </p:sp>
    </p:spTree>
    <p:extLst>
      <p:ext uri="{BB962C8B-B14F-4D97-AF65-F5344CB8AC3E}">
        <p14:creationId xmlns:p14="http://schemas.microsoft.com/office/powerpoint/2010/main" val="375543221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D8260BFC-CA2E-4152-8AE3-AED1EC339933}"/>
              </a:ext>
            </a:extLst>
          </p:cNvPr>
          <p:cNvSpPr/>
          <p:nvPr userDrawn="1"/>
        </p:nvSpPr>
        <p:spPr>
          <a:xfrm>
            <a:off x="9975542" y="6219977"/>
            <a:ext cx="2216458" cy="638023"/>
          </a:xfrm>
          <a:custGeom>
            <a:avLst/>
            <a:gdLst>
              <a:gd name="connsiteX0" fmla="*/ 2216458 w 2216458"/>
              <a:gd name="connsiteY0" fmla="*/ 0 h 638023"/>
              <a:gd name="connsiteX1" fmla="*/ 2216458 w 2216458"/>
              <a:gd name="connsiteY1" fmla="*/ 638023 h 638023"/>
              <a:gd name="connsiteX2" fmla="*/ 0 w 2216458"/>
              <a:gd name="connsiteY2" fmla="*/ 638023 h 638023"/>
            </a:gdLst>
            <a:ahLst/>
            <a:cxnLst>
              <a:cxn ang="0">
                <a:pos x="connsiteX0" y="connsiteY0"/>
              </a:cxn>
              <a:cxn ang="0">
                <a:pos x="connsiteX1" y="connsiteY1"/>
              </a:cxn>
              <a:cxn ang="0">
                <a:pos x="connsiteX2" y="connsiteY2"/>
              </a:cxn>
            </a:cxnLst>
            <a:rect l="l" t="t" r="r" b="b"/>
            <a:pathLst>
              <a:path w="2216458" h="638023">
                <a:moveTo>
                  <a:pt x="2216458" y="0"/>
                </a:moveTo>
                <a:lnTo>
                  <a:pt x="2216458" y="638023"/>
                </a:lnTo>
                <a:lnTo>
                  <a:pt x="0" y="638023"/>
                </a:lnTo>
                <a:close/>
              </a:path>
            </a:pathLst>
          </a:custGeom>
          <a:solidFill>
            <a:schemeClr val="accent5"/>
          </a:solidFill>
          <a:ln w="6350" cap="flat">
            <a:noFill/>
            <a:prstDash val="solid"/>
            <a:miter/>
          </a:ln>
        </p:spPr>
        <p:txBody>
          <a:bodyPr wrap="square" rtlCol="0" anchor="ctr">
            <a:noAutofit/>
          </a:bodyP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4030636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15" name="Footer Placeholder 4">
            <a:extLst>
              <a:ext uri="{FF2B5EF4-FFF2-40B4-BE49-F238E27FC236}">
                <a16:creationId xmlns:a16="http://schemas.microsoft.com/office/drawing/2014/main" id="{3C4E704E-E0B2-456F-9841-394B2E26D84E}"/>
              </a:ext>
            </a:extLst>
          </p:cNvPr>
          <p:cNvSpPr>
            <a:spLocks noGrp="1"/>
          </p:cNvSpPr>
          <p:nvPr>
            <p:ph type="ftr" sz="quarter" idx="11"/>
          </p:nvPr>
        </p:nvSpPr>
        <p:spPr>
          <a:xfrm>
            <a:off x="3324224" y="6381751"/>
            <a:ext cx="6492875" cy="175804"/>
          </a:xfrm>
        </p:spPr>
        <p:txBody>
          <a:bodyPr/>
          <a:lstStyle/>
          <a:p>
            <a:endParaRPr lang="en-GB"/>
          </a:p>
        </p:txBody>
      </p:sp>
      <p:sp>
        <p:nvSpPr>
          <p:cNvPr id="16" name="Slide Number Placeholder 5">
            <a:extLst>
              <a:ext uri="{FF2B5EF4-FFF2-40B4-BE49-F238E27FC236}">
                <a16:creationId xmlns:a16="http://schemas.microsoft.com/office/drawing/2014/main" id="{1B1672EE-D7D5-44C9-8DAE-6E512B0AF2B1}"/>
              </a:ext>
            </a:extLst>
          </p:cNvPr>
          <p:cNvSpPr>
            <a:spLocks noGrp="1"/>
          </p:cNvSpPr>
          <p:nvPr>
            <p:ph type="sldNum" sz="quarter" idx="12"/>
          </p:nvPr>
        </p:nvSpPr>
        <p:spPr>
          <a:xfrm>
            <a:off x="10918825" y="6381751"/>
            <a:ext cx="803847" cy="175804"/>
          </a:xfrm>
        </p:spPr>
        <p:txBody>
          <a:bodyPr/>
          <a:lstStyle/>
          <a:p>
            <a:fld id="{6F7B71F2-0498-4E6A-8351-92D4AF98CDE6}" type="slidenum">
              <a:rPr lang="en-GB" smtClean="0"/>
              <a:t>‹#›</a:t>
            </a:fld>
            <a:endParaRPr lang="en-GB"/>
          </a:p>
        </p:txBody>
      </p:sp>
      <p:sp>
        <p:nvSpPr>
          <p:cNvPr id="17" name="Freeform: Shape 16">
            <a:extLst>
              <a:ext uri="{FF2B5EF4-FFF2-40B4-BE49-F238E27FC236}">
                <a16:creationId xmlns:a16="http://schemas.microsoft.com/office/drawing/2014/main" id="{3BDFE496-7644-4BF4-A95E-3699E2ADBCBD}"/>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7F6D2A-5804-483F-814D-819742C03ED2}"/>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AC021A-91C8-4FC9-83B5-16D70B4185A5}"/>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3A6C84-0B7F-45BB-BA6B-BD097EE0630B}"/>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F684326-C7D7-4BA1-86EE-18F654EA7384}"/>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791E10A-BCA6-4389-9C2D-CE7E1AE434E0}"/>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2504B04A-442F-4628-85C8-2F3A4D58FAC5}"/>
              </a:ext>
            </a:extLst>
          </p:cNvPr>
          <p:cNvGrpSpPr/>
          <p:nvPr userDrawn="1"/>
        </p:nvGrpSpPr>
        <p:grpSpPr>
          <a:xfrm>
            <a:off x="6627114" y="6214300"/>
            <a:ext cx="1297241" cy="643699"/>
            <a:chOff x="6575837" y="6214300"/>
            <a:chExt cx="1297241" cy="643699"/>
          </a:xfrm>
          <a:solidFill>
            <a:schemeClr val="accent3"/>
          </a:solidFill>
        </p:grpSpPr>
        <p:sp>
          <p:nvSpPr>
            <p:cNvPr id="24" name="Freeform: Shape 23">
              <a:extLst>
                <a:ext uri="{FF2B5EF4-FFF2-40B4-BE49-F238E27FC236}">
                  <a16:creationId xmlns:a16="http://schemas.microsoft.com/office/drawing/2014/main" id="{8B8796EF-EDC3-4233-8DEA-EFE6A9440742}"/>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114E29-1F93-4534-8590-DDA53ECD75E3}"/>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6A6DEBCE-59C0-46C4-B056-7AB38C480A77}"/>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E52C699-21C2-4CE3-8FA1-9AE991460D13}"/>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0897C91-57F5-4BDD-8D27-29E32CD8854C}"/>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6E058FA-50EE-4F3E-9B59-A0E8054BD1EC}"/>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68979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256363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087295"/>
            <a:ext cx="7442200" cy="3623689"/>
          </a:xfrm>
        </p:spPr>
        <p:txBody>
          <a:bodyPr anchor="t" anchorCtr="0"/>
          <a:lstStyle>
            <a:lvl1pPr marL="0" indent="0">
              <a:buNone/>
              <a:defRPr b="1"/>
            </a:lvl1pPr>
            <a:lvl2pPr marL="0" indent="0">
              <a:buNone/>
              <a:defRPr sz="2800"/>
            </a:lvl2pPr>
            <a:lvl3pPr marL="0" indent="0">
              <a:buNone/>
              <a:defRPr sz="2400"/>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1130935" y="1392174"/>
            <a:ext cx="1642427" cy="3436492"/>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AE9DE58-26DA-4BC1-BB78-8D442F58F50B}"/>
              </a:ext>
            </a:extLst>
          </p:cNvPr>
          <p:cNvSpPr/>
          <p:nvPr/>
        </p:nvSpPr>
        <p:spPr>
          <a:xfrm>
            <a:off x="0" y="3071241"/>
            <a:ext cx="1667446" cy="3468179"/>
          </a:xfrm>
          <a:custGeom>
            <a:avLst/>
            <a:gdLst>
              <a:gd name="connsiteX0" fmla="*/ 0 w 1667446"/>
              <a:gd name="connsiteY0" fmla="*/ 621030 h 3468179"/>
              <a:gd name="connsiteX1" fmla="*/ 0 w 1667446"/>
              <a:gd name="connsiteY1" fmla="*/ 2847213 h 3468179"/>
              <a:gd name="connsiteX2" fmla="*/ 1667447 w 1667446"/>
              <a:gd name="connsiteY2" fmla="*/ 3468179 h 3468179"/>
              <a:gd name="connsiteX3" fmla="*/ 1667447 w 1667446"/>
              <a:gd name="connsiteY3" fmla="*/ 0 h 3468179"/>
              <a:gd name="connsiteX4" fmla="*/ 0 w 1667446"/>
              <a:gd name="connsiteY4" fmla="*/ 621030 h 346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46" h="3468179">
                <a:moveTo>
                  <a:pt x="0" y="621030"/>
                </a:moveTo>
                <a:lnTo>
                  <a:pt x="0" y="2847213"/>
                </a:lnTo>
                <a:lnTo>
                  <a:pt x="1667447" y="3468179"/>
                </a:lnTo>
                <a:lnTo>
                  <a:pt x="1667447" y="0"/>
                </a:lnTo>
                <a:lnTo>
                  <a:pt x="0" y="621030"/>
                </a:lnTo>
                <a:close/>
              </a:path>
            </a:pathLst>
          </a:custGeom>
          <a:solidFill>
            <a:schemeClr val="accent2"/>
          </a:solidFill>
          <a:ln w="635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D23654-E37C-4EC1-87D1-6B6A725C4067}"/>
              </a:ext>
            </a:extLst>
          </p:cNvPr>
          <p:cNvSpPr/>
          <p:nvPr/>
        </p:nvSpPr>
        <p:spPr>
          <a:xfrm>
            <a:off x="11387772" y="1917700"/>
            <a:ext cx="804227" cy="1307782"/>
          </a:xfrm>
          <a:custGeom>
            <a:avLst/>
            <a:gdLst>
              <a:gd name="connsiteX0" fmla="*/ 0 w 804227"/>
              <a:gd name="connsiteY0" fmla="*/ 1307783 h 1307782"/>
              <a:gd name="connsiteX1" fmla="*/ 804228 w 804227"/>
              <a:gd name="connsiteY1" fmla="*/ 992314 h 1307782"/>
              <a:gd name="connsiteX2" fmla="*/ 804228 w 804227"/>
              <a:gd name="connsiteY2" fmla="*/ 315468 h 1307782"/>
              <a:gd name="connsiteX3" fmla="*/ 0 w 804227"/>
              <a:gd name="connsiteY3" fmla="*/ 0 h 1307782"/>
              <a:gd name="connsiteX4" fmla="*/ 0 w 804227"/>
              <a:gd name="connsiteY4" fmla="*/ 1307783 h 130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 h="1307782">
                <a:moveTo>
                  <a:pt x="0" y="1307783"/>
                </a:moveTo>
                <a:lnTo>
                  <a:pt x="804228" y="992314"/>
                </a:lnTo>
                <a:lnTo>
                  <a:pt x="804228" y="315468"/>
                </a:lnTo>
                <a:lnTo>
                  <a:pt x="0" y="0"/>
                </a:lnTo>
                <a:lnTo>
                  <a:pt x="0" y="1307783"/>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92461BF-80C5-49DE-AE15-E21D3EF49C9C}"/>
              </a:ext>
            </a:extLst>
          </p:cNvPr>
          <p:cNvSpPr/>
          <p:nvPr/>
        </p:nvSpPr>
        <p:spPr>
          <a:xfrm>
            <a:off x="11555412" y="4674044"/>
            <a:ext cx="636587" cy="1358455"/>
          </a:xfrm>
          <a:custGeom>
            <a:avLst/>
            <a:gdLst>
              <a:gd name="connsiteX0" fmla="*/ 0 w 636587"/>
              <a:gd name="connsiteY0" fmla="*/ 1358456 h 1358455"/>
              <a:gd name="connsiteX1" fmla="*/ 636588 w 636587"/>
              <a:gd name="connsiteY1" fmla="*/ 1099185 h 1358455"/>
              <a:gd name="connsiteX2" fmla="*/ 636588 w 636587"/>
              <a:gd name="connsiteY2" fmla="*/ 259271 h 1358455"/>
              <a:gd name="connsiteX3" fmla="*/ 0 w 636587"/>
              <a:gd name="connsiteY3" fmla="*/ 0 h 1358455"/>
              <a:gd name="connsiteX4" fmla="*/ 0 w 636587"/>
              <a:gd name="connsiteY4" fmla="*/ 1358456 h 13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87" h="1358455">
                <a:moveTo>
                  <a:pt x="0" y="1358456"/>
                </a:moveTo>
                <a:lnTo>
                  <a:pt x="636588" y="1099185"/>
                </a:lnTo>
                <a:lnTo>
                  <a:pt x="636588" y="259271"/>
                </a:lnTo>
                <a:lnTo>
                  <a:pt x="0" y="0"/>
                </a:lnTo>
                <a:lnTo>
                  <a:pt x="0" y="1358456"/>
                </a:lnTo>
                <a:close/>
              </a:path>
            </a:pathLst>
          </a:custGeom>
          <a:solidFill>
            <a:schemeClr val="accent2"/>
          </a:solidFill>
          <a:ln w="635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913C1B-D3E7-4873-812C-A0FB18C40EB4}"/>
              </a:ext>
            </a:extLst>
          </p:cNvPr>
          <p:cNvSpPr/>
          <p:nvPr/>
        </p:nvSpPr>
        <p:spPr>
          <a:xfrm>
            <a:off x="0" y="1041400"/>
            <a:ext cx="2773362" cy="4866385"/>
          </a:xfrm>
          <a:custGeom>
            <a:avLst/>
            <a:gdLst>
              <a:gd name="connsiteX0" fmla="*/ 0 w 2773362"/>
              <a:gd name="connsiteY0" fmla="*/ 4866386 h 4866385"/>
              <a:gd name="connsiteX1" fmla="*/ 2773363 w 2773362"/>
              <a:gd name="connsiteY1" fmla="*/ 3833559 h 4866385"/>
              <a:gd name="connsiteX2" fmla="*/ 2773363 w 2773362"/>
              <a:gd name="connsiteY2" fmla="*/ 1032891 h 4866385"/>
              <a:gd name="connsiteX3" fmla="*/ 0 w 2773362"/>
              <a:gd name="connsiteY3" fmla="*/ 0 h 4866385"/>
              <a:gd name="connsiteX4" fmla="*/ 0 w 2773362"/>
              <a:gd name="connsiteY4" fmla="*/ 4866386 h 486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362" h="4866385">
                <a:moveTo>
                  <a:pt x="0" y="4866386"/>
                </a:moveTo>
                <a:lnTo>
                  <a:pt x="2773363" y="3833559"/>
                </a:lnTo>
                <a:lnTo>
                  <a:pt x="2773363" y="1032891"/>
                </a:lnTo>
                <a:lnTo>
                  <a:pt x="0" y="0"/>
                </a:lnTo>
                <a:lnTo>
                  <a:pt x="0" y="4866386"/>
                </a:lnTo>
                <a:close/>
              </a:path>
            </a:pathLst>
          </a:custGeom>
          <a:solidFill>
            <a:schemeClr val="tx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68CF03-B2C8-4FC7-8E39-C090B601E096}"/>
              </a:ext>
            </a:extLst>
          </p:cNvPr>
          <p:cNvSpPr/>
          <p:nvPr/>
        </p:nvSpPr>
        <p:spPr>
          <a:xfrm>
            <a:off x="10918825" y="3543744"/>
            <a:ext cx="866838" cy="1474089"/>
          </a:xfrm>
          <a:custGeom>
            <a:avLst/>
            <a:gdLst>
              <a:gd name="connsiteX0" fmla="*/ 866839 w 866838"/>
              <a:gd name="connsiteY0" fmla="*/ 355600 h 1474089"/>
              <a:gd name="connsiteX1" fmla="*/ 0 w 866838"/>
              <a:gd name="connsiteY1" fmla="*/ 0 h 1474089"/>
              <a:gd name="connsiteX2" fmla="*/ 0 w 866838"/>
              <a:gd name="connsiteY2" fmla="*/ 1474089 h 1474089"/>
              <a:gd name="connsiteX3" fmla="*/ 866839 w 866838"/>
              <a:gd name="connsiteY3" fmla="*/ 1118489 h 1474089"/>
              <a:gd name="connsiteX4" fmla="*/ 866839 w 866838"/>
              <a:gd name="connsiteY4" fmla="*/ 355600 h 147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38" h="1474089">
                <a:moveTo>
                  <a:pt x="866839" y="355600"/>
                </a:moveTo>
                <a:lnTo>
                  <a:pt x="0" y="0"/>
                </a:lnTo>
                <a:lnTo>
                  <a:pt x="0" y="1474089"/>
                </a:lnTo>
                <a:lnTo>
                  <a:pt x="866839" y="1118489"/>
                </a:lnTo>
                <a:lnTo>
                  <a:pt x="866839" y="355600"/>
                </a:lnTo>
                <a:close/>
              </a:path>
            </a:pathLst>
          </a:custGeom>
          <a:solidFill>
            <a:schemeClr val="accent3"/>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D079F03-015D-49D2-881B-C4564F55EFAC}"/>
              </a:ext>
            </a:extLst>
          </p:cNvPr>
          <p:cNvSpPr/>
          <p:nvPr/>
        </p:nvSpPr>
        <p:spPr>
          <a:xfrm>
            <a:off x="10918825" y="3594671"/>
            <a:ext cx="1273175" cy="2165095"/>
          </a:xfrm>
          <a:custGeom>
            <a:avLst/>
            <a:gdLst>
              <a:gd name="connsiteX0" fmla="*/ 0 w 1273175"/>
              <a:gd name="connsiteY0" fmla="*/ 522288 h 2165095"/>
              <a:gd name="connsiteX1" fmla="*/ 0 w 1273175"/>
              <a:gd name="connsiteY1" fmla="*/ 1642808 h 2165095"/>
              <a:gd name="connsiteX2" fmla="*/ 1273175 w 1273175"/>
              <a:gd name="connsiteY2" fmla="*/ 2165096 h 2165095"/>
              <a:gd name="connsiteX3" fmla="*/ 1273175 w 1273175"/>
              <a:gd name="connsiteY3" fmla="*/ 0 h 2165095"/>
              <a:gd name="connsiteX4" fmla="*/ 0 w 1273175"/>
              <a:gd name="connsiteY4" fmla="*/ 522288 h 21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75" h="2165095">
                <a:moveTo>
                  <a:pt x="0" y="522288"/>
                </a:moveTo>
                <a:lnTo>
                  <a:pt x="0" y="1642808"/>
                </a:lnTo>
                <a:lnTo>
                  <a:pt x="1273175" y="2165096"/>
                </a:lnTo>
                <a:lnTo>
                  <a:pt x="1273175" y="0"/>
                </a:lnTo>
                <a:lnTo>
                  <a:pt x="0" y="522288"/>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1069446" y="2535110"/>
            <a:ext cx="565531" cy="961707"/>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B2A73A9-BFF7-4C96-B99D-AF3B26D3830C}"/>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127180652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Alt 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74464F42-9FE2-4309-A1EB-E190A66BEEF6}"/>
              </a:ext>
            </a:extLst>
          </p:cNvPr>
          <p:cNvSpPr/>
          <p:nvPr/>
        </p:nvSpPr>
        <p:spPr>
          <a:xfrm>
            <a:off x="4038409" y="5661723"/>
            <a:ext cx="1199451" cy="1108646"/>
          </a:xfrm>
          <a:custGeom>
            <a:avLst/>
            <a:gdLst>
              <a:gd name="connsiteX0" fmla="*/ 0 w 1199451"/>
              <a:gd name="connsiteY0" fmla="*/ 782066 h 1108646"/>
              <a:gd name="connsiteX1" fmla="*/ 1199452 w 1199451"/>
              <a:gd name="connsiteY1" fmla="*/ 1108646 h 1108646"/>
              <a:gd name="connsiteX2" fmla="*/ 1199452 w 1199451"/>
              <a:gd name="connsiteY2" fmla="*/ 0 h 1108646"/>
              <a:gd name="connsiteX3" fmla="*/ 0 w 1199451"/>
              <a:gd name="connsiteY3" fmla="*/ 326580 h 1108646"/>
              <a:gd name="connsiteX4" fmla="*/ 0 w 1199451"/>
              <a:gd name="connsiteY4" fmla="*/ 782066 h 11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1108646">
                <a:moveTo>
                  <a:pt x="0" y="782066"/>
                </a:moveTo>
                <a:lnTo>
                  <a:pt x="1199452" y="1108646"/>
                </a:lnTo>
                <a:lnTo>
                  <a:pt x="1199452" y="0"/>
                </a:lnTo>
                <a:lnTo>
                  <a:pt x="0" y="326580"/>
                </a:lnTo>
                <a:lnTo>
                  <a:pt x="0" y="782066"/>
                </a:lnTo>
                <a:close/>
              </a:path>
            </a:pathLst>
          </a:custGeom>
          <a:solidFill>
            <a:schemeClr val="accent5"/>
          </a:solidFill>
          <a:ln w="635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1974971-F7E4-4CDA-9D00-2063E37342DE}"/>
              </a:ext>
            </a:extLst>
          </p:cNvPr>
          <p:cNvSpPr/>
          <p:nvPr userDrawn="1"/>
        </p:nvSpPr>
        <p:spPr>
          <a:xfrm>
            <a:off x="0" y="3084957"/>
            <a:ext cx="2645600" cy="3546601"/>
          </a:xfrm>
          <a:custGeom>
            <a:avLst/>
            <a:gdLst>
              <a:gd name="connsiteX0" fmla="*/ 0 w 2645600"/>
              <a:gd name="connsiteY0" fmla="*/ 3546602 h 3546601"/>
              <a:gd name="connsiteX1" fmla="*/ 2645601 w 2645600"/>
              <a:gd name="connsiteY1" fmla="*/ 2561336 h 3546601"/>
              <a:gd name="connsiteX2" fmla="*/ 2645601 w 2645600"/>
              <a:gd name="connsiteY2" fmla="*/ 985266 h 3546601"/>
              <a:gd name="connsiteX3" fmla="*/ 0 w 2645600"/>
              <a:gd name="connsiteY3" fmla="*/ 0 h 3546601"/>
              <a:gd name="connsiteX4" fmla="*/ 0 w 2645600"/>
              <a:gd name="connsiteY4" fmla="*/ 3546602 h 354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600" h="3546601">
                <a:moveTo>
                  <a:pt x="0" y="3546602"/>
                </a:moveTo>
                <a:lnTo>
                  <a:pt x="2645601" y="2561336"/>
                </a:lnTo>
                <a:lnTo>
                  <a:pt x="2645601" y="985266"/>
                </a:lnTo>
                <a:lnTo>
                  <a:pt x="0" y="0"/>
                </a:lnTo>
                <a:lnTo>
                  <a:pt x="0" y="3546602"/>
                </a:lnTo>
                <a:close/>
              </a:path>
            </a:pathLst>
          </a:custGeom>
          <a:solidFill>
            <a:schemeClr val="accent1"/>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EB0B0E-4A11-4034-9788-40BFC5561856}"/>
              </a:ext>
            </a:extLst>
          </p:cNvPr>
          <p:cNvSpPr/>
          <p:nvPr/>
        </p:nvSpPr>
        <p:spPr>
          <a:xfrm>
            <a:off x="2793554" y="5697156"/>
            <a:ext cx="2444306" cy="1160843"/>
          </a:xfrm>
          <a:custGeom>
            <a:avLst/>
            <a:gdLst>
              <a:gd name="connsiteX0" fmla="*/ 0 w 2148966"/>
              <a:gd name="connsiteY0" fmla="*/ 1160844 h 1160843"/>
              <a:gd name="connsiteX1" fmla="*/ 2148967 w 2148966"/>
              <a:gd name="connsiteY1" fmla="*/ 1160844 h 1160843"/>
              <a:gd name="connsiteX2" fmla="*/ 2148967 w 2148966"/>
              <a:gd name="connsiteY2" fmla="*/ 458279 h 1160843"/>
              <a:gd name="connsiteX3" fmla="*/ 0 w 2148966"/>
              <a:gd name="connsiteY3" fmla="*/ 0 h 1160843"/>
              <a:gd name="connsiteX4" fmla="*/ 0 w 2148966"/>
              <a:gd name="connsiteY4" fmla="*/ 1160844 h 11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6" h="1160843">
                <a:moveTo>
                  <a:pt x="0" y="1160844"/>
                </a:moveTo>
                <a:lnTo>
                  <a:pt x="2148967" y="1160844"/>
                </a:lnTo>
                <a:lnTo>
                  <a:pt x="2148967" y="458279"/>
                </a:lnTo>
                <a:lnTo>
                  <a:pt x="0" y="0"/>
                </a:lnTo>
                <a:lnTo>
                  <a:pt x="0" y="1160844"/>
                </a:lnTo>
                <a:close/>
              </a:path>
            </a:pathLst>
          </a:custGeom>
          <a:solidFill>
            <a:schemeClr val="accent3"/>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D3051F9-4AFC-4C18-97C8-9D1D9552DCC2}"/>
              </a:ext>
            </a:extLst>
          </p:cNvPr>
          <p:cNvSpPr/>
          <p:nvPr userDrawn="1"/>
        </p:nvSpPr>
        <p:spPr>
          <a:xfrm>
            <a:off x="7296340" y="5678995"/>
            <a:ext cx="955865" cy="901191"/>
          </a:xfrm>
          <a:custGeom>
            <a:avLst/>
            <a:gdLst>
              <a:gd name="connsiteX0" fmla="*/ 0 w 955865"/>
              <a:gd name="connsiteY0" fmla="*/ 635698 h 901191"/>
              <a:gd name="connsiteX1" fmla="*/ 955866 w 955865"/>
              <a:gd name="connsiteY1" fmla="*/ 901192 h 901191"/>
              <a:gd name="connsiteX2" fmla="*/ 955866 w 955865"/>
              <a:gd name="connsiteY2" fmla="*/ 0 h 901191"/>
              <a:gd name="connsiteX3" fmla="*/ 0 w 955865"/>
              <a:gd name="connsiteY3" fmla="*/ 265430 h 901191"/>
              <a:gd name="connsiteX4" fmla="*/ 0 w 955865"/>
              <a:gd name="connsiteY4" fmla="*/ 635698 h 9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901191">
                <a:moveTo>
                  <a:pt x="0" y="635698"/>
                </a:moveTo>
                <a:lnTo>
                  <a:pt x="955866" y="901192"/>
                </a:lnTo>
                <a:lnTo>
                  <a:pt x="955866" y="0"/>
                </a:lnTo>
                <a:lnTo>
                  <a:pt x="0" y="265430"/>
                </a:lnTo>
                <a:lnTo>
                  <a:pt x="0" y="635698"/>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A9FEBC-5263-4298-9C1D-15AEFBE661B5}"/>
              </a:ext>
            </a:extLst>
          </p:cNvPr>
          <p:cNvSpPr/>
          <p:nvPr userDrawn="1"/>
        </p:nvSpPr>
        <p:spPr>
          <a:xfrm>
            <a:off x="5237860" y="5660834"/>
            <a:ext cx="3014345" cy="1197165"/>
          </a:xfrm>
          <a:custGeom>
            <a:avLst/>
            <a:gdLst>
              <a:gd name="connsiteX0" fmla="*/ 0 w 3014345"/>
              <a:gd name="connsiteY0" fmla="*/ 1197166 h 1197165"/>
              <a:gd name="connsiteX1" fmla="*/ 3014346 w 3014345"/>
              <a:gd name="connsiteY1" fmla="*/ 1197166 h 1197165"/>
              <a:gd name="connsiteX2" fmla="*/ 3014346 w 3014345"/>
              <a:gd name="connsiteY2" fmla="*/ 413068 h 1197165"/>
              <a:gd name="connsiteX3" fmla="*/ 0 w 3014345"/>
              <a:gd name="connsiteY3" fmla="*/ 0 h 1197165"/>
              <a:gd name="connsiteX4" fmla="*/ 0 w 3014345"/>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1197165">
                <a:moveTo>
                  <a:pt x="0" y="1197166"/>
                </a:moveTo>
                <a:lnTo>
                  <a:pt x="3014346" y="1197166"/>
                </a:lnTo>
                <a:lnTo>
                  <a:pt x="3014346" y="413068"/>
                </a:lnTo>
                <a:lnTo>
                  <a:pt x="0" y="0"/>
                </a:lnTo>
                <a:lnTo>
                  <a:pt x="0" y="1197166"/>
                </a:lnTo>
                <a:close/>
              </a:path>
            </a:pathLst>
          </a:custGeom>
          <a:solidFill>
            <a:schemeClr val="tx2"/>
          </a:solid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EACC13-FF35-4029-8D72-7392D9F67B45}"/>
              </a:ext>
            </a:extLst>
          </p:cNvPr>
          <p:cNvSpPr/>
          <p:nvPr userDrawn="1"/>
        </p:nvSpPr>
        <p:spPr>
          <a:xfrm>
            <a:off x="11324590" y="6177470"/>
            <a:ext cx="867409" cy="680529"/>
          </a:xfrm>
          <a:custGeom>
            <a:avLst/>
            <a:gdLst>
              <a:gd name="connsiteX0" fmla="*/ 0 w 867409"/>
              <a:gd name="connsiteY0" fmla="*/ 298831 h 680529"/>
              <a:gd name="connsiteX1" fmla="*/ 0 w 867409"/>
              <a:gd name="connsiteY1" fmla="*/ 680529 h 680529"/>
              <a:gd name="connsiteX2" fmla="*/ 867410 w 867409"/>
              <a:gd name="connsiteY2" fmla="*/ 680529 h 680529"/>
              <a:gd name="connsiteX3" fmla="*/ 867410 w 867409"/>
              <a:gd name="connsiteY3" fmla="*/ 0 h 680529"/>
              <a:gd name="connsiteX4" fmla="*/ 0 w 867409"/>
              <a:gd name="connsiteY4" fmla="*/ 298831 h 68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09" h="680529">
                <a:moveTo>
                  <a:pt x="0" y="298831"/>
                </a:moveTo>
                <a:lnTo>
                  <a:pt x="0" y="680529"/>
                </a:lnTo>
                <a:lnTo>
                  <a:pt x="867410" y="680529"/>
                </a:lnTo>
                <a:lnTo>
                  <a:pt x="867410" y="0"/>
                </a:lnTo>
                <a:lnTo>
                  <a:pt x="0" y="298831"/>
                </a:lnTo>
                <a:close/>
              </a:path>
            </a:pathLst>
          </a:custGeom>
          <a:solidFill>
            <a:srgbClr val="78BE20"/>
          </a:solid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1A0C20-F052-4EE4-BE16-9FDF406C4031}"/>
              </a:ext>
            </a:extLst>
          </p:cNvPr>
          <p:cNvSpPr/>
          <p:nvPr userDrawn="1"/>
        </p:nvSpPr>
        <p:spPr>
          <a:xfrm>
            <a:off x="8252206" y="5679059"/>
            <a:ext cx="1361058" cy="1178940"/>
          </a:xfrm>
          <a:custGeom>
            <a:avLst/>
            <a:gdLst>
              <a:gd name="connsiteX0" fmla="*/ 0 w 1361058"/>
              <a:gd name="connsiteY0" fmla="*/ 1178941 h 1178940"/>
              <a:gd name="connsiteX1" fmla="*/ 1361059 w 1361058"/>
              <a:gd name="connsiteY1" fmla="*/ 1178941 h 1178940"/>
              <a:gd name="connsiteX2" fmla="*/ 1361059 w 1361058"/>
              <a:gd name="connsiteY2" fmla="*/ 403225 h 1178940"/>
              <a:gd name="connsiteX3" fmla="*/ 0 w 1361058"/>
              <a:gd name="connsiteY3" fmla="*/ 0 h 1178940"/>
              <a:gd name="connsiteX4" fmla="*/ 0 w 1361058"/>
              <a:gd name="connsiteY4" fmla="*/ 1178941 h 117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1178940">
                <a:moveTo>
                  <a:pt x="0" y="1178941"/>
                </a:moveTo>
                <a:lnTo>
                  <a:pt x="1361059" y="1178941"/>
                </a:lnTo>
                <a:lnTo>
                  <a:pt x="1361059" y="403225"/>
                </a:lnTo>
                <a:lnTo>
                  <a:pt x="0" y="0"/>
                </a:lnTo>
                <a:lnTo>
                  <a:pt x="0" y="1178941"/>
                </a:lnTo>
                <a:close/>
              </a:path>
            </a:pathLst>
          </a:custGeom>
          <a:solidFill>
            <a:schemeClr val="accent5"/>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D6173F1-3280-4067-96AE-E6C3C0AB27CB}"/>
              </a:ext>
            </a:extLst>
          </p:cNvPr>
          <p:cNvSpPr/>
          <p:nvPr userDrawn="1"/>
        </p:nvSpPr>
        <p:spPr>
          <a:xfrm>
            <a:off x="11644248" y="5721667"/>
            <a:ext cx="547751" cy="1136332"/>
          </a:xfrm>
          <a:custGeom>
            <a:avLst/>
            <a:gdLst>
              <a:gd name="connsiteX0" fmla="*/ 0 w 547751"/>
              <a:gd name="connsiteY0" fmla="*/ 1136333 h 1136332"/>
              <a:gd name="connsiteX1" fmla="*/ 547751 w 547751"/>
              <a:gd name="connsiteY1" fmla="*/ 1136333 h 1136332"/>
              <a:gd name="connsiteX2" fmla="*/ 547751 w 547751"/>
              <a:gd name="connsiteY2" fmla="*/ 289687 h 1136332"/>
              <a:gd name="connsiteX3" fmla="*/ 0 w 547751"/>
              <a:gd name="connsiteY3" fmla="*/ 0 h 1136332"/>
              <a:gd name="connsiteX4" fmla="*/ 0 w 547751"/>
              <a:gd name="connsiteY4" fmla="*/ 1136333 h 11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1" h="1136332">
                <a:moveTo>
                  <a:pt x="0" y="1136333"/>
                </a:moveTo>
                <a:lnTo>
                  <a:pt x="547751" y="1136333"/>
                </a:lnTo>
                <a:lnTo>
                  <a:pt x="547751" y="289687"/>
                </a:lnTo>
                <a:lnTo>
                  <a:pt x="0" y="0"/>
                </a:lnTo>
                <a:lnTo>
                  <a:pt x="0" y="1136333"/>
                </a:lnTo>
                <a:close/>
              </a:path>
            </a:pathLst>
          </a:custGeom>
          <a:solidFill>
            <a:schemeClr val="accent4"/>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7026CCF-3BA7-4846-81C7-FB8C0CABE202}"/>
              </a:ext>
            </a:extLst>
          </p:cNvPr>
          <p:cNvSpPr/>
          <p:nvPr userDrawn="1"/>
        </p:nvSpPr>
        <p:spPr>
          <a:xfrm>
            <a:off x="8517699" y="6085840"/>
            <a:ext cx="1095311" cy="772159"/>
          </a:xfrm>
          <a:custGeom>
            <a:avLst/>
            <a:gdLst>
              <a:gd name="connsiteX0" fmla="*/ 0 w 1095311"/>
              <a:gd name="connsiteY0" fmla="*/ 289941 h 772159"/>
              <a:gd name="connsiteX1" fmla="*/ 0 w 1095311"/>
              <a:gd name="connsiteY1" fmla="*/ 772160 h 772159"/>
              <a:gd name="connsiteX2" fmla="*/ 1095312 w 1095311"/>
              <a:gd name="connsiteY2" fmla="*/ 772160 h 772159"/>
              <a:gd name="connsiteX3" fmla="*/ 1095312 w 1095311"/>
              <a:gd name="connsiteY3" fmla="*/ 0 h 772159"/>
              <a:gd name="connsiteX4" fmla="*/ 0 w 1095311"/>
              <a:gd name="connsiteY4" fmla="*/ 289941 h 7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772159">
                <a:moveTo>
                  <a:pt x="0" y="289941"/>
                </a:moveTo>
                <a:lnTo>
                  <a:pt x="0" y="772160"/>
                </a:lnTo>
                <a:lnTo>
                  <a:pt x="1095312" y="772160"/>
                </a:lnTo>
                <a:lnTo>
                  <a:pt x="1095312" y="0"/>
                </a:lnTo>
                <a:lnTo>
                  <a:pt x="0" y="289941"/>
                </a:lnTo>
                <a:close/>
              </a:path>
            </a:pathLst>
          </a:custGeom>
          <a:solidFill>
            <a:schemeClr val="accent3"/>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F89F855-7825-413D-8109-0524711106A3}"/>
              </a:ext>
            </a:extLst>
          </p:cNvPr>
          <p:cNvSpPr/>
          <p:nvPr userDrawn="1"/>
        </p:nvSpPr>
        <p:spPr>
          <a:xfrm>
            <a:off x="9599294" y="6468364"/>
            <a:ext cx="982345" cy="389635"/>
          </a:xfrm>
          <a:custGeom>
            <a:avLst/>
            <a:gdLst>
              <a:gd name="connsiteX0" fmla="*/ 0 w 982345"/>
              <a:gd name="connsiteY0" fmla="*/ 290195 h 389635"/>
              <a:gd name="connsiteX1" fmla="*/ 0 w 982345"/>
              <a:gd name="connsiteY1" fmla="*/ 389636 h 389635"/>
              <a:gd name="connsiteX2" fmla="*/ 982345 w 982345"/>
              <a:gd name="connsiteY2" fmla="*/ 389636 h 389635"/>
              <a:gd name="connsiteX3" fmla="*/ 982345 w 982345"/>
              <a:gd name="connsiteY3" fmla="*/ 0 h 389635"/>
              <a:gd name="connsiteX4" fmla="*/ 0 w 982345"/>
              <a:gd name="connsiteY4" fmla="*/ 290195 h 38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45" h="389635">
                <a:moveTo>
                  <a:pt x="0" y="290195"/>
                </a:moveTo>
                <a:lnTo>
                  <a:pt x="0" y="389636"/>
                </a:lnTo>
                <a:lnTo>
                  <a:pt x="982345" y="389636"/>
                </a:lnTo>
                <a:lnTo>
                  <a:pt x="982345" y="0"/>
                </a:lnTo>
                <a:lnTo>
                  <a:pt x="0" y="290195"/>
                </a:lnTo>
                <a:close/>
              </a:path>
            </a:pathLst>
          </a:custGeom>
          <a:solidFill>
            <a:schemeClr val="tx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552ECD-182B-42C4-BEA7-E4DA50D0A768}"/>
              </a:ext>
            </a:extLst>
          </p:cNvPr>
          <p:cNvSpPr/>
          <p:nvPr userDrawn="1"/>
        </p:nvSpPr>
        <p:spPr>
          <a:xfrm>
            <a:off x="8516366" y="6378575"/>
            <a:ext cx="1391475" cy="479425"/>
          </a:xfrm>
          <a:custGeom>
            <a:avLst/>
            <a:gdLst>
              <a:gd name="connsiteX0" fmla="*/ 0 w 1391475"/>
              <a:gd name="connsiteY0" fmla="*/ 479425 h 479425"/>
              <a:gd name="connsiteX1" fmla="*/ 1391476 w 1391475"/>
              <a:gd name="connsiteY1" fmla="*/ 479425 h 479425"/>
              <a:gd name="connsiteX2" fmla="*/ 0 w 1391475"/>
              <a:gd name="connsiteY2" fmla="*/ 0 h 479425"/>
              <a:gd name="connsiteX3" fmla="*/ 0 w 139147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1391475" h="479425">
                <a:moveTo>
                  <a:pt x="0" y="479425"/>
                </a:moveTo>
                <a:lnTo>
                  <a:pt x="1391476" y="479425"/>
                </a:lnTo>
                <a:lnTo>
                  <a:pt x="0" y="0"/>
                </a:lnTo>
                <a:lnTo>
                  <a:pt x="0" y="479425"/>
                </a:lnTo>
                <a:close/>
              </a:path>
            </a:pathLst>
          </a:custGeom>
          <a:solidFill>
            <a:schemeClr val="accent4"/>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FAB92A-E6DE-4EA7-BFFE-722B92258340}"/>
              </a:ext>
            </a:extLst>
          </p:cNvPr>
          <p:cNvSpPr/>
          <p:nvPr userDrawn="1"/>
        </p:nvSpPr>
        <p:spPr>
          <a:xfrm>
            <a:off x="11152187" y="5473509"/>
            <a:ext cx="492442" cy="720471"/>
          </a:xfrm>
          <a:custGeom>
            <a:avLst/>
            <a:gdLst>
              <a:gd name="connsiteX0" fmla="*/ 492443 w 492442"/>
              <a:gd name="connsiteY0" fmla="*/ 247396 h 720471"/>
              <a:gd name="connsiteX1" fmla="*/ 0 w 492442"/>
              <a:gd name="connsiteY1" fmla="*/ 0 h 720471"/>
              <a:gd name="connsiteX2" fmla="*/ 0 w 492442"/>
              <a:gd name="connsiteY2" fmla="*/ 720471 h 720471"/>
              <a:gd name="connsiteX3" fmla="*/ 492443 w 492442"/>
              <a:gd name="connsiteY3" fmla="*/ 518033 h 720471"/>
              <a:gd name="connsiteX4" fmla="*/ 492443 w 492442"/>
              <a:gd name="connsiteY4" fmla="*/ 247396 h 720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2" h="720471">
                <a:moveTo>
                  <a:pt x="492443" y="247396"/>
                </a:moveTo>
                <a:lnTo>
                  <a:pt x="0" y="0"/>
                </a:lnTo>
                <a:lnTo>
                  <a:pt x="0" y="720471"/>
                </a:lnTo>
                <a:lnTo>
                  <a:pt x="492443" y="518033"/>
                </a:lnTo>
                <a:lnTo>
                  <a:pt x="492443" y="247396"/>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B678A19-3E42-42E0-AECA-DCA9C9C39DF0}"/>
              </a:ext>
            </a:extLst>
          </p:cNvPr>
          <p:cNvSpPr/>
          <p:nvPr userDrawn="1"/>
        </p:nvSpPr>
        <p:spPr>
          <a:xfrm>
            <a:off x="10102913" y="5724842"/>
            <a:ext cx="1540573" cy="1133157"/>
          </a:xfrm>
          <a:custGeom>
            <a:avLst/>
            <a:gdLst>
              <a:gd name="connsiteX0" fmla="*/ 0 w 1540573"/>
              <a:gd name="connsiteY0" fmla="*/ 504825 h 1133157"/>
              <a:gd name="connsiteX1" fmla="*/ 0 w 1540573"/>
              <a:gd name="connsiteY1" fmla="*/ 1133158 h 1133157"/>
              <a:gd name="connsiteX2" fmla="*/ 1540573 w 1540573"/>
              <a:gd name="connsiteY2" fmla="*/ 1133158 h 1133157"/>
              <a:gd name="connsiteX3" fmla="*/ 1540573 w 1540573"/>
              <a:gd name="connsiteY3" fmla="*/ 0 h 1133157"/>
              <a:gd name="connsiteX4" fmla="*/ 0 w 1540573"/>
              <a:gd name="connsiteY4" fmla="*/ 504825 h 113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1133157">
                <a:moveTo>
                  <a:pt x="0" y="504825"/>
                </a:moveTo>
                <a:lnTo>
                  <a:pt x="0" y="1133158"/>
                </a:lnTo>
                <a:lnTo>
                  <a:pt x="1540573" y="1133158"/>
                </a:lnTo>
                <a:lnTo>
                  <a:pt x="1540573" y="0"/>
                </a:lnTo>
                <a:lnTo>
                  <a:pt x="0" y="504825"/>
                </a:lnTo>
                <a:close/>
              </a:path>
            </a:pathLst>
          </a:custGeom>
          <a:solidFill>
            <a:schemeClr val="accent1"/>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1C442F4-4135-4680-9779-EF422E551B86}"/>
              </a:ext>
            </a:extLst>
          </p:cNvPr>
          <p:cNvSpPr/>
          <p:nvPr userDrawn="1"/>
        </p:nvSpPr>
        <p:spPr>
          <a:xfrm>
            <a:off x="5237860" y="5660834"/>
            <a:ext cx="1985327" cy="1197165"/>
          </a:xfrm>
          <a:custGeom>
            <a:avLst/>
            <a:gdLst>
              <a:gd name="connsiteX0" fmla="*/ 0 w 1985327"/>
              <a:gd name="connsiteY0" fmla="*/ 1197166 h 1197165"/>
              <a:gd name="connsiteX1" fmla="*/ 1985328 w 1985327"/>
              <a:gd name="connsiteY1" fmla="*/ 1197166 h 1197165"/>
              <a:gd name="connsiteX2" fmla="*/ 1985328 w 1985327"/>
              <a:gd name="connsiteY2" fmla="*/ 954850 h 1197165"/>
              <a:gd name="connsiteX3" fmla="*/ 0 w 1985327"/>
              <a:gd name="connsiteY3" fmla="*/ 0 h 1197165"/>
              <a:gd name="connsiteX4" fmla="*/ 0 w 1985327"/>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27" h="1197165">
                <a:moveTo>
                  <a:pt x="0" y="1197166"/>
                </a:moveTo>
                <a:lnTo>
                  <a:pt x="1985328" y="1197166"/>
                </a:lnTo>
                <a:lnTo>
                  <a:pt x="1985328" y="954850"/>
                </a:lnTo>
                <a:lnTo>
                  <a:pt x="0" y="0"/>
                </a:lnTo>
                <a:lnTo>
                  <a:pt x="0" y="1197166"/>
                </a:lnTo>
                <a:close/>
              </a:path>
            </a:pathLst>
          </a:custGeom>
          <a:solidFill>
            <a:srgbClr val="0072C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F799F2E-1F39-406C-B0F9-F2D6D2836F45}"/>
              </a:ext>
            </a:extLst>
          </p:cNvPr>
          <p:cNvSpPr/>
          <p:nvPr userDrawn="1"/>
        </p:nvSpPr>
        <p:spPr>
          <a:xfrm>
            <a:off x="6482715" y="6614858"/>
            <a:ext cx="742060" cy="243141"/>
          </a:xfrm>
          <a:custGeom>
            <a:avLst/>
            <a:gdLst>
              <a:gd name="connsiteX0" fmla="*/ 0 w 742060"/>
              <a:gd name="connsiteY0" fmla="*/ 243142 h 243141"/>
              <a:gd name="connsiteX1" fmla="*/ 742061 w 742060"/>
              <a:gd name="connsiteY1" fmla="*/ 243142 h 243141"/>
              <a:gd name="connsiteX2" fmla="*/ 742061 w 742060"/>
              <a:gd name="connsiteY2" fmla="*/ 0 h 243141"/>
              <a:gd name="connsiteX3" fmla="*/ 0 w 742060"/>
              <a:gd name="connsiteY3" fmla="*/ 243142 h 243141"/>
            </a:gdLst>
            <a:ahLst/>
            <a:cxnLst>
              <a:cxn ang="0">
                <a:pos x="connsiteX0" y="connsiteY0"/>
              </a:cxn>
              <a:cxn ang="0">
                <a:pos x="connsiteX1" y="connsiteY1"/>
              </a:cxn>
              <a:cxn ang="0">
                <a:pos x="connsiteX2" y="connsiteY2"/>
              </a:cxn>
              <a:cxn ang="0">
                <a:pos x="connsiteX3" y="connsiteY3"/>
              </a:cxn>
            </a:cxnLst>
            <a:rect l="l" t="t" r="r" b="b"/>
            <a:pathLst>
              <a:path w="742060" h="243141">
                <a:moveTo>
                  <a:pt x="0" y="243142"/>
                </a:moveTo>
                <a:lnTo>
                  <a:pt x="742061" y="243142"/>
                </a:lnTo>
                <a:lnTo>
                  <a:pt x="742061" y="0"/>
                </a:lnTo>
                <a:lnTo>
                  <a:pt x="0" y="243142"/>
                </a:lnTo>
                <a:close/>
              </a:path>
            </a:pathLst>
          </a:custGeom>
          <a:solidFill>
            <a:schemeClr val="accent2"/>
          </a:solidFill>
          <a:ln w="6350" cap="flat">
            <a:noFill/>
            <a:prstDash val="solid"/>
            <a:miter/>
          </a:ln>
        </p:spPr>
        <p:txBody>
          <a:bodyPr rtlCol="0" anchor="ctr"/>
          <a:lstStyle/>
          <a:p>
            <a:endParaRPr lang="en-GB"/>
          </a:p>
        </p:txBody>
      </p:sp>
      <p:sp>
        <p:nvSpPr>
          <p:cNvPr id="59" name="Picture Placeholder 58">
            <a:extLst>
              <a:ext uri="{FF2B5EF4-FFF2-40B4-BE49-F238E27FC236}">
                <a16:creationId xmlns:a16="http://schemas.microsoft.com/office/drawing/2014/main" id="{DC4564A8-5C90-45CB-B96A-F183F1ED81D4}"/>
              </a:ext>
            </a:extLst>
          </p:cNvPr>
          <p:cNvSpPr>
            <a:spLocks noGrp="1"/>
          </p:cNvSpPr>
          <p:nvPr userDrawn="1">
            <p:ph type="pic" sz="quarter" idx="10"/>
          </p:nvPr>
        </p:nvSpPr>
        <p:spPr>
          <a:xfrm>
            <a:off x="1" y="3536850"/>
            <a:ext cx="2793553" cy="3321149"/>
          </a:xfrm>
          <a:custGeom>
            <a:avLst/>
            <a:gdLst>
              <a:gd name="connsiteX0" fmla="*/ 3170237 w 3170237"/>
              <a:gd name="connsiteY0" fmla="*/ 0 h 3768974"/>
              <a:gd name="connsiteX1" fmla="*/ 3170237 w 3170237"/>
              <a:gd name="connsiteY1" fmla="*/ 3768974 h 3768974"/>
              <a:gd name="connsiteX2" fmla="*/ 0 w 3170237"/>
              <a:gd name="connsiteY2" fmla="*/ 3768974 h 3768974"/>
              <a:gd name="connsiteX3" fmla="*/ 0 w 3170237"/>
              <a:gd name="connsiteY3" fmla="*/ 1065017 h 3768974"/>
            </a:gdLst>
            <a:ahLst/>
            <a:cxnLst>
              <a:cxn ang="0">
                <a:pos x="connsiteX0" y="connsiteY0"/>
              </a:cxn>
              <a:cxn ang="0">
                <a:pos x="connsiteX1" y="connsiteY1"/>
              </a:cxn>
              <a:cxn ang="0">
                <a:pos x="connsiteX2" y="connsiteY2"/>
              </a:cxn>
              <a:cxn ang="0">
                <a:pos x="connsiteX3" y="connsiteY3"/>
              </a:cxn>
            </a:cxnLst>
            <a:rect l="l" t="t" r="r" b="b"/>
            <a:pathLst>
              <a:path w="3170237" h="3768974">
                <a:moveTo>
                  <a:pt x="3170237" y="0"/>
                </a:moveTo>
                <a:lnTo>
                  <a:pt x="3170237" y="3768974"/>
                </a:lnTo>
                <a:lnTo>
                  <a:pt x="0" y="3768974"/>
                </a:lnTo>
                <a:lnTo>
                  <a:pt x="0" y="1065017"/>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62" name="Text Placeholder 61">
            <a:extLst>
              <a:ext uri="{FF2B5EF4-FFF2-40B4-BE49-F238E27FC236}">
                <a16:creationId xmlns:a16="http://schemas.microsoft.com/office/drawing/2014/main" id="{7D558CDD-21D9-4B18-9EE9-58C6623BB799}"/>
              </a:ext>
            </a:extLst>
          </p:cNvPr>
          <p:cNvSpPr>
            <a:spLocks noGrp="1"/>
          </p:cNvSpPr>
          <p:nvPr userDrawn="1">
            <p:ph type="body" sz="quarter" idx="11"/>
          </p:nvPr>
        </p:nvSpPr>
        <p:spPr>
          <a:xfrm>
            <a:off x="3324226" y="2144631"/>
            <a:ext cx="7442200" cy="332887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B93608CF-74EF-4A85-974C-31DAB915A194}"/>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275214883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Alt 3">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071875F5-98C6-4CDA-B157-04A9E66EB1EA}"/>
              </a:ext>
            </a:extLst>
          </p:cNvPr>
          <p:cNvSpPr/>
          <p:nvPr/>
        </p:nvSpPr>
        <p:spPr>
          <a:xfrm>
            <a:off x="5603684" y="5930836"/>
            <a:ext cx="848868" cy="837310"/>
          </a:xfrm>
          <a:custGeom>
            <a:avLst/>
            <a:gdLst>
              <a:gd name="connsiteX0" fmla="*/ 0 w 848868"/>
              <a:gd name="connsiteY0" fmla="*/ 601535 h 837310"/>
              <a:gd name="connsiteX1" fmla="*/ 848868 w 848868"/>
              <a:gd name="connsiteY1" fmla="*/ 837311 h 837310"/>
              <a:gd name="connsiteX2" fmla="*/ 848868 w 848868"/>
              <a:gd name="connsiteY2" fmla="*/ 0 h 837310"/>
              <a:gd name="connsiteX3" fmla="*/ 0 w 848868"/>
              <a:gd name="connsiteY3" fmla="*/ 272733 h 837310"/>
              <a:gd name="connsiteX4" fmla="*/ 0 w 848868"/>
              <a:gd name="connsiteY4" fmla="*/ 601535 h 8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68" h="837310">
                <a:moveTo>
                  <a:pt x="0" y="601535"/>
                </a:moveTo>
                <a:lnTo>
                  <a:pt x="848868" y="837311"/>
                </a:lnTo>
                <a:lnTo>
                  <a:pt x="848868" y="0"/>
                </a:lnTo>
                <a:lnTo>
                  <a:pt x="0" y="272733"/>
                </a:lnTo>
                <a:lnTo>
                  <a:pt x="0" y="601535"/>
                </a:lnTo>
                <a:close/>
              </a:path>
            </a:pathLst>
          </a:custGeom>
          <a:solidFill>
            <a:schemeClr val="accent4"/>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C110A2-DEC2-4E5A-B311-6199AD69BE9D}"/>
              </a:ext>
            </a:extLst>
          </p:cNvPr>
          <p:cNvSpPr/>
          <p:nvPr/>
        </p:nvSpPr>
        <p:spPr>
          <a:xfrm>
            <a:off x="3775836" y="5951791"/>
            <a:ext cx="2676715" cy="906208"/>
          </a:xfrm>
          <a:custGeom>
            <a:avLst/>
            <a:gdLst>
              <a:gd name="connsiteX0" fmla="*/ 0 w 2676715"/>
              <a:gd name="connsiteY0" fmla="*/ 906209 h 906208"/>
              <a:gd name="connsiteX1" fmla="*/ 2676716 w 2676715"/>
              <a:gd name="connsiteY1" fmla="*/ 906209 h 906208"/>
              <a:gd name="connsiteX2" fmla="*/ 2676716 w 2676715"/>
              <a:gd name="connsiteY2" fmla="*/ 366776 h 906208"/>
              <a:gd name="connsiteX3" fmla="*/ 0 w 2676715"/>
              <a:gd name="connsiteY3" fmla="*/ 0 h 906208"/>
              <a:gd name="connsiteX4" fmla="*/ 0 w 2676715"/>
              <a:gd name="connsiteY4" fmla="*/ 906209 h 90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15" h="906208">
                <a:moveTo>
                  <a:pt x="0" y="906209"/>
                </a:moveTo>
                <a:lnTo>
                  <a:pt x="2676716" y="906209"/>
                </a:lnTo>
                <a:lnTo>
                  <a:pt x="2676716" y="366776"/>
                </a:lnTo>
                <a:lnTo>
                  <a:pt x="0" y="0"/>
                </a:lnTo>
                <a:lnTo>
                  <a:pt x="0" y="906209"/>
                </a:lnTo>
                <a:close/>
              </a:path>
            </a:pathLst>
          </a:custGeom>
          <a:solidFill>
            <a:schemeClr val="tx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5A0DC59-3B36-4623-9D3A-AE3886D1C33B}"/>
              </a:ext>
            </a:extLst>
          </p:cNvPr>
          <p:cNvSpPr/>
          <p:nvPr/>
        </p:nvSpPr>
        <p:spPr>
          <a:xfrm>
            <a:off x="6452552" y="5930963"/>
            <a:ext cx="1208595" cy="927036"/>
          </a:xfrm>
          <a:custGeom>
            <a:avLst/>
            <a:gdLst>
              <a:gd name="connsiteX0" fmla="*/ 0 w 1208595"/>
              <a:gd name="connsiteY0" fmla="*/ 927036 h 927036"/>
              <a:gd name="connsiteX1" fmla="*/ 1208595 w 1208595"/>
              <a:gd name="connsiteY1" fmla="*/ 927036 h 927036"/>
              <a:gd name="connsiteX2" fmla="*/ 1208595 w 1208595"/>
              <a:gd name="connsiteY2" fmla="*/ 395033 h 927036"/>
              <a:gd name="connsiteX3" fmla="*/ 0 w 1208595"/>
              <a:gd name="connsiteY3" fmla="*/ 0 h 927036"/>
              <a:gd name="connsiteX4" fmla="*/ 0 w 1208595"/>
              <a:gd name="connsiteY4" fmla="*/ 927036 h 9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5" h="927036">
                <a:moveTo>
                  <a:pt x="0" y="927036"/>
                </a:moveTo>
                <a:lnTo>
                  <a:pt x="1208595" y="927036"/>
                </a:lnTo>
                <a:lnTo>
                  <a:pt x="1208595" y="395033"/>
                </a:lnTo>
                <a:lnTo>
                  <a:pt x="0" y="0"/>
                </a:lnTo>
                <a:lnTo>
                  <a:pt x="0" y="927036"/>
                </a:lnTo>
                <a:close/>
              </a:path>
            </a:pathLst>
          </a:custGeom>
          <a:solidFill>
            <a:schemeClr val="accent5"/>
          </a:solidFill>
          <a:ln w="6350" cap="flat">
            <a:noFill/>
            <a:prstDash val="solid"/>
            <a:miter/>
          </a:ln>
        </p:spPr>
        <p:txBody>
          <a:bodyPr rtlCol="0" anchor="ctr"/>
          <a:lstStyle/>
          <a:p>
            <a:endParaRPr lang="en-GB"/>
          </a:p>
        </p:txBody>
      </p:sp>
      <p:grpSp>
        <p:nvGrpSpPr>
          <p:cNvPr id="81" name="Group 80">
            <a:extLst>
              <a:ext uri="{FF2B5EF4-FFF2-40B4-BE49-F238E27FC236}">
                <a16:creationId xmlns:a16="http://schemas.microsoft.com/office/drawing/2014/main" id="{73579701-6847-461F-96A9-0E9DE1AE1AFD}"/>
              </a:ext>
            </a:extLst>
          </p:cNvPr>
          <p:cNvGrpSpPr/>
          <p:nvPr userDrawn="1"/>
        </p:nvGrpSpPr>
        <p:grpSpPr>
          <a:xfrm>
            <a:off x="7661147" y="5796597"/>
            <a:ext cx="4530852" cy="1066419"/>
            <a:chOff x="7661147" y="5796597"/>
            <a:chExt cx="4530852" cy="1066419"/>
          </a:xfrm>
        </p:grpSpPr>
        <p:sp>
          <p:nvSpPr>
            <p:cNvPr id="52" name="Freeform: Shape 51">
              <a:extLst>
                <a:ext uri="{FF2B5EF4-FFF2-40B4-BE49-F238E27FC236}">
                  <a16:creationId xmlns:a16="http://schemas.microsoft.com/office/drawing/2014/main" id="{83750E92-D8AE-4BB2-9100-BA22BEBD9144}"/>
                </a:ext>
              </a:extLst>
            </p:cNvPr>
            <p:cNvSpPr/>
            <p:nvPr/>
          </p:nvSpPr>
          <p:spPr>
            <a:xfrm>
              <a:off x="9019730" y="5796597"/>
              <a:ext cx="3172269" cy="1066419"/>
            </a:xfrm>
            <a:custGeom>
              <a:avLst/>
              <a:gdLst>
                <a:gd name="connsiteX0" fmla="*/ 0 w 3172269"/>
                <a:gd name="connsiteY0" fmla="*/ 1066419 h 1066419"/>
                <a:gd name="connsiteX1" fmla="*/ 3172269 w 3172269"/>
                <a:gd name="connsiteY1" fmla="*/ 1061403 h 1066419"/>
                <a:gd name="connsiteX2" fmla="*/ 3172269 w 3172269"/>
                <a:gd name="connsiteY2" fmla="*/ 452057 h 1066419"/>
                <a:gd name="connsiteX3" fmla="*/ 0 w 3172269"/>
                <a:gd name="connsiteY3" fmla="*/ 0 h 1066419"/>
                <a:gd name="connsiteX4" fmla="*/ 0 w 3172269"/>
                <a:gd name="connsiteY4" fmla="*/ 1066419 h 106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269" h="1066419">
                  <a:moveTo>
                    <a:pt x="0" y="1066419"/>
                  </a:moveTo>
                  <a:lnTo>
                    <a:pt x="3172269" y="1061403"/>
                  </a:lnTo>
                  <a:lnTo>
                    <a:pt x="3172269" y="452057"/>
                  </a:lnTo>
                  <a:lnTo>
                    <a:pt x="0" y="0"/>
                  </a:lnTo>
                  <a:lnTo>
                    <a:pt x="0" y="1066419"/>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DA92AD0-1EAA-492C-9810-8C5120251A3D}"/>
                </a:ext>
              </a:extLst>
            </p:cNvPr>
            <p:cNvSpPr/>
            <p:nvPr/>
          </p:nvSpPr>
          <p:spPr>
            <a:xfrm>
              <a:off x="7661147" y="5797486"/>
              <a:ext cx="1358582" cy="1065530"/>
            </a:xfrm>
            <a:custGeom>
              <a:avLst/>
              <a:gdLst>
                <a:gd name="connsiteX0" fmla="*/ 0 w 1358582"/>
                <a:gd name="connsiteY0" fmla="*/ 532130 h 1065530"/>
                <a:gd name="connsiteX1" fmla="*/ 0 w 1358582"/>
                <a:gd name="connsiteY1" fmla="*/ 1060514 h 1065530"/>
                <a:gd name="connsiteX2" fmla="*/ 1358583 w 1358582"/>
                <a:gd name="connsiteY2" fmla="*/ 1065530 h 1065530"/>
                <a:gd name="connsiteX3" fmla="*/ 1358583 w 1358582"/>
                <a:gd name="connsiteY3" fmla="*/ 0 h 1065530"/>
                <a:gd name="connsiteX4" fmla="*/ 0 w 1358582"/>
                <a:gd name="connsiteY4" fmla="*/ 532130 h 106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82" h="1065530">
                  <a:moveTo>
                    <a:pt x="0" y="532130"/>
                  </a:moveTo>
                  <a:lnTo>
                    <a:pt x="0" y="1060514"/>
                  </a:lnTo>
                  <a:lnTo>
                    <a:pt x="1358583" y="1065530"/>
                  </a:lnTo>
                  <a:lnTo>
                    <a:pt x="1358583" y="0"/>
                  </a:lnTo>
                  <a:lnTo>
                    <a:pt x="0" y="532130"/>
                  </a:lnTo>
                  <a:close/>
                </a:path>
              </a:pathLst>
            </a:custGeom>
            <a:solidFill>
              <a:schemeClr val="accent1"/>
            </a:solidFill>
            <a:ln w="6350" cap="flat">
              <a:noFill/>
              <a:prstDash val="solid"/>
              <a:miter/>
            </a:ln>
          </p:spPr>
          <p:txBody>
            <a:bodyPr rtlCol="0" anchor="ctr"/>
            <a:lstStyle/>
            <a:p>
              <a:endParaRPr lang="en-GB"/>
            </a:p>
          </p:txBody>
        </p:sp>
      </p:grpSp>
      <p:sp>
        <p:nvSpPr>
          <p:cNvPr id="55" name="Freeform: Shape 54">
            <a:extLst>
              <a:ext uri="{FF2B5EF4-FFF2-40B4-BE49-F238E27FC236}">
                <a16:creationId xmlns:a16="http://schemas.microsoft.com/office/drawing/2014/main" id="{F7445E53-F7C0-4ABB-9356-D7F37D69DAD1}"/>
              </a:ext>
            </a:extLst>
          </p:cNvPr>
          <p:cNvSpPr/>
          <p:nvPr/>
        </p:nvSpPr>
        <p:spPr>
          <a:xfrm>
            <a:off x="0" y="6000496"/>
            <a:ext cx="1349375" cy="857503"/>
          </a:xfrm>
          <a:custGeom>
            <a:avLst/>
            <a:gdLst>
              <a:gd name="connsiteX0" fmla="*/ 0 w 1349375"/>
              <a:gd name="connsiteY0" fmla="*/ 857504 h 857503"/>
              <a:gd name="connsiteX1" fmla="*/ 1349375 w 1349375"/>
              <a:gd name="connsiteY1" fmla="*/ 857504 h 857503"/>
              <a:gd name="connsiteX2" fmla="*/ 1349375 w 1349375"/>
              <a:gd name="connsiteY2" fmla="*/ 442214 h 857503"/>
              <a:gd name="connsiteX3" fmla="*/ 0 w 1349375"/>
              <a:gd name="connsiteY3" fmla="*/ 0 h 857503"/>
              <a:gd name="connsiteX4" fmla="*/ 0 w 1349375"/>
              <a:gd name="connsiteY4" fmla="*/ 857504 h 85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857503">
                <a:moveTo>
                  <a:pt x="0" y="857504"/>
                </a:moveTo>
                <a:lnTo>
                  <a:pt x="1349375" y="857504"/>
                </a:lnTo>
                <a:lnTo>
                  <a:pt x="1349375" y="442214"/>
                </a:lnTo>
                <a:lnTo>
                  <a:pt x="0" y="0"/>
                </a:lnTo>
                <a:lnTo>
                  <a:pt x="0" y="857504"/>
                </a:lnTo>
                <a:close/>
              </a:path>
            </a:pathLst>
          </a:custGeom>
          <a:solidFill>
            <a:schemeClr val="tx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9EF78C-F4B5-4262-BA47-751CE98CF4C2}"/>
              </a:ext>
            </a:extLst>
          </p:cNvPr>
          <p:cNvSpPr/>
          <p:nvPr/>
        </p:nvSpPr>
        <p:spPr>
          <a:xfrm>
            <a:off x="3775836" y="5951791"/>
            <a:ext cx="1739328" cy="906208"/>
          </a:xfrm>
          <a:custGeom>
            <a:avLst/>
            <a:gdLst>
              <a:gd name="connsiteX0" fmla="*/ 0 w 1739328"/>
              <a:gd name="connsiteY0" fmla="*/ 906209 h 906208"/>
              <a:gd name="connsiteX1" fmla="*/ 1739329 w 1739328"/>
              <a:gd name="connsiteY1" fmla="*/ 906209 h 906208"/>
              <a:gd name="connsiteX2" fmla="*/ 0 w 1739328"/>
              <a:gd name="connsiteY2" fmla="*/ 0 h 906208"/>
              <a:gd name="connsiteX3" fmla="*/ 0 w 1739328"/>
              <a:gd name="connsiteY3" fmla="*/ 906209 h 906208"/>
            </a:gdLst>
            <a:ahLst/>
            <a:cxnLst>
              <a:cxn ang="0">
                <a:pos x="connsiteX0" y="connsiteY0"/>
              </a:cxn>
              <a:cxn ang="0">
                <a:pos x="connsiteX1" y="connsiteY1"/>
              </a:cxn>
              <a:cxn ang="0">
                <a:pos x="connsiteX2" y="connsiteY2"/>
              </a:cxn>
              <a:cxn ang="0">
                <a:pos x="connsiteX3" y="connsiteY3"/>
              </a:cxn>
            </a:cxnLst>
            <a:rect l="l" t="t" r="r" b="b"/>
            <a:pathLst>
              <a:path w="1739328" h="906208">
                <a:moveTo>
                  <a:pt x="0" y="906209"/>
                </a:moveTo>
                <a:lnTo>
                  <a:pt x="1739329" y="906209"/>
                </a:lnTo>
                <a:lnTo>
                  <a:pt x="0" y="0"/>
                </a:lnTo>
                <a:lnTo>
                  <a:pt x="0" y="906209"/>
                </a:lnTo>
                <a:close/>
              </a:path>
            </a:pathLst>
          </a:custGeom>
          <a:solidFill>
            <a:schemeClr val="accent1"/>
          </a:solidFill>
          <a:ln w="635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B3F950D-80EC-4253-96EB-20885AA4378E}"/>
              </a:ext>
            </a:extLst>
          </p:cNvPr>
          <p:cNvSpPr/>
          <p:nvPr/>
        </p:nvSpPr>
        <p:spPr>
          <a:xfrm>
            <a:off x="0" y="5741415"/>
            <a:ext cx="1867535" cy="1116584"/>
          </a:xfrm>
          <a:custGeom>
            <a:avLst/>
            <a:gdLst>
              <a:gd name="connsiteX0" fmla="*/ 0 w 1867535"/>
              <a:gd name="connsiteY0" fmla="*/ 729107 h 1116584"/>
              <a:gd name="connsiteX1" fmla="*/ 0 w 1867535"/>
              <a:gd name="connsiteY1" fmla="*/ 1116584 h 1116584"/>
              <a:gd name="connsiteX2" fmla="*/ 1867535 w 1867535"/>
              <a:gd name="connsiteY2" fmla="*/ 1116584 h 1116584"/>
              <a:gd name="connsiteX3" fmla="*/ 1867535 w 1867535"/>
              <a:gd name="connsiteY3" fmla="*/ 0 h 1116584"/>
              <a:gd name="connsiteX4" fmla="*/ 0 w 1867535"/>
              <a:gd name="connsiteY4" fmla="*/ 729107 h 111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35" h="1116584">
                <a:moveTo>
                  <a:pt x="0" y="729107"/>
                </a:moveTo>
                <a:lnTo>
                  <a:pt x="0" y="1116584"/>
                </a:lnTo>
                <a:lnTo>
                  <a:pt x="1867535" y="1116584"/>
                </a:lnTo>
                <a:lnTo>
                  <a:pt x="1867535" y="0"/>
                </a:lnTo>
                <a:lnTo>
                  <a:pt x="0" y="729107"/>
                </a:lnTo>
                <a:close/>
              </a:path>
            </a:pathLst>
          </a:custGeom>
          <a:solidFill>
            <a:schemeClr val="accent1"/>
          </a:solidFill>
          <a:ln w="635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7F6B52-25E8-4040-B76E-0799EB05ABA4}"/>
              </a:ext>
            </a:extLst>
          </p:cNvPr>
          <p:cNvSpPr/>
          <p:nvPr/>
        </p:nvSpPr>
        <p:spPr>
          <a:xfrm>
            <a:off x="2710688" y="5952553"/>
            <a:ext cx="1065148" cy="905446"/>
          </a:xfrm>
          <a:custGeom>
            <a:avLst/>
            <a:gdLst>
              <a:gd name="connsiteX0" fmla="*/ 0 w 1065148"/>
              <a:gd name="connsiteY0" fmla="*/ 290005 h 905446"/>
              <a:gd name="connsiteX1" fmla="*/ 0 w 1065148"/>
              <a:gd name="connsiteY1" fmla="*/ 694500 h 905446"/>
              <a:gd name="connsiteX2" fmla="*/ 774764 w 1065148"/>
              <a:gd name="connsiteY2" fmla="*/ 905447 h 905446"/>
              <a:gd name="connsiteX3" fmla="*/ 1065149 w 1065148"/>
              <a:gd name="connsiteY3" fmla="*/ 905447 h 905446"/>
              <a:gd name="connsiteX4" fmla="*/ 1065149 w 1065148"/>
              <a:gd name="connsiteY4" fmla="*/ 0 h 905446"/>
              <a:gd name="connsiteX5" fmla="*/ 0 w 1065148"/>
              <a:gd name="connsiteY5" fmla="*/ 290005 h 9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148" h="905446">
                <a:moveTo>
                  <a:pt x="0" y="290005"/>
                </a:moveTo>
                <a:lnTo>
                  <a:pt x="0" y="694500"/>
                </a:lnTo>
                <a:lnTo>
                  <a:pt x="774764" y="905447"/>
                </a:lnTo>
                <a:lnTo>
                  <a:pt x="1065149" y="905447"/>
                </a:lnTo>
                <a:lnTo>
                  <a:pt x="1065149" y="0"/>
                </a:lnTo>
                <a:lnTo>
                  <a:pt x="0" y="290005"/>
                </a:lnTo>
                <a:close/>
              </a:path>
            </a:pathLst>
          </a:custGeom>
          <a:solidFill>
            <a:schemeClr val="accent5"/>
          </a:solidFill>
          <a:ln w="635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31C9F24-594D-43A3-863F-70B57EB94C4B}"/>
              </a:ext>
            </a:extLst>
          </p:cNvPr>
          <p:cNvSpPr/>
          <p:nvPr/>
        </p:nvSpPr>
        <p:spPr>
          <a:xfrm>
            <a:off x="1867535" y="5984049"/>
            <a:ext cx="1908301" cy="873950"/>
          </a:xfrm>
          <a:custGeom>
            <a:avLst/>
            <a:gdLst>
              <a:gd name="connsiteX0" fmla="*/ 0 w 1908301"/>
              <a:gd name="connsiteY0" fmla="*/ 873951 h 873950"/>
              <a:gd name="connsiteX1" fmla="*/ 1908302 w 1908301"/>
              <a:gd name="connsiteY1" fmla="*/ 873951 h 873950"/>
              <a:gd name="connsiteX2" fmla="*/ 1908302 w 1908301"/>
              <a:gd name="connsiteY2" fmla="*/ 406908 h 873950"/>
              <a:gd name="connsiteX3" fmla="*/ 0 w 1908301"/>
              <a:gd name="connsiteY3" fmla="*/ 0 h 873950"/>
              <a:gd name="connsiteX4" fmla="*/ 0 w 1908301"/>
              <a:gd name="connsiteY4" fmla="*/ 873951 h 87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01" h="873950">
                <a:moveTo>
                  <a:pt x="0" y="873951"/>
                </a:moveTo>
                <a:lnTo>
                  <a:pt x="1908302" y="873951"/>
                </a:lnTo>
                <a:lnTo>
                  <a:pt x="1908302" y="406908"/>
                </a:lnTo>
                <a:lnTo>
                  <a:pt x="0" y="0"/>
                </a:lnTo>
                <a:lnTo>
                  <a:pt x="0" y="873951"/>
                </a:lnTo>
                <a:close/>
              </a:path>
            </a:pathLst>
          </a:custGeom>
          <a:solidFill>
            <a:schemeClr val="accent3"/>
          </a:solidFill>
          <a:ln w="6350" cap="flat">
            <a:noFill/>
            <a:prstDash val="solid"/>
            <a:miter/>
          </a:ln>
        </p:spPr>
        <p:txBody>
          <a:bodyPr rtlCol="0" anchor="ctr"/>
          <a:lstStyle/>
          <a:p>
            <a:endParaRPr lang="en-GB"/>
          </a:p>
        </p:txBody>
      </p:sp>
      <p:sp>
        <p:nvSpPr>
          <p:cNvPr id="82" name="Picture Placeholder 81">
            <a:extLst>
              <a:ext uri="{FF2B5EF4-FFF2-40B4-BE49-F238E27FC236}">
                <a16:creationId xmlns:a16="http://schemas.microsoft.com/office/drawing/2014/main" id="{7480E057-389A-4FA3-982E-6BB0FC63ADC9}"/>
              </a:ext>
            </a:extLst>
          </p:cNvPr>
          <p:cNvSpPr>
            <a:spLocks noGrp="1"/>
          </p:cNvSpPr>
          <p:nvPr>
            <p:ph type="pic" sz="quarter" idx="12"/>
          </p:nvPr>
        </p:nvSpPr>
        <p:spPr>
          <a:xfrm>
            <a:off x="9019731" y="1498600"/>
            <a:ext cx="3172269" cy="5355527"/>
          </a:xfrm>
          <a:custGeom>
            <a:avLst/>
            <a:gdLst>
              <a:gd name="connsiteX0" fmla="*/ 3172269 w 3172269"/>
              <a:gd name="connsiteY0" fmla="*/ 0 h 5355527"/>
              <a:gd name="connsiteX1" fmla="*/ 3172269 w 3172269"/>
              <a:gd name="connsiteY1" fmla="*/ 5355527 h 5355527"/>
              <a:gd name="connsiteX2" fmla="*/ 0 w 3172269"/>
              <a:gd name="connsiteY2" fmla="*/ 4297998 h 5355527"/>
              <a:gd name="connsiteX3" fmla="*/ 0 w 3172269"/>
              <a:gd name="connsiteY3" fmla="*/ 1067626 h 5355527"/>
            </a:gdLst>
            <a:ahLst/>
            <a:cxnLst>
              <a:cxn ang="0">
                <a:pos x="connsiteX0" y="connsiteY0"/>
              </a:cxn>
              <a:cxn ang="0">
                <a:pos x="connsiteX1" y="connsiteY1"/>
              </a:cxn>
              <a:cxn ang="0">
                <a:pos x="connsiteX2" y="connsiteY2"/>
              </a:cxn>
              <a:cxn ang="0">
                <a:pos x="connsiteX3" y="connsiteY3"/>
              </a:cxn>
            </a:cxnLst>
            <a:rect l="l" t="t" r="r" b="b"/>
            <a:pathLst>
              <a:path w="3172269" h="5355527">
                <a:moveTo>
                  <a:pt x="3172269" y="0"/>
                </a:moveTo>
                <a:lnTo>
                  <a:pt x="3172269" y="5355527"/>
                </a:lnTo>
                <a:lnTo>
                  <a:pt x="0" y="4297998"/>
                </a:lnTo>
                <a:lnTo>
                  <a:pt x="0" y="1067626"/>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867534" y="2368800"/>
            <a:ext cx="7000239" cy="337261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08B088B4-AC71-45DD-ADD7-3846B4F8DC88}"/>
              </a:ext>
            </a:extLst>
          </p:cNvPr>
          <p:cNvSpPr>
            <a:spLocks noGrp="1"/>
          </p:cNvSpPr>
          <p:nvPr>
            <p:ph type="title"/>
          </p:nvPr>
        </p:nvSpPr>
        <p:spPr>
          <a:xfrm>
            <a:off x="1867534" y="1317053"/>
            <a:ext cx="8898891" cy="547492"/>
          </a:xfrm>
        </p:spPr>
        <p:txBody>
          <a:bodyPr/>
          <a:lstStyle/>
          <a:p>
            <a:r>
              <a:rPr lang="en-US"/>
              <a:t>Click to edit Master title style</a:t>
            </a:r>
            <a:endParaRPr lang="en-GB"/>
          </a:p>
        </p:txBody>
      </p:sp>
    </p:spTree>
    <p:extLst>
      <p:ext uri="{BB962C8B-B14F-4D97-AF65-F5344CB8AC3E}">
        <p14:creationId xmlns:p14="http://schemas.microsoft.com/office/powerpoint/2010/main" val="117654586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9811AB11-A580-4E76-80A5-4724D31A9BB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26033040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title and content">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274E5BB2-1DAE-4F92-B9B2-4E25BC4B0922}"/>
              </a:ext>
            </a:extLst>
          </p:cNvPr>
          <p:cNvSpPr>
            <a:spLocks noGrp="1"/>
          </p:cNvSpPr>
          <p:nvPr>
            <p:ph type="title"/>
          </p:nvPr>
        </p:nvSpPr>
        <p:spPr>
          <a:xfrm>
            <a:off x="1039811" y="1317053"/>
            <a:ext cx="9726613" cy="549974"/>
          </a:xfrm>
        </p:spPr>
        <p:txBody>
          <a:bodyPr/>
          <a:lstStyle>
            <a:lvl1pPr>
              <a:defRPr sz="3200"/>
            </a:lvl1pPr>
          </a:lstStyle>
          <a:p>
            <a:r>
              <a:rPr lang="en-GB" noProof="0"/>
              <a:t>Click to edit Master title style</a:t>
            </a:r>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numCol="2"/>
          <a:lstStyle>
            <a:lvl1pPr>
              <a:defRPr sz="240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304121746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1" y="2368800"/>
            <a:ext cx="4974847"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6177344" y="2368800"/>
            <a:ext cx="4589081"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C58B76B1-17B6-474C-A007-5478CE63700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59787A4-3709-490F-9A9B-F6093FD2591C}"/>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EDDE07F-9A3E-4371-97C0-5D10A6D8008B}"/>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5066CBC-017F-4480-9BC6-278757956C45}"/>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FBC5D0A-4A0A-481F-9789-CE7D59E5C535}"/>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20076F2-9EA4-414A-ADB2-98D043E9D75A}"/>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94A9B6-4D54-4434-8380-B5A65C4289BA}"/>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A246565-8A2E-4126-9F96-F2D26FFE2B6C}"/>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8A142D-9699-455A-8C82-264205ED48E7}"/>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38DA93-1426-4696-B8CC-E3244D58444E}"/>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2B70D74-B054-412B-B9C8-FEF48F28FCDD}"/>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42E3F01-B262-4372-87E8-57F6A0963D36}"/>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ED591B-AE08-4723-965C-A0475EB8E286}"/>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DAE7461-73BA-4AA5-A1B4-3EC465DF3207}"/>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50A8DB8-B356-4ACB-802E-ACB3842B4DA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A5A2A83-7BB9-4DC1-8CF0-86FCAAF78E11}"/>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6439777-0FAF-46D3-92E5-C9766132649F}"/>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93BD6-1A5A-4E64-8E49-7DA4BC030C7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E325819-45AB-48B9-A343-5C3A979E5283}"/>
              </a:ext>
            </a:extLst>
          </p:cNvPr>
          <p:cNvSpPr>
            <a:spLocks noGrp="1"/>
          </p:cNvSpPr>
          <p:nvPr>
            <p:ph type="title"/>
          </p:nvPr>
        </p:nvSpPr>
        <p:spPr>
          <a:xfrm>
            <a:off x="1039812" y="1317053"/>
            <a:ext cx="9726614" cy="547492"/>
          </a:xfrm>
        </p:spPr>
        <p:txBody>
          <a:bodyPr/>
          <a:lstStyle/>
          <a:p>
            <a:r>
              <a:rPr lang="en-US"/>
              <a:t>Click to edit Master title style</a:t>
            </a:r>
            <a:endParaRPr lang="en-GB"/>
          </a:p>
        </p:txBody>
      </p:sp>
    </p:spTree>
    <p:extLst>
      <p:ext uri="{BB962C8B-B14F-4D97-AF65-F5344CB8AC3E}">
        <p14:creationId xmlns:p14="http://schemas.microsoft.com/office/powerpoint/2010/main" val="2832740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2" y="2368800"/>
            <a:ext cx="3081338"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4273550" y="2368800"/>
            <a:ext cx="6492875"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2C4E4394-0EB9-47E6-8495-F1CB6CD33D31}"/>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90F9406-0A2C-4E1A-84C3-CFBB0E7AE563}"/>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8CDF917-B363-4D5F-8CE7-2223A0CCB2CD}"/>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3DC4494-F919-4339-9BB1-520925A85AFE}"/>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3CCB623-3483-44A5-8E58-6EFDFA98BB9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55E8A5-CFAF-47F8-9158-D74D05CA0F31}"/>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13BA02-70C6-49EC-87ED-864101EC4661}"/>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76DBF44-4A9E-4322-9E9F-617F17D4BE63}"/>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65F5488-25C5-4C45-9E34-FCD846047451}"/>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13490C9-8B62-41AD-8C19-84DA6711E339}"/>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A55359A-60B6-49C1-B3D2-0776CCBF8745}"/>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3385F4E-A435-4E72-8C4E-D7A9B866979C}"/>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E35A4A-A0D4-4AC8-9D23-179A44C586E2}"/>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2CFC516-67C9-4BEB-8D8E-78698EE55DBC}"/>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E99A45C-C01F-47CE-AC62-03DDF1C7725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6A34B9-49A7-4D44-94CB-910BFE6109CC}"/>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47BCB57-4BE4-4B29-93C3-BA1C84CAB7F4}"/>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388B4E4-0E6E-4FC9-9098-82C0F3D3998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14" name="Title 13">
            <a:extLst>
              <a:ext uri="{FF2B5EF4-FFF2-40B4-BE49-F238E27FC236}">
                <a16:creationId xmlns:a16="http://schemas.microsoft.com/office/drawing/2014/main" id="{DBDE85B5-F314-4E3B-8EAC-56B67A77335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52912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3"/>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4" name="Freeform: Shape 13">
            <a:extLst>
              <a:ext uri="{FF2B5EF4-FFF2-40B4-BE49-F238E27FC236}">
                <a16:creationId xmlns:a16="http://schemas.microsoft.com/office/drawing/2014/main" id="{AF65137E-2AD4-4AD6-80B7-7B83F0712694}"/>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3" name="Freeform: Shape 3">
            <a:extLst>
              <a:ext uri="{FF2B5EF4-FFF2-40B4-BE49-F238E27FC236}">
                <a16:creationId xmlns:a16="http://schemas.microsoft.com/office/drawing/2014/main" id="{BA6F9A20-76E2-3243-B993-57283A0885CC}"/>
              </a:ext>
            </a:extLst>
          </p:cNvPr>
          <p:cNvSpPr/>
          <p:nvPr userDrawn="1"/>
        </p:nvSpPr>
        <p:spPr>
          <a:xfrm>
            <a:off x="0" y="4811609"/>
            <a:ext cx="4063365" cy="2046392"/>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rPr>
              <a:t>stepintothenhs.nhs.uk/KS2</a:t>
            </a:r>
          </a:p>
        </p:txBody>
      </p:sp>
    </p:spTree>
    <p:extLst>
      <p:ext uri="{BB962C8B-B14F-4D97-AF65-F5344CB8AC3E}">
        <p14:creationId xmlns:p14="http://schemas.microsoft.com/office/powerpoint/2010/main" val="128949271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71BE-6AC8-407B-A964-EF51C1A8E08A}"/>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3" name="Footer Placeholder 2">
            <a:extLst>
              <a:ext uri="{FF2B5EF4-FFF2-40B4-BE49-F238E27FC236}">
                <a16:creationId xmlns:a16="http://schemas.microsoft.com/office/drawing/2014/main" id="{5C14F592-8D78-4DAF-99F6-73295CA9D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88CEA-BB11-4CE1-AFF0-DACCB960B850}"/>
              </a:ext>
            </a:extLst>
          </p:cNvPr>
          <p:cNvSpPr>
            <a:spLocks noGrp="1"/>
          </p:cNvSpPr>
          <p:nvPr>
            <p:ph type="sldNum" sz="quarter" idx="12"/>
          </p:nvPr>
        </p:nvSpPr>
        <p:spPr/>
        <p:txBody>
          <a:bodyPr/>
          <a:lstStyle/>
          <a:p>
            <a:fld id="{6F7B71F2-0498-4E6A-8351-92D4AF98CDE6}" type="slidenum">
              <a:rPr lang="en-GB" smtClean="0"/>
              <a:t>‹#›</a:t>
            </a:fld>
            <a:endParaRPr lang="en-GB"/>
          </a:p>
        </p:txBody>
      </p:sp>
    </p:spTree>
    <p:extLst>
      <p:ext uri="{BB962C8B-B14F-4D97-AF65-F5344CB8AC3E}">
        <p14:creationId xmlns:p14="http://schemas.microsoft.com/office/powerpoint/2010/main" val="1927600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ign off 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0" name="Freeform: Shape 11">
            <a:extLst>
              <a:ext uri="{FF2B5EF4-FFF2-40B4-BE49-F238E27FC236}">
                <a16:creationId xmlns:a16="http://schemas.microsoft.com/office/drawing/2014/main" id="{2634A7DD-AE72-704D-BCED-55CA1786CF36}"/>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1" name="Freeform: Shape 11">
            <a:extLst>
              <a:ext uri="{FF2B5EF4-FFF2-40B4-BE49-F238E27FC236}">
                <a16:creationId xmlns:a16="http://schemas.microsoft.com/office/drawing/2014/main" id="{F6269F0B-F6E2-1142-AC7A-D310CA73A03B}"/>
              </a:ext>
            </a:extLst>
          </p:cNvPr>
          <p:cNvSpPr/>
          <p:nvPr userDrawn="1"/>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Text Placeholder 5">
            <a:extLst>
              <a:ext uri="{FF2B5EF4-FFF2-40B4-BE49-F238E27FC236}">
                <a16:creationId xmlns:a16="http://schemas.microsoft.com/office/drawing/2014/main" id="{F1899736-C093-F944-B00A-DBD2CC438532}"/>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5" name="Freeform: Shape 3">
            <a:extLst>
              <a:ext uri="{FF2B5EF4-FFF2-40B4-BE49-F238E27FC236}">
                <a16:creationId xmlns:a16="http://schemas.microsoft.com/office/drawing/2014/main" id="{5F129B14-79C2-384D-BDD6-36FF412B0452}"/>
              </a:ext>
            </a:extLst>
          </p:cNvPr>
          <p:cNvSpPr/>
          <p:nvPr userDrawn="1"/>
        </p:nvSpPr>
        <p:spPr>
          <a:xfrm>
            <a:off x="0" y="4811609"/>
            <a:ext cx="4063365" cy="2046392"/>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br>
              <a:rPr lang="en-GB" sz="1800" b="1">
                <a:solidFill>
                  <a:schemeClr val="bg1"/>
                </a:solidFill>
              </a:rPr>
            </a:br>
            <a:endParaRPr lang="en-GB" sz="1800" b="1">
              <a:solidFill>
                <a:schemeClr val="bg1"/>
              </a:solidFill>
            </a:endParaRPr>
          </a:p>
        </p:txBody>
      </p:sp>
      <p:sp>
        <p:nvSpPr>
          <p:cNvPr id="3" name="Freeform: Shape 2">
            <a:extLst>
              <a:ext uri="{FF2B5EF4-FFF2-40B4-BE49-F238E27FC236}">
                <a16:creationId xmlns:a16="http://schemas.microsoft.com/office/drawing/2014/main" id="{90BBD5A1-2FF3-4406-8244-8FCF039FBB1B}"/>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5B42BB1E-1519-4230-98B9-FC396F768CCA}"/>
              </a:ext>
            </a:extLst>
          </p:cNvPr>
          <p:cNvSpPr/>
          <p:nvPr userDrawn="1"/>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Rectangle 15">
            <a:extLst>
              <a:ext uri="{FF2B5EF4-FFF2-40B4-BE49-F238E27FC236}">
                <a16:creationId xmlns:a16="http://schemas.microsoft.com/office/drawing/2014/main" id="{18A08BE7-FED0-3E4E-9E5F-0016E36087E7}"/>
              </a:ext>
            </a:extLst>
          </p:cNvPr>
          <p:cNvSpPr/>
          <p:nvPr userDrawn="1"/>
        </p:nvSpPr>
        <p:spPr>
          <a:xfrm>
            <a:off x="149934" y="5416296"/>
            <a:ext cx="3892825" cy="1015663"/>
          </a:xfrm>
          <a:prstGeom prst="rect">
            <a:avLst/>
          </a:prstGeom>
        </p:spPr>
        <p:txBody>
          <a:bodyPr wrap="square">
            <a:spAutoFit/>
          </a:bodyP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7" name="Freeform: Shape 3">
            <a:extLst>
              <a:ext uri="{FF2B5EF4-FFF2-40B4-BE49-F238E27FC236}">
                <a16:creationId xmlns:a16="http://schemas.microsoft.com/office/drawing/2014/main" id="{30E717FE-CAD4-7540-A46B-58971B75BEEA}"/>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9834222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 Off a;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30" y="1828709"/>
            <a:ext cx="4868296"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3" name="Freeform: Shape 12">
            <a:extLst>
              <a:ext uri="{FF2B5EF4-FFF2-40B4-BE49-F238E27FC236}">
                <a16:creationId xmlns:a16="http://schemas.microsoft.com/office/drawing/2014/main" id="{1FD95094-4A5A-49BE-9FFE-65E17965B3C8}"/>
              </a:ext>
            </a:extLst>
          </p:cNvPr>
          <p:cNvSpPr/>
          <p:nvPr userDrawn="1"/>
        </p:nvSpPr>
        <p:spPr>
          <a:xfrm>
            <a:off x="8597221" y="3968444"/>
            <a:ext cx="3630353" cy="2879333"/>
          </a:xfrm>
          <a:custGeom>
            <a:avLst/>
            <a:gdLst>
              <a:gd name="connsiteX0" fmla="*/ 3630353 w 3630353"/>
              <a:gd name="connsiteY0" fmla="*/ 0 h 2879333"/>
              <a:gd name="connsiteX1" fmla="*/ 3630353 w 3630353"/>
              <a:gd name="connsiteY1" fmla="*/ 2879333 h 2879333"/>
              <a:gd name="connsiteX2" fmla="*/ 0 w 3630353"/>
              <a:gd name="connsiteY2" fmla="*/ 2879333 h 2879333"/>
              <a:gd name="connsiteX3" fmla="*/ 0 w 3630353"/>
              <a:gd name="connsiteY3" fmla="*/ 1270045 h 2879333"/>
            </a:gdLst>
            <a:ahLst/>
            <a:cxnLst>
              <a:cxn ang="0">
                <a:pos x="connsiteX0" y="connsiteY0"/>
              </a:cxn>
              <a:cxn ang="0">
                <a:pos x="connsiteX1" y="connsiteY1"/>
              </a:cxn>
              <a:cxn ang="0">
                <a:pos x="connsiteX2" y="connsiteY2"/>
              </a:cxn>
              <a:cxn ang="0">
                <a:pos x="connsiteX3" y="connsiteY3"/>
              </a:cxn>
            </a:cxnLst>
            <a:rect l="l" t="t" r="r" b="b"/>
            <a:pathLst>
              <a:path w="3630353" h="2879333">
                <a:moveTo>
                  <a:pt x="3630353" y="0"/>
                </a:moveTo>
                <a:lnTo>
                  <a:pt x="3630353" y="2879333"/>
                </a:lnTo>
                <a:lnTo>
                  <a:pt x="0" y="2879333"/>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4" name="Freeform: Shape 3">
            <a:extLst>
              <a:ext uri="{FF2B5EF4-FFF2-40B4-BE49-F238E27FC236}">
                <a16:creationId xmlns:a16="http://schemas.microsoft.com/office/drawing/2014/main" id="{471D1E11-9531-974C-8F08-0E8E4F31B8C3}"/>
              </a:ext>
            </a:extLst>
          </p:cNvPr>
          <p:cNvSpPr/>
          <p:nvPr userDrawn="1"/>
        </p:nvSpPr>
        <p:spPr>
          <a:xfrm>
            <a:off x="0" y="4811609"/>
            <a:ext cx="4063365" cy="2046392"/>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br>
              <a:rPr lang="en-GB" sz="1800" b="1">
                <a:solidFill>
                  <a:schemeClr val="bg1"/>
                </a:solidFill>
              </a:rPr>
            </a:br>
            <a:endParaRPr lang="en-GB" sz="1800" b="1">
              <a:solidFill>
                <a:schemeClr val="bg1"/>
              </a:solidFill>
            </a:endParaRPr>
          </a:p>
        </p:txBody>
      </p:sp>
      <p:sp>
        <p:nvSpPr>
          <p:cNvPr id="15" name="Rectangle 14">
            <a:extLst>
              <a:ext uri="{FF2B5EF4-FFF2-40B4-BE49-F238E27FC236}">
                <a16:creationId xmlns:a16="http://schemas.microsoft.com/office/drawing/2014/main" id="{AF8E1740-DC2B-4941-890E-9CDDC341E469}"/>
              </a:ext>
            </a:extLst>
          </p:cNvPr>
          <p:cNvSpPr/>
          <p:nvPr userDrawn="1"/>
        </p:nvSpPr>
        <p:spPr>
          <a:xfrm>
            <a:off x="322138" y="6109449"/>
            <a:ext cx="3557384" cy="323165"/>
          </a:xfrm>
          <a:prstGeom prst="rect">
            <a:avLst/>
          </a:prstGeom>
        </p:spPr>
        <p:txBody>
          <a:bodyPr wrap="none">
            <a:spAutoFit/>
          </a:bodyPr>
          <a:lstStyle/>
          <a:p>
            <a:pPr algn="l">
              <a:lnSpc>
                <a:spcPts val="1800"/>
              </a:lnSpc>
            </a:pPr>
            <a:r>
              <a:rPr lang="en-GB" sz="1800" b="1" u="none">
                <a:solidFill>
                  <a:schemeClr val="bg1"/>
                </a:solidFill>
                <a:hlinkClick r:id="rId2"/>
              </a:rPr>
              <a:t>stepintothenhs.nhs.uk/primary</a:t>
            </a:r>
            <a:endParaRPr lang="en-US" u="none">
              <a:solidFill>
                <a:schemeClr val="bg1"/>
              </a:solidFill>
            </a:endParaRPr>
          </a:p>
        </p:txBody>
      </p:sp>
    </p:spTree>
    <p:extLst>
      <p:ext uri="{BB962C8B-B14F-4D97-AF65-F5344CB8AC3E}">
        <p14:creationId xmlns:p14="http://schemas.microsoft.com/office/powerpoint/2010/main" val="28973267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236954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3666554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087295"/>
            <a:ext cx="7442200" cy="3623689"/>
          </a:xfrm>
        </p:spPr>
        <p:txBody>
          <a:bodyPr anchor="t" anchorCtr="0"/>
          <a:lstStyle>
            <a:lvl1pPr marL="0" indent="0">
              <a:buNone/>
              <a:defRPr b="1"/>
            </a:lvl1pPr>
            <a:lvl2pPr marL="0" indent="0">
              <a:buNone/>
              <a:defRPr sz="2800"/>
            </a:lvl2pPr>
            <a:lvl3pPr marL="0" indent="0">
              <a:buNone/>
              <a:defRPr sz="2400"/>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10/12/2024</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1130935" y="1392174"/>
            <a:ext cx="1642427" cy="3436492"/>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AE9DE58-26DA-4BC1-BB78-8D442F58F50B}"/>
              </a:ext>
            </a:extLst>
          </p:cNvPr>
          <p:cNvSpPr/>
          <p:nvPr/>
        </p:nvSpPr>
        <p:spPr>
          <a:xfrm>
            <a:off x="0" y="3071241"/>
            <a:ext cx="1667446" cy="3468179"/>
          </a:xfrm>
          <a:custGeom>
            <a:avLst/>
            <a:gdLst>
              <a:gd name="connsiteX0" fmla="*/ 0 w 1667446"/>
              <a:gd name="connsiteY0" fmla="*/ 621030 h 3468179"/>
              <a:gd name="connsiteX1" fmla="*/ 0 w 1667446"/>
              <a:gd name="connsiteY1" fmla="*/ 2847213 h 3468179"/>
              <a:gd name="connsiteX2" fmla="*/ 1667447 w 1667446"/>
              <a:gd name="connsiteY2" fmla="*/ 3468179 h 3468179"/>
              <a:gd name="connsiteX3" fmla="*/ 1667447 w 1667446"/>
              <a:gd name="connsiteY3" fmla="*/ 0 h 3468179"/>
              <a:gd name="connsiteX4" fmla="*/ 0 w 1667446"/>
              <a:gd name="connsiteY4" fmla="*/ 621030 h 346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46" h="3468179">
                <a:moveTo>
                  <a:pt x="0" y="621030"/>
                </a:moveTo>
                <a:lnTo>
                  <a:pt x="0" y="2847213"/>
                </a:lnTo>
                <a:lnTo>
                  <a:pt x="1667447" y="3468179"/>
                </a:lnTo>
                <a:lnTo>
                  <a:pt x="1667447" y="0"/>
                </a:lnTo>
                <a:lnTo>
                  <a:pt x="0" y="621030"/>
                </a:lnTo>
                <a:close/>
              </a:path>
            </a:pathLst>
          </a:custGeom>
          <a:solidFill>
            <a:schemeClr val="accent2"/>
          </a:solidFill>
          <a:ln w="635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D23654-E37C-4EC1-87D1-6B6A725C4067}"/>
              </a:ext>
            </a:extLst>
          </p:cNvPr>
          <p:cNvSpPr/>
          <p:nvPr/>
        </p:nvSpPr>
        <p:spPr>
          <a:xfrm>
            <a:off x="11387772" y="1917700"/>
            <a:ext cx="804227" cy="1307782"/>
          </a:xfrm>
          <a:custGeom>
            <a:avLst/>
            <a:gdLst>
              <a:gd name="connsiteX0" fmla="*/ 0 w 804227"/>
              <a:gd name="connsiteY0" fmla="*/ 1307783 h 1307782"/>
              <a:gd name="connsiteX1" fmla="*/ 804228 w 804227"/>
              <a:gd name="connsiteY1" fmla="*/ 992314 h 1307782"/>
              <a:gd name="connsiteX2" fmla="*/ 804228 w 804227"/>
              <a:gd name="connsiteY2" fmla="*/ 315468 h 1307782"/>
              <a:gd name="connsiteX3" fmla="*/ 0 w 804227"/>
              <a:gd name="connsiteY3" fmla="*/ 0 h 1307782"/>
              <a:gd name="connsiteX4" fmla="*/ 0 w 804227"/>
              <a:gd name="connsiteY4" fmla="*/ 1307783 h 130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 h="1307782">
                <a:moveTo>
                  <a:pt x="0" y="1307783"/>
                </a:moveTo>
                <a:lnTo>
                  <a:pt x="804228" y="992314"/>
                </a:lnTo>
                <a:lnTo>
                  <a:pt x="804228" y="315468"/>
                </a:lnTo>
                <a:lnTo>
                  <a:pt x="0" y="0"/>
                </a:lnTo>
                <a:lnTo>
                  <a:pt x="0" y="1307783"/>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92461BF-80C5-49DE-AE15-E21D3EF49C9C}"/>
              </a:ext>
            </a:extLst>
          </p:cNvPr>
          <p:cNvSpPr/>
          <p:nvPr/>
        </p:nvSpPr>
        <p:spPr>
          <a:xfrm>
            <a:off x="11555412" y="4674044"/>
            <a:ext cx="636587" cy="1358455"/>
          </a:xfrm>
          <a:custGeom>
            <a:avLst/>
            <a:gdLst>
              <a:gd name="connsiteX0" fmla="*/ 0 w 636587"/>
              <a:gd name="connsiteY0" fmla="*/ 1358456 h 1358455"/>
              <a:gd name="connsiteX1" fmla="*/ 636588 w 636587"/>
              <a:gd name="connsiteY1" fmla="*/ 1099185 h 1358455"/>
              <a:gd name="connsiteX2" fmla="*/ 636588 w 636587"/>
              <a:gd name="connsiteY2" fmla="*/ 259271 h 1358455"/>
              <a:gd name="connsiteX3" fmla="*/ 0 w 636587"/>
              <a:gd name="connsiteY3" fmla="*/ 0 h 1358455"/>
              <a:gd name="connsiteX4" fmla="*/ 0 w 636587"/>
              <a:gd name="connsiteY4" fmla="*/ 1358456 h 13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87" h="1358455">
                <a:moveTo>
                  <a:pt x="0" y="1358456"/>
                </a:moveTo>
                <a:lnTo>
                  <a:pt x="636588" y="1099185"/>
                </a:lnTo>
                <a:lnTo>
                  <a:pt x="636588" y="259271"/>
                </a:lnTo>
                <a:lnTo>
                  <a:pt x="0" y="0"/>
                </a:lnTo>
                <a:lnTo>
                  <a:pt x="0" y="1358456"/>
                </a:lnTo>
                <a:close/>
              </a:path>
            </a:pathLst>
          </a:custGeom>
          <a:solidFill>
            <a:schemeClr val="accent2"/>
          </a:solidFill>
          <a:ln w="635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913C1B-D3E7-4873-812C-A0FB18C40EB4}"/>
              </a:ext>
            </a:extLst>
          </p:cNvPr>
          <p:cNvSpPr/>
          <p:nvPr/>
        </p:nvSpPr>
        <p:spPr>
          <a:xfrm>
            <a:off x="0" y="1041400"/>
            <a:ext cx="2773362" cy="4866385"/>
          </a:xfrm>
          <a:custGeom>
            <a:avLst/>
            <a:gdLst>
              <a:gd name="connsiteX0" fmla="*/ 0 w 2773362"/>
              <a:gd name="connsiteY0" fmla="*/ 4866386 h 4866385"/>
              <a:gd name="connsiteX1" fmla="*/ 2773363 w 2773362"/>
              <a:gd name="connsiteY1" fmla="*/ 3833559 h 4866385"/>
              <a:gd name="connsiteX2" fmla="*/ 2773363 w 2773362"/>
              <a:gd name="connsiteY2" fmla="*/ 1032891 h 4866385"/>
              <a:gd name="connsiteX3" fmla="*/ 0 w 2773362"/>
              <a:gd name="connsiteY3" fmla="*/ 0 h 4866385"/>
              <a:gd name="connsiteX4" fmla="*/ 0 w 2773362"/>
              <a:gd name="connsiteY4" fmla="*/ 4866386 h 486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362" h="4866385">
                <a:moveTo>
                  <a:pt x="0" y="4866386"/>
                </a:moveTo>
                <a:lnTo>
                  <a:pt x="2773363" y="3833559"/>
                </a:lnTo>
                <a:lnTo>
                  <a:pt x="2773363" y="1032891"/>
                </a:lnTo>
                <a:lnTo>
                  <a:pt x="0" y="0"/>
                </a:lnTo>
                <a:lnTo>
                  <a:pt x="0" y="4866386"/>
                </a:lnTo>
                <a:close/>
              </a:path>
            </a:pathLst>
          </a:custGeom>
          <a:solidFill>
            <a:schemeClr val="tx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68CF03-B2C8-4FC7-8E39-C090B601E096}"/>
              </a:ext>
            </a:extLst>
          </p:cNvPr>
          <p:cNvSpPr/>
          <p:nvPr/>
        </p:nvSpPr>
        <p:spPr>
          <a:xfrm>
            <a:off x="10918825" y="3543744"/>
            <a:ext cx="866838" cy="1474089"/>
          </a:xfrm>
          <a:custGeom>
            <a:avLst/>
            <a:gdLst>
              <a:gd name="connsiteX0" fmla="*/ 866839 w 866838"/>
              <a:gd name="connsiteY0" fmla="*/ 355600 h 1474089"/>
              <a:gd name="connsiteX1" fmla="*/ 0 w 866838"/>
              <a:gd name="connsiteY1" fmla="*/ 0 h 1474089"/>
              <a:gd name="connsiteX2" fmla="*/ 0 w 866838"/>
              <a:gd name="connsiteY2" fmla="*/ 1474089 h 1474089"/>
              <a:gd name="connsiteX3" fmla="*/ 866839 w 866838"/>
              <a:gd name="connsiteY3" fmla="*/ 1118489 h 1474089"/>
              <a:gd name="connsiteX4" fmla="*/ 866839 w 866838"/>
              <a:gd name="connsiteY4" fmla="*/ 355600 h 147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38" h="1474089">
                <a:moveTo>
                  <a:pt x="866839" y="355600"/>
                </a:moveTo>
                <a:lnTo>
                  <a:pt x="0" y="0"/>
                </a:lnTo>
                <a:lnTo>
                  <a:pt x="0" y="1474089"/>
                </a:lnTo>
                <a:lnTo>
                  <a:pt x="866839" y="1118489"/>
                </a:lnTo>
                <a:lnTo>
                  <a:pt x="866839" y="355600"/>
                </a:lnTo>
                <a:close/>
              </a:path>
            </a:pathLst>
          </a:custGeom>
          <a:solidFill>
            <a:schemeClr val="accent6"/>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D079F03-015D-49D2-881B-C4564F55EFAC}"/>
              </a:ext>
            </a:extLst>
          </p:cNvPr>
          <p:cNvSpPr/>
          <p:nvPr/>
        </p:nvSpPr>
        <p:spPr>
          <a:xfrm>
            <a:off x="10918825" y="3594671"/>
            <a:ext cx="1273175" cy="2165095"/>
          </a:xfrm>
          <a:custGeom>
            <a:avLst/>
            <a:gdLst>
              <a:gd name="connsiteX0" fmla="*/ 0 w 1273175"/>
              <a:gd name="connsiteY0" fmla="*/ 522288 h 2165095"/>
              <a:gd name="connsiteX1" fmla="*/ 0 w 1273175"/>
              <a:gd name="connsiteY1" fmla="*/ 1642808 h 2165095"/>
              <a:gd name="connsiteX2" fmla="*/ 1273175 w 1273175"/>
              <a:gd name="connsiteY2" fmla="*/ 2165096 h 2165095"/>
              <a:gd name="connsiteX3" fmla="*/ 1273175 w 1273175"/>
              <a:gd name="connsiteY3" fmla="*/ 0 h 2165095"/>
              <a:gd name="connsiteX4" fmla="*/ 0 w 1273175"/>
              <a:gd name="connsiteY4" fmla="*/ 522288 h 21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75" h="2165095">
                <a:moveTo>
                  <a:pt x="0" y="522288"/>
                </a:moveTo>
                <a:lnTo>
                  <a:pt x="0" y="1642808"/>
                </a:lnTo>
                <a:lnTo>
                  <a:pt x="1273175" y="2165096"/>
                </a:lnTo>
                <a:lnTo>
                  <a:pt x="1273175" y="0"/>
                </a:lnTo>
                <a:lnTo>
                  <a:pt x="0" y="522288"/>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1069446" y="2535110"/>
            <a:ext cx="565531" cy="961707"/>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BFB17251-0D0C-4619-A2D0-4EAE02706382}"/>
              </a:ext>
            </a:extLst>
          </p:cNvPr>
          <p:cNvSpPr>
            <a:spLocks noGrp="1"/>
          </p:cNvSpPr>
          <p:nvPr>
            <p:ph type="title"/>
          </p:nvPr>
        </p:nvSpPr>
        <p:spPr>
          <a:xfrm>
            <a:off x="3324225" y="1318294"/>
            <a:ext cx="7721409" cy="547492"/>
          </a:xfrm>
        </p:spPr>
        <p:txBody>
          <a:bodyPr/>
          <a:lstStyle/>
          <a:p>
            <a:r>
              <a:rPr lang="en-US"/>
              <a:t>Click to edit Master title style</a:t>
            </a:r>
            <a:endParaRPr lang="en-GB"/>
          </a:p>
        </p:txBody>
      </p:sp>
    </p:spTree>
    <p:extLst>
      <p:ext uri="{BB962C8B-B14F-4D97-AF65-F5344CB8AC3E}">
        <p14:creationId xmlns:p14="http://schemas.microsoft.com/office/powerpoint/2010/main" val="88586750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lt 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74464F42-9FE2-4309-A1EB-E190A66BEEF6}"/>
              </a:ext>
            </a:extLst>
          </p:cNvPr>
          <p:cNvSpPr/>
          <p:nvPr/>
        </p:nvSpPr>
        <p:spPr>
          <a:xfrm>
            <a:off x="4038409" y="5661723"/>
            <a:ext cx="1199451" cy="1108646"/>
          </a:xfrm>
          <a:custGeom>
            <a:avLst/>
            <a:gdLst>
              <a:gd name="connsiteX0" fmla="*/ 0 w 1199451"/>
              <a:gd name="connsiteY0" fmla="*/ 782066 h 1108646"/>
              <a:gd name="connsiteX1" fmla="*/ 1199452 w 1199451"/>
              <a:gd name="connsiteY1" fmla="*/ 1108646 h 1108646"/>
              <a:gd name="connsiteX2" fmla="*/ 1199452 w 1199451"/>
              <a:gd name="connsiteY2" fmla="*/ 0 h 1108646"/>
              <a:gd name="connsiteX3" fmla="*/ 0 w 1199451"/>
              <a:gd name="connsiteY3" fmla="*/ 326580 h 1108646"/>
              <a:gd name="connsiteX4" fmla="*/ 0 w 1199451"/>
              <a:gd name="connsiteY4" fmla="*/ 782066 h 11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1108646">
                <a:moveTo>
                  <a:pt x="0" y="782066"/>
                </a:moveTo>
                <a:lnTo>
                  <a:pt x="1199452" y="1108646"/>
                </a:lnTo>
                <a:lnTo>
                  <a:pt x="1199452" y="0"/>
                </a:lnTo>
                <a:lnTo>
                  <a:pt x="0" y="326580"/>
                </a:lnTo>
                <a:lnTo>
                  <a:pt x="0" y="782066"/>
                </a:lnTo>
                <a:close/>
              </a:path>
            </a:pathLst>
          </a:custGeom>
          <a:solidFill>
            <a:schemeClr val="accent5"/>
          </a:solidFill>
          <a:ln w="635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1974971-F7E4-4CDA-9D00-2063E37342DE}"/>
              </a:ext>
            </a:extLst>
          </p:cNvPr>
          <p:cNvSpPr/>
          <p:nvPr userDrawn="1"/>
        </p:nvSpPr>
        <p:spPr>
          <a:xfrm>
            <a:off x="0" y="3084957"/>
            <a:ext cx="2645600" cy="3546601"/>
          </a:xfrm>
          <a:custGeom>
            <a:avLst/>
            <a:gdLst>
              <a:gd name="connsiteX0" fmla="*/ 0 w 2645600"/>
              <a:gd name="connsiteY0" fmla="*/ 3546602 h 3546601"/>
              <a:gd name="connsiteX1" fmla="*/ 2645601 w 2645600"/>
              <a:gd name="connsiteY1" fmla="*/ 2561336 h 3546601"/>
              <a:gd name="connsiteX2" fmla="*/ 2645601 w 2645600"/>
              <a:gd name="connsiteY2" fmla="*/ 985266 h 3546601"/>
              <a:gd name="connsiteX3" fmla="*/ 0 w 2645600"/>
              <a:gd name="connsiteY3" fmla="*/ 0 h 3546601"/>
              <a:gd name="connsiteX4" fmla="*/ 0 w 2645600"/>
              <a:gd name="connsiteY4" fmla="*/ 3546602 h 354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600" h="3546601">
                <a:moveTo>
                  <a:pt x="0" y="3546602"/>
                </a:moveTo>
                <a:lnTo>
                  <a:pt x="2645601" y="2561336"/>
                </a:lnTo>
                <a:lnTo>
                  <a:pt x="2645601" y="985266"/>
                </a:lnTo>
                <a:lnTo>
                  <a:pt x="0" y="0"/>
                </a:lnTo>
                <a:lnTo>
                  <a:pt x="0" y="3546602"/>
                </a:lnTo>
                <a:close/>
              </a:path>
            </a:pathLst>
          </a:custGeom>
          <a:solidFill>
            <a:schemeClr val="accent1"/>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EB0B0E-4A11-4034-9788-40BFC5561856}"/>
              </a:ext>
            </a:extLst>
          </p:cNvPr>
          <p:cNvSpPr/>
          <p:nvPr/>
        </p:nvSpPr>
        <p:spPr>
          <a:xfrm>
            <a:off x="2793554" y="5697156"/>
            <a:ext cx="2444306" cy="1160843"/>
          </a:xfrm>
          <a:custGeom>
            <a:avLst/>
            <a:gdLst>
              <a:gd name="connsiteX0" fmla="*/ 0 w 2148966"/>
              <a:gd name="connsiteY0" fmla="*/ 1160844 h 1160843"/>
              <a:gd name="connsiteX1" fmla="*/ 2148967 w 2148966"/>
              <a:gd name="connsiteY1" fmla="*/ 1160844 h 1160843"/>
              <a:gd name="connsiteX2" fmla="*/ 2148967 w 2148966"/>
              <a:gd name="connsiteY2" fmla="*/ 458279 h 1160843"/>
              <a:gd name="connsiteX3" fmla="*/ 0 w 2148966"/>
              <a:gd name="connsiteY3" fmla="*/ 0 h 1160843"/>
              <a:gd name="connsiteX4" fmla="*/ 0 w 2148966"/>
              <a:gd name="connsiteY4" fmla="*/ 1160844 h 11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6" h="1160843">
                <a:moveTo>
                  <a:pt x="0" y="1160844"/>
                </a:moveTo>
                <a:lnTo>
                  <a:pt x="2148967" y="1160844"/>
                </a:lnTo>
                <a:lnTo>
                  <a:pt x="2148967" y="458279"/>
                </a:lnTo>
                <a:lnTo>
                  <a:pt x="0" y="0"/>
                </a:lnTo>
                <a:lnTo>
                  <a:pt x="0" y="1160844"/>
                </a:lnTo>
                <a:close/>
              </a:path>
            </a:pathLst>
          </a:custGeom>
          <a:solidFill>
            <a:schemeClr val="accent6"/>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D3051F9-4AFC-4C18-97C8-9D1D9552DCC2}"/>
              </a:ext>
            </a:extLst>
          </p:cNvPr>
          <p:cNvSpPr/>
          <p:nvPr userDrawn="1"/>
        </p:nvSpPr>
        <p:spPr>
          <a:xfrm>
            <a:off x="7296340" y="5678995"/>
            <a:ext cx="955865" cy="901191"/>
          </a:xfrm>
          <a:custGeom>
            <a:avLst/>
            <a:gdLst>
              <a:gd name="connsiteX0" fmla="*/ 0 w 955865"/>
              <a:gd name="connsiteY0" fmla="*/ 635698 h 901191"/>
              <a:gd name="connsiteX1" fmla="*/ 955866 w 955865"/>
              <a:gd name="connsiteY1" fmla="*/ 901192 h 901191"/>
              <a:gd name="connsiteX2" fmla="*/ 955866 w 955865"/>
              <a:gd name="connsiteY2" fmla="*/ 0 h 901191"/>
              <a:gd name="connsiteX3" fmla="*/ 0 w 955865"/>
              <a:gd name="connsiteY3" fmla="*/ 265430 h 901191"/>
              <a:gd name="connsiteX4" fmla="*/ 0 w 955865"/>
              <a:gd name="connsiteY4" fmla="*/ 635698 h 9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901191">
                <a:moveTo>
                  <a:pt x="0" y="635698"/>
                </a:moveTo>
                <a:lnTo>
                  <a:pt x="955866" y="901192"/>
                </a:lnTo>
                <a:lnTo>
                  <a:pt x="955866" y="0"/>
                </a:lnTo>
                <a:lnTo>
                  <a:pt x="0" y="265430"/>
                </a:lnTo>
                <a:lnTo>
                  <a:pt x="0" y="635698"/>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A9FEBC-5263-4298-9C1D-15AEFBE661B5}"/>
              </a:ext>
            </a:extLst>
          </p:cNvPr>
          <p:cNvSpPr/>
          <p:nvPr userDrawn="1"/>
        </p:nvSpPr>
        <p:spPr>
          <a:xfrm>
            <a:off x="5237860" y="5660834"/>
            <a:ext cx="3014345" cy="1197165"/>
          </a:xfrm>
          <a:custGeom>
            <a:avLst/>
            <a:gdLst>
              <a:gd name="connsiteX0" fmla="*/ 0 w 3014345"/>
              <a:gd name="connsiteY0" fmla="*/ 1197166 h 1197165"/>
              <a:gd name="connsiteX1" fmla="*/ 3014346 w 3014345"/>
              <a:gd name="connsiteY1" fmla="*/ 1197166 h 1197165"/>
              <a:gd name="connsiteX2" fmla="*/ 3014346 w 3014345"/>
              <a:gd name="connsiteY2" fmla="*/ 413068 h 1197165"/>
              <a:gd name="connsiteX3" fmla="*/ 0 w 3014345"/>
              <a:gd name="connsiteY3" fmla="*/ 0 h 1197165"/>
              <a:gd name="connsiteX4" fmla="*/ 0 w 3014345"/>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1197165">
                <a:moveTo>
                  <a:pt x="0" y="1197166"/>
                </a:moveTo>
                <a:lnTo>
                  <a:pt x="3014346" y="1197166"/>
                </a:lnTo>
                <a:lnTo>
                  <a:pt x="3014346" y="413068"/>
                </a:lnTo>
                <a:lnTo>
                  <a:pt x="0" y="0"/>
                </a:lnTo>
                <a:lnTo>
                  <a:pt x="0" y="1197166"/>
                </a:lnTo>
                <a:close/>
              </a:path>
            </a:pathLst>
          </a:custGeom>
          <a:solidFill>
            <a:schemeClr val="tx2"/>
          </a:solid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EACC13-FF35-4029-8D72-7392D9F67B45}"/>
              </a:ext>
            </a:extLst>
          </p:cNvPr>
          <p:cNvSpPr/>
          <p:nvPr userDrawn="1"/>
        </p:nvSpPr>
        <p:spPr>
          <a:xfrm>
            <a:off x="11324590" y="6177470"/>
            <a:ext cx="867409" cy="680529"/>
          </a:xfrm>
          <a:custGeom>
            <a:avLst/>
            <a:gdLst>
              <a:gd name="connsiteX0" fmla="*/ 0 w 867409"/>
              <a:gd name="connsiteY0" fmla="*/ 298831 h 680529"/>
              <a:gd name="connsiteX1" fmla="*/ 0 w 867409"/>
              <a:gd name="connsiteY1" fmla="*/ 680529 h 680529"/>
              <a:gd name="connsiteX2" fmla="*/ 867410 w 867409"/>
              <a:gd name="connsiteY2" fmla="*/ 680529 h 680529"/>
              <a:gd name="connsiteX3" fmla="*/ 867410 w 867409"/>
              <a:gd name="connsiteY3" fmla="*/ 0 h 680529"/>
              <a:gd name="connsiteX4" fmla="*/ 0 w 867409"/>
              <a:gd name="connsiteY4" fmla="*/ 298831 h 68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09" h="680529">
                <a:moveTo>
                  <a:pt x="0" y="298831"/>
                </a:moveTo>
                <a:lnTo>
                  <a:pt x="0" y="680529"/>
                </a:lnTo>
                <a:lnTo>
                  <a:pt x="867410" y="680529"/>
                </a:lnTo>
                <a:lnTo>
                  <a:pt x="867410" y="0"/>
                </a:lnTo>
                <a:lnTo>
                  <a:pt x="0" y="298831"/>
                </a:lnTo>
                <a:close/>
              </a:path>
            </a:pathLst>
          </a:custGeom>
          <a:solidFill>
            <a:srgbClr val="78BE20"/>
          </a:solid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1A0C20-F052-4EE4-BE16-9FDF406C4031}"/>
              </a:ext>
            </a:extLst>
          </p:cNvPr>
          <p:cNvSpPr/>
          <p:nvPr userDrawn="1"/>
        </p:nvSpPr>
        <p:spPr>
          <a:xfrm>
            <a:off x="8252206" y="5679059"/>
            <a:ext cx="1361058" cy="1178940"/>
          </a:xfrm>
          <a:custGeom>
            <a:avLst/>
            <a:gdLst>
              <a:gd name="connsiteX0" fmla="*/ 0 w 1361058"/>
              <a:gd name="connsiteY0" fmla="*/ 1178941 h 1178940"/>
              <a:gd name="connsiteX1" fmla="*/ 1361059 w 1361058"/>
              <a:gd name="connsiteY1" fmla="*/ 1178941 h 1178940"/>
              <a:gd name="connsiteX2" fmla="*/ 1361059 w 1361058"/>
              <a:gd name="connsiteY2" fmla="*/ 403225 h 1178940"/>
              <a:gd name="connsiteX3" fmla="*/ 0 w 1361058"/>
              <a:gd name="connsiteY3" fmla="*/ 0 h 1178940"/>
              <a:gd name="connsiteX4" fmla="*/ 0 w 1361058"/>
              <a:gd name="connsiteY4" fmla="*/ 1178941 h 117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1178940">
                <a:moveTo>
                  <a:pt x="0" y="1178941"/>
                </a:moveTo>
                <a:lnTo>
                  <a:pt x="1361059" y="1178941"/>
                </a:lnTo>
                <a:lnTo>
                  <a:pt x="1361059" y="403225"/>
                </a:lnTo>
                <a:lnTo>
                  <a:pt x="0" y="0"/>
                </a:lnTo>
                <a:lnTo>
                  <a:pt x="0" y="1178941"/>
                </a:lnTo>
                <a:close/>
              </a:path>
            </a:pathLst>
          </a:custGeom>
          <a:solidFill>
            <a:schemeClr val="accent5"/>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D6173F1-3280-4067-96AE-E6C3C0AB27CB}"/>
              </a:ext>
            </a:extLst>
          </p:cNvPr>
          <p:cNvSpPr/>
          <p:nvPr userDrawn="1"/>
        </p:nvSpPr>
        <p:spPr>
          <a:xfrm>
            <a:off x="11644248" y="5721667"/>
            <a:ext cx="547751" cy="1136332"/>
          </a:xfrm>
          <a:custGeom>
            <a:avLst/>
            <a:gdLst>
              <a:gd name="connsiteX0" fmla="*/ 0 w 547751"/>
              <a:gd name="connsiteY0" fmla="*/ 1136333 h 1136332"/>
              <a:gd name="connsiteX1" fmla="*/ 547751 w 547751"/>
              <a:gd name="connsiteY1" fmla="*/ 1136333 h 1136332"/>
              <a:gd name="connsiteX2" fmla="*/ 547751 w 547751"/>
              <a:gd name="connsiteY2" fmla="*/ 289687 h 1136332"/>
              <a:gd name="connsiteX3" fmla="*/ 0 w 547751"/>
              <a:gd name="connsiteY3" fmla="*/ 0 h 1136332"/>
              <a:gd name="connsiteX4" fmla="*/ 0 w 547751"/>
              <a:gd name="connsiteY4" fmla="*/ 1136333 h 11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1" h="1136332">
                <a:moveTo>
                  <a:pt x="0" y="1136333"/>
                </a:moveTo>
                <a:lnTo>
                  <a:pt x="547751" y="1136333"/>
                </a:lnTo>
                <a:lnTo>
                  <a:pt x="547751" y="289687"/>
                </a:lnTo>
                <a:lnTo>
                  <a:pt x="0" y="0"/>
                </a:lnTo>
                <a:lnTo>
                  <a:pt x="0" y="1136333"/>
                </a:lnTo>
                <a:close/>
              </a:path>
            </a:pathLst>
          </a:custGeom>
          <a:solidFill>
            <a:schemeClr val="accent4"/>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7026CCF-3BA7-4846-81C7-FB8C0CABE202}"/>
              </a:ext>
            </a:extLst>
          </p:cNvPr>
          <p:cNvSpPr/>
          <p:nvPr userDrawn="1"/>
        </p:nvSpPr>
        <p:spPr>
          <a:xfrm>
            <a:off x="8517699" y="6085840"/>
            <a:ext cx="1095311" cy="772159"/>
          </a:xfrm>
          <a:custGeom>
            <a:avLst/>
            <a:gdLst>
              <a:gd name="connsiteX0" fmla="*/ 0 w 1095311"/>
              <a:gd name="connsiteY0" fmla="*/ 289941 h 772159"/>
              <a:gd name="connsiteX1" fmla="*/ 0 w 1095311"/>
              <a:gd name="connsiteY1" fmla="*/ 772160 h 772159"/>
              <a:gd name="connsiteX2" fmla="*/ 1095312 w 1095311"/>
              <a:gd name="connsiteY2" fmla="*/ 772160 h 772159"/>
              <a:gd name="connsiteX3" fmla="*/ 1095312 w 1095311"/>
              <a:gd name="connsiteY3" fmla="*/ 0 h 772159"/>
              <a:gd name="connsiteX4" fmla="*/ 0 w 1095311"/>
              <a:gd name="connsiteY4" fmla="*/ 289941 h 7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772159">
                <a:moveTo>
                  <a:pt x="0" y="289941"/>
                </a:moveTo>
                <a:lnTo>
                  <a:pt x="0" y="772160"/>
                </a:lnTo>
                <a:lnTo>
                  <a:pt x="1095312" y="772160"/>
                </a:lnTo>
                <a:lnTo>
                  <a:pt x="1095312" y="0"/>
                </a:lnTo>
                <a:lnTo>
                  <a:pt x="0" y="289941"/>
                </a:lnTo>
                <a:close/>
              </a:path>
            </a:pathLst>
          </a:custGeom>
          <a:solidFill>
            <a:schemeClr val="accent3"/>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F89F855-7825-413D-8109-0524711106A3}"/>
              </a:ext>
            </a:extLst>
          </p:cNvPr>
          <p:cNvSpPr/>
          <p:nvPr userDrawn="1"/>
        </p:nvSpPr>
        <p:spPr>
          <a:xfrm>
            <a:off x="9599294" y="6468364"/>
            <a:ext cx="982345" cy="389635"/>
          </a:xfrm>
          <a:custGeom>
            <a:avLst/>
            <a:gdLst>
              <a:gd name="connsiteX0" fmla="*/ 0 w 982345"/>
              <a:gd name="connsiteY0" fmla="*/ 290195 h 389635"/>
              <a:gd name="connsiteX1" fmla="*/ 0 w 982345"/>
              <a:gd name="connsiteY1" fmla="*/ 389636 h 389635"/>
              <a:gd name="connsiteX2" fmla="*/ 982345 w 982345"/>
              <a:gd name="connsiteY2" fmla="*/ 389636 h 389635"/>
              <a:gd name="connsiteX3" fmla="*/ 982345 w 982345"/>
              <a:gd name="connsiteY3" fmla="*/ 0 h 389635"/>
              <a:gd name="connsiteX4" fmla="*/ 0 w 982345"/>
              <a:gd name="connsiteY4" fmla="*/ 290195 h 38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45" h="389635">
                <a:moveTo>
                  <a:pt x="0" y="290195"/>
                </a:moveTo>
                <a:lnTo>
                  <a:pt x="0" y="389636"/>
                </a:lnTo>
                <a:lnTo>
                  <a:pt x="982345" y="389636"/>
                </a:lnTo>
                <a:lnTo>
                  <a:pt x="982345" y="0"/>
                </a:lnTo>
                <a:lnTo>
                  <a:pt x="0" y="290195"/>
                </a:lnTo>
                <a:close/>
              </a:path>
            </a:pathLst>
          </a:custGeom>
          <a:solidFill>
            <a:schemeClr val="tx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552ECD-182B-42C4-BEA7-E4DA50D0A768}"/>
              </a:ext>
            </a:extLst>
          </p:cNvPr>
          <p:cNvSpPr/>
          <p:nvPr userDrawn="1"/>
        </p:nvSpPr>
        <p:spPr>
          <a:xfrm>
            <a:off x="8516366" y="6378575"/>
            <a:ext cx="1391475" cy="479425"/>
          </a:xfrm>
          <a:custGeom>
            <a:avLst/>
            <a:gdLst>
              <a:gd name="connsiteX0" fmla="*/ 0 w 1391475"/>
              <a:gd name="connsiteY0" fmla="*/ 479425 h 479425"/>
              <a:gd name="connsiteX1" fmla="*/ 1391476 w 1391475"/>
              <a:gd name="connsiteY1" fmla="*/ 479425 h 479425"/>
              <a:gd name="connsiteX2" fmla="*/ 0 w 1391475"/>
              <a:gd name="connsiteY2" fmla="*/ 0 h 479425"/>
              <a:gd name="connsiteX3" fmla="*/ 0 w 139147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1391475" h="479425">
                <a:moveTo>
                  <a:pt x="0" y="479425"/>
                </a:moveTo>
                <a:lnTo>
                  <a:pt x="1391476" y="479425"/>
                </a:lnTo>
                <a:lnTo>
                  <a:pt x="0" y="0"/>
                </a:lnTo>
                <a:lnTo>
                  <a:pt x="0" y="479425"/>
                </a:lnTo>
                <a:close/>
              </a:path>
            </a:pathLst>
          </a:custGeom>
          <a:solidFill>
            <a:schemeClr val="accent6"/>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FAB92A-E6DE-4EA7-BFFE-722B92258340}"/>
              </a:ext>
            </a:extLst>
          </p:cNvPr>
          <p:cNvSpPr/>
          <p:nvPr userDrawn="1"/>
        </p:nvSpPr>
        <p:spPr>
          <a:xfrm>
            <a:off x="11152187" y="5473509"/>
            <a:ext cx="492442" cy="720471"/>
          </a:xfrm>
          <a:custGeom>
            <a:avLst/>
            <a:gdLst>
              <a:gd name="connsiteX0" fmla="*/ 492443 w 492442"/>
              <a:gd name="connsiteY0" fmla="*/ 247396 h 720471"/>
              <a:gd name="connsiteX1" fmla="*/ 0 w 492442"/>
              <a:gd name="connsiteY1" fmla="*/ 0 h 720471"/>
              <a:gd name="connsiteX2" fmla="*/ 0 w 492442"/>
              <a:gd name="connsiteY2" fmla="*/ 720471 h 720471"/>
              <a:gd name="connsiteX3" fmla="*/ 492443 w 492442"/>
              <a:gd name="connsiteY3" fmla="*/ 518033 h 720471"/>
              <a:gd name="connsiteX4" fmla="*/ 492443 w 492442"/>
              <a:gd name="connsiteY4" fmla="*/ 247396 h 720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2" h="720471">
                <a:moveTo>
                  <a:pt x="492443" y="247396"/>
                </a:moveTo>
                <a:lnTo>
                  <a:pt x="0" y="0"/>
                </a:lnTo>
                <a:lnTo>
                  <a:pt x="0" y="720471"/>
                </a:lnTo>
                <a:lnTo>
                  <a:pt x="492443" y="518033"/>
                </a:lnTo>
                <a:lnTo>
                  <a:pt x="492443" y="247396"/>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B678A19-3E42-42E0-AECA-DCA9C9C39DF0}"/>
              </a:ext>
            </a:extLst>
          </p:cNvPr>
          <p:cNvSpPr/>
          <p:nvPr userDrawn="1"/>
        </p:nvSpPr>
        <p:spPr>
          <a:xfrm>
            <a:off x="10102913" y="5724842"/>
            <a:ext cx="1540573" cy="1133157"/>
          </a:xfrm>
          <a:custGeom>
            <a:avLst/>
            <a:gdLst>
              <a:gd name="connsiteX0" fmla="*/ 0 w 1540573"/>
              <a:gd name="connsiteY0" fmla="*/ 504825 h 1133157"/>
              <a:gd name="connsiteX1" fmla="*/ 0 w 1540573"/>
              <a:gd name="connsiteY1" fmla="*/ 1133158 h 1133157"/>
              <a:gd name="connsiteX2" fmla="*/ 1540573 w 1540573"/>
              <a:gd name="connsiteY2" fmla="*/ 1133158 h 1133157"/>
              <a:gd name="connsiteX3" fmla="*/ 1540573 w 1540573"/>
              <a:gd name="connsiteY3" fmla="*/ 0 h 1133157"/>
              <a:gd name="connsiteX4" fmla="*/ 0 w 1540573"/>
              <a:gd name="connsiteY4" fmla="*/ 504825 h 113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1133157">
                <a:moveTo>
                  <a:pt x="0" y="504825"/>
                </a:moveTo>
                <a:lnTo>
                  <a:pt x="0" y="1133158"/>
                </a:lnTo>
                <a:lnTo>
                  <a:pt x="1540573" y="1133158"/>
                </a:lnTo>
                <a:lnTo>
                  <a:pt x="1540573" y="0"/>
                </a:lnTo>
                <a:lnTo>
                  <a:pt x="0" y="504825"/>
                </a:lnTo>
                <a:close/>
              </a:path>
            </a:pathLst>
          </a:custGeom>
          <a:solidFill>
            <a:schemeClr val="accent1"/>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1C442F4-4135-4680-9779-EF422E551B86}"/>
              </a:ext>
            </a:extLst>
          </p:cNvPr>
          <p:cNvSpPr/>
          <p:nvPr userDrawn="1"/>
        </p:nvSpPr>
        <p:spPr>
          <a:xfrm>
            <a:off x="5237860" y="5660834"/>
            <a:ext cx="1985327" cy="1197165"/>
          </a:xfrm>
          <a:custGeom>
            <a:avLst/>
            <a:gdLst>
              <a:gd name="connsiteX0" fmla="*/ 0 w 1985327"/>
              <a:gd name="connsiteY0" fmla="*/ 1197166 h 1197165"/>
              <a:gd name="connsiteX1" fmla="*/ 1985328 w 1985327"/>
              <a:gd name="connsiteY1" fmla="*/ 1197166 h 1197165"/>
              <a:gd name="connsiteX2" fmla="*/ 1985328 w 1985327"/>
              <a:gd name="connsiteY2" fmla="*/ 954850 h 1197165"/>
              <a:gd name="connsiteX3" fmla="*/ 0 w 1985327"/>
              <a:gd name="connsiteY3" fmla="*/ 0 h 1197165"/>
              <a:gd name="connsiteX4" fmla="*/ 0 w 1985327"/>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27" h="1197165">
                <a:moveTo>
                  <a:pt x="0" y="1197166"/>
                </a:moveTo>
                <a:lnTo>
                  <a:pt x="1985328" y="1197166"/>
                </a:lnTo>
                <a:lnTo>
                  <a:pt x="1985328" y="954850"/>
                </a:lnTo>
                <a:lnTo>
                  <a:pt x="0" y="0"/>
                </a:lnTo>
                <a:lnTo>
                  <a:pt x="0" y="1197166"/>
                </a:lnTo>
                <a:close/>
              </a:path>
            </a:pathLst>
          </a:custGeom>
          <a:solidFill>
            <a:srgbClr val="0072C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F799F2E-1F39-406C-B0F9-F2D6D2836F45}"/>
              </a:ext>
            </a:extLst>
          </p:cNvPr>
          <p:cNvSpPr/>
          <p:nvPr userDrawn="1"/>
        </p:nvSpPr>
        <p:spPr>
          <a:xfrm>
            <a:off x="6482715" y="6614858"/>
            <a:ext cx="742060" cy="243141"/>
          </a:xfrm>
          <a:custGeom>
            <a:avLst/>
            <a:gdLst>
              <a:gd name="connsiteX0" fmla="*/ 0 w 742060"/>
              <a:gd name="connsiteY0" fmla="*/ 243142 h 243141"/>
              <a:gd name="connsiteX1" fmla="*/ 742061 w 742060"/>
              <a:gd name="connsiteY1" fmla="*/ 243142 h 243141"/>
              <a:gd name="connsiteX2" fmla="*/ 742061 w 742060"/>
              <a:gd name="connsiteY2" fmla="*/ 0 h 243141"/>
              <a:gd name="connsiteX3" fmla="*/ 0 w 742060"/>
              <a:gd name="connsiteY3" fmla="*/ 243142 h 243141"/>
            </a:gdLst>
            <a:ahLst/>
            <a:cxnLst>
              <a:cxn ang="0">
                <a:pos x="connsiteX0" y="connsiteY0"/>
              </a:cxn>
              <a:cxn ang="0">
                <a:pos x="connsiteX1" y="connsiteY1"/>
              </a:cxn>
              <a:cxn ang="0">
                <a:pos x="connsiteX2" y="connsiteY2"/>
              </a:cxn>
              <a:cxn ang="0">
                <a:pos x="connsiteX3" y="connsiteY3"/>
              </a:cxn>
            </a:cxnLst>
            <a:rect l="l" t="t" r="r" b="b"/>
            <a:pathLst>
              <a:path w="742060" h="243141">
                <a:moveTo>
                  <a:pt x="0" y="243142"/>
                </a:moveTo>
                <a:lnTo>
                  <a:pt x="742061" y="243142"/>
                </a:lnTo>
                <a:lnTo>
                  <a:pt x="742061" y="0"/>
                </a:lnTo>
                <a:lnTo>
                  <a:pt x="0" y="243142"/>
                </a:lnTo>
                <a:close/>
              </a:path>
            </a:pathLst>
          </a:custGeom>
          <a:solidFill>
            <a:schemeClr val="accent2"/>
          </a:solidFill>
          <a:ln w="6350" cap="flat">
            <a:noFill/>
            <a:prstDash val="solid"/>
            <a:miter/>
          </a:ln>
        </p:spPr>
        <p:txBody>
          <a:bodyPr rtlCol="0" anchor="ctr"/>
          <a:lstStyle/>
          <a:p>
            <a:endParaRPr lang="en-GB"/>
          </a:p>
        </p:txBody>
      </p:sp>
      <p:sp>
        <p:nvSpPr>
          <p:cNvPr id="59" name="Picture Placeholder 58">
            <a:extLst>
              <a:ext uri="{FF2B5EF4-FFF2-40B4-BE49-F238E27FC236}">
                <a16:creationId xmlns:a16="http://schemas.microsoft.com/office/drawing/2014/main" id="{DC4564A8-5C90-45CB-B96A-F183F1ED81D4}"/>
              </a:ext>
            </a:extLst>
          </p:cNvPr>
          <p:cNvSpPr>
            <a:spLocks noGrp="1"/>
          </p:cNvSpPr>
          <p:nvPr userDrawn="1">
            <p:ph type="pic" sz="quarter" idx="10"/>
          </p:nvPr>
        </p:nvSpPr>
        <p:spPr>
          <a:xfrm>
            <a:off x="1" y="3536850"/>
            <a:ext cx="2793553" cy="3321149"/>
          </a:xfrm>
          <a:custGeom>
            <a:avLst/>
            <a:gdLst>
              <a:gd name="connsiteX0" fmla="*/ 3170237 w 3170237"/>
              <a:gd name="connsiteY0" fmla="*/ 0 h 3768974"/>
              <a:gd name="connsiteX1" fmla="*/ 3170237 w 3170237"/>
              <a:gd name="connsiteY1" fmla="*/ 3768974 h 3768974"/>
              <a:gd name="connsiteX2" fmla="*/ 0 w 3170237"/>
              <a:gd name="connsiteY2" fmla="*/ 3768974 h 3768974"/>
              <a:gd name="connsiteX3" fmla="*/ 0 w 3170237"/>
              <a:gd name="connsiteY3" fmla="*/ 1065017 h 3768974"/>
            </a:gdLst>
            <a:ahLst/>
            <a:cxnLst>
              <a:cxn ang="0">
                <a:pos x="connsiteX0" y="connsiteY0"/>
              </a:cxn>
              <a:cxn ang="0">
                <a:pos x="connsiteX1" y="connsiteY1"/>
              </a:cxn>
              <a:cxn ang="0">
                <a:pos x="connsiteX2" y="connsiteY2"/>
              </a:cxn>
              <a:cxn ang="0">
                <a:pos x="connsiteX3" y="connsiteY3"/>
              </a:cxn>
            </a:cxnLst>
            <a:rect l="l" t="t" r="r" b="b"/>
            <a:pathLst>
              <a:path w="3170237" h="3768974">
                <a:moveTo>
                  <a:pt x="3170237" y="0"/>
                </a:moveTo>
                <a:lnTo>
                  <a:pt x="3170237" y="3768974"/>
                </a:lnTo>
                <a:lnTo>
                  <a:pt x="0" y="3768974"/>
                </a:lnTo>
                <a:lnTo>
                  <a:pt x="0" y="1065017"/>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62" name="Text Placeholder 61">
            <a:extLst>
              <a:ext uri="{FF2B5EF4-FFF2-40B4-BE49-F238E27FC236}">
                <a16:creationId xmlns:a16="http://schemas.microsoft.com/office/drawing/2014/main" id="{7D558CDD-21D9-4B18-9EE9-58C6623BB799}"/>
              </a:ext>
            </a:extLst>
          </p:cNvPr>
          <p:cNvSpPr>
            <a:spLocks noGrp="1"/>
          </p:cNvSpPr>
          <p:nvPr userDrawn="1">
            <p:ph type="body" sz="quarter" idx="11"/>
          </p:nvPr>
        </p:nvSpPr>
        <p:spPr>
          <a:xfrm>
            <a:off x="3324226" y="2144631"/>
            <a:ext cx="7442200" cy="332887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727A0C9A-2245-4D3F-BEA0-B8871CAFCD39}"/>
              </a:ext>
            </a:extLst>
          </p:cNvPr>
          <p:cNvSpPr>
            <a:spLocks noGrp="1"/>
          </p:cNvSpPr>
          <p:nvPr>
            <p:ph type="title"/>
          </p:nvPr>
        </p:nvSpPr>
        <p:spPr>
          <a:xfrm>
            <a:off x="3324225" y="1318294"/>
            <a:ext cx="7721409" cy="547492"/>
          </a:xfrm>
        </p:spPr>
        <p:txBody>
          <a:bodyPr/>
          <a:lstStyle/>
          <a:p>
            <a:r>
              <a:rPr lang="en-US"/>
              <a:t>Click to edit Master title style</a:t>
            </a:r>
            <a:endParaRPr lang="en-GB"/>
          </a:p>
        </p:txBody>
      </p:sp>
    </p:spTree>
    <p:extLst>
      <p:ext uri="{BB962C8B-B14F-4D97-AF65-F5344CB8AC3E}">
        <p14:creationId xmlns:p14="http://schemas.microsoft.com/office/powerpoint/2010/main" val="15980151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Alt 3">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071875F5-98C6-4CDA-B157-04A9E66EB1EA}"/>
              </a:ext>
            </a:extLst>
          </p:cNvPr>
          <p:cNvSpPr/>
          <p:nvPr/>
        </p:nvSpPr>
        <p:spPr>
          <a:xfrm>
            <a:off x="5603684" y="5930836"/>
            <a:ext cx="848868" cy="837310"/>
          </a:xfrm>
          <a:custGeom>
            <a:avLst/>
            <a:gdLst>
              <a:gd name="connsiteX0" fmla="*/ 0 w 848868"/>
              <a:gd name="connsiteY0" fmla="*/ 601535 h 837310"/>
              <a:gd name="connsiteX1" fmla="*/ 848868 w 848868"/>
              <a:gd name="connsiteY1" fmla="*/ 837311 h 837310"/>
              <a:gd name="connsiteX2" fmla="*/ 848868 w 848868"/>
              <a:gd name="connsiteY2" fmla="*/ 0 h 837310"/>
              <a:gd name="connsiteX3" fmla="*/ 0 w 848868"/>
              <a:gd name="connsiteY3" fmla="*/ 272733 h 837310"/>
              <a:gd name="connsiteX4" fmla="*/ 0 w 848868"/>
              <a:gd name="connsiteY4" fmla="*/ 601535 h 8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68" h="837310">
                <a:moveTo>
                  <a:pt x="0" y="601535"/>
                </a:moveTo>
                <a:lnTo>
                  <a:pt x="848868" y="837311"/>
                </a:lnTo>
                <a:lnTo>
                  <a:pt x="848868" y="0"/>
                </a:lnTo>
                <a:lnTo>
                  <a:pt x="0" y="272733"/>
                </a:lnTo>
                <a:lnTo>
                  <a:pt x="0" y="601535"/>
                </a:lnTo>
                <a:close/>
              </a:path>
            </a:pathLst>
          </a:custGeom>
          <a:solidFill>
            <a:schemeClr val="accent4"/>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C110A2-DEC2-4E5A-B311-6199AD69BE9D}"/>
              </a:ext>
            </a:extLst>
          </p:cNvPr>
          <p:cNvSpPr/>
          <p:nvPr/>
        </p:nvSpPr>
        <p:spPr>
          <a:xfrm>
            <a:off x="3775836" y="5951791"/>
            <a:ext cx="2676715" cy="906208"/>
          </a:xfrm>
          <a:custGeom>
            <a:avLst/>
            <a:gdLst>
              <a:gd name="connsiteX0" fmla="*/ 0 w 2676715"/>
              <a:gd name="connsiteY0" fmla="*/ 906209 h 906208"/>
              <a:gd name="connsiteX1" fmla="*/ 2676716 w 2676715"/>
              <a:gd name="connsiteY1" fmla="*/ 906209 h 906208"/>
              <a:gd name="connsiteX2" fmla="*/ 2676716 w 2676715"/>
              <a:gd name="connsiteY2" fmla="*/ 366776 h 906208"/>
              <a:gd name="connsiteX3" fmla="*/ 0 w 2676715"/>
              <a:gd name="connsiteY3" fmla="*/ 0 h 906208"/>
              <a:gd name="connsiteX4" fmla="*/ 0 w 2676715"/>
              <a:gd name="connsiteY4" fmla="*/ 906209 h 90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15" h="906208">
                <a:moveTo>
                  <a:pt x="0" y="906209"/>
                </a:moveTo>
                <a:lnTo>
                  <a:pt x="2676716" y="906209"/>
                </a:lnTo>
                <a:lnTo>
                  <a:pt x="2676716" y="366776"/>
                </a:lnTo>
                <a:lnTo>
                  <a:pt x="0" y="0"/>
                </a:lnTo>
                <a:lnTo>
                  <a:pt x="0" y="906209"/>
                </a:lnTo>
                <a:close/>
              </a:path>
            </a:pathLst>
          </a:custGeom>
          <a:solidFill>
            <a:schemeClr val="tx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5A0DC59-3B36-4623-9D3A-AE3886D1C33B}"/>
              </a:ext>
            </a:extLst>
          </p:cNvPr>
          <p:cNvSpPr/>
          <p:nvPr/>
        </p:nvSpPr>
        <p:spPr>
          <a:xfrm>
            <a:off x="6452552" y="5930963"/>
            <a:ext cx="1208595" cy="927036"/>
          </a:xfrm>
          <a:custGeom>
            <a:avLst/>
            <a:gdLst>
              <a:gd name="connsiteX0" fmla="*/ 0 w 1208595"/>
              <a:gd name="connsiteY0" fmla="*/ 927036 h 927036"/>
              <a:gd name="connsiteX1" fmla="*/ 1208595 w 1208595"/>
              <a:gd name="connsiteY1" fmla="*/ 927036 h 927036"/>
              <a:gd name="connsiteX2" fmla="*/ 1208595 w 1208595"/>
              <a:gd name="connsiteY2" fmla="*/ 395033 h 927036"/>
              <a:gd name="connsiteX3" fmla="*/ 0 w 1208595"/>
              <a:gd name="connsiteY3" fmla="*/ 0 h 927036"/>
              <a:gd name="connsiteX4" fmla="*/ 0 w 1208595"/>
              <a:gd name="connsiteY4" fmla="*/ 927036 h 9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5" h="927036">
                <a:moveTo>
                  <a:pt x="0" y="927036"/>
                </a:moveTo>
                <a:lnTo>
                  <a:pt x="1208595" y="927036"/>
                </a:lnTo>
                <a:lnTo>
                  <a:pt x="1208595" y="395033"/>
                </a:lnTo>
                <a:lnTo>
                  <a:pt x="0" y="0"/>
                </a:lnTo>
                <a:lnTo>
                  <a:pt x="0" y="927036"/>
                </a:lnTo>
                <a:close/>
              </a:path>
            </a:pathLst>
          </a:custGeom>
          <a:solidFill>
            <a:schemeClr val="accent5"/>
          </a:solidFill>
          <a:ln w="6350" cap="flat">
            <a:noFill/>
            <a:prstDash val="solid"/>
            <a:miter/>
          </a:ln>
        </p:spPr>
        <p:txBody>
          <a:bodyPr rtlCol="0" anchor="ctr"/>
          <a:lstStyle/>
          <a:p>
            <a:endParaRPr lang="en-GB"/>
          </a:p>
        </p:txBody>
      </p:sp>
      <p:grpSp>
        <p:nvGrpSpPr>
          <p:cNvPr id="81" name="Group 80">
            <a:extLst>
              <a:ext uri="{FF2B5EF4-FFF2-40B4-BE49-F238E27FC236}">
                <a16:creationId xmlns:a16="http://schemas.microsoft.com/office/drawing/2014/main" id="{73579701-6847-461F-96A9-0E9DE1AE1AFD}"/>
              </a:ext>
            </a:extLst>
          </p:cNvPr>
          <p:cNvGrpSpPr/>
          <p:nvPr userDrawn="1"/>
        </p:nvGrpSpPr>
        <p:grpSpPr>
          <a:xfrm>
            <a:off x="7661147" y="5796597"/>
            <a:ext cx="4530852" cy="1066419"/>
            <a:chOff x="7661147" y="5796597"/>
            <a:chExt cx="4530852" cy="1066419"/>
          </a:xfrm>
        </p:grpSpPr>
        <p:sp>
          <p:nvSpPr>
            <p:cNvPr id="52" name="Freeform: Shape 51">
              <a:extLst>
                <a:ext uri="{FF2B5EF4-FFF2-40B4-BE49-F238E27FC236}">
                  <a16:creationId xmlns:a16="http://schemas.microsoft.com/office/drawing/2014/main" id="{83750E92-D8AE-4BB2-9100-BA22BEBD9144}"/>
                </a:ext>
              </a:extLst>
            </p:cNvPr>
            <p:cNvSpPr/>
            <p:nvPr/>
          </p:nvSpPr>
          <p:spPr>
            <a:xfrm>
              <a:off x="9019730" y="5796597"/>
              <a:ext cx="3172269" cy="1066419"/>
            </a:xfrm>
            <a:custGeom>
              <a:avLst/>
              <a:gdLst>
                <a:gd name="connsiteX0" fmla="*/ 0 w 3172269"/>
                <a:gd name="connsiteY0" fmla="*/ 1066419 h 1066419"/>
                <a:gd name="connsiteX1" fmla="*/ 3172269 w 3172269"/>
                <a:gd name="connsiteY1" fmla="*/ 1061403 h 1066419"/>
                <a:gd name="connsiteX2" fmla="*/ 3172269 w 3172269"/>
                <a:gd name="connsiteY2" fmla="*/ 452057 h 1066419"/>
                <a:gd name="connsiteX3" fmla="*/ 0 w 3172269"/>
                <a:gd name="connsiteY3" fmla="*/ 0 h 1066419"/>
                <a:gd name="connsiteX4" fmla="*/ 0 w 3172269"/>
                <a:gd name="connsiteY4" fmla="*/ 1066419 h 106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269" h="1066419">
                  <a:moveTo>
                    <a:pt x="0" y="1066419"/>
                  </a:moveTo>
                  <a:lnTo>
                    <a:pt x="3172269" y="1061403"/>
                  </a:lnTo>
                  <a:lnTo>
                    <a:pt x="3172269" y="452057"/>
                  </a:lnTo>
                  <a:lnTo>
                    <a:pt x="0" y="0"/>
                  </a:lnTo>
                  <a:lnTo>
                    <a:pt x="0" y="1066419"/>
                  </a:lnTo>
                  <a:close/>
                </a:path>
              </a:pathLst>
            </a:custGeom>
            <a:solidFill>
              <a:schemeClr val="accent6"/>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DA92AD0-1EAA-492C-9810-8C5120251A3D}"/>
                </a:ext>
              </a:extLst>
            </p:cNvPr>
            <p:cNvSpPr/>
            <p:nvPr/>
          </p:nvSpPr>
          <p:spPr>
            <a:xfrm>
              <a:off x="7661147" y="5797486"/>
              <a:ext cx="1358582" cy="1065530"/>
            </a:xfrm>
            <a:custGeom>
              <a:avLst/>
              <a:gdLst>
                <a:gd name="connsiteX0" fmla="*/ 0 w 1358582"/>
                <a:gd name="connsiteY0" fmla="*/ 532130 h 1065530"/>
                <a:gd name="connsiteX1" fmla="*/ 0 w 1358582"/>
                <a:gd name="connsiteY1" fmla="*/ 1060514 h 1065530"/>
                <a:gd name="connsiteX2" fmla="*/ 1358583 w 1358582"/>
                <a:gd name="connsiteY2" fmla="*/ 1065530 h 1065530"/>
                <a:gd name="connsiteX3" fmla="*/ 1358583 w 1358582"/>
                <a:gd name="connsiteY3" fmla="*/ 0 h 1065530"/>
                <a:gd name="connsiteX4" fmla="*/ 0 w 1358582"/>
                <a:gd name="connsiteY4" fmla="*/ 532130 h 106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82" h="1065530">
                  <a:moveTo>
                    <a:pt x="0" y="532130"/>
                  </a:moveTo>
                  <a:lnTo>
                    <a:pt x="0" y="1060514"/>
                  </a:lnTo>
                  <a:lnTo>
                    <a:pt x="1358583" y="1065530"/>
                  </a:lnTo>
                  <a:lnTo>
                    <a:pt x="1358583" y="0"/>
                  </a:lnTo>
                  <a:lnTo>
                    <a:pt x="0" y="532130"/>
                  </a:lnTo>
                  <a:close/>
                </a:path>
              </a:pathLst>
            </a:custGeom>
            <a:solidFill>
              <a:schemeClr val="accent1"/>
            </a:solidFill>
            <a:ln w="6350" cap="flat">
              <a:noFill/>
              <a:prstDash val="solid"/>
              <a:miter/>
            </a:ln>
          </p:spPr>
          <p:txBody>
            <a:bodyPr rtlCol="0" anchor="ctr"/>
            <a:lstStyle/>
            <a:p>
              <a:endParaRPr lang="en-GB"/>
            </a:p>
          </p:txBody>
        </p:sp>
      </p:grpSp>
      <p:sp>
        <p:nvSpPr>
          <p:cNvPr id="55" name="Freeform: Shape 54">
            <a:extLst>
              <a:ext uri="{FF2B5EF4-FFF2-40B4-BE49-F238E27FC236}">
                <a16:creationId xmlns:a16="http://schemas.microsoft.com/office/drawing/2014/main" id="{F7445E53-F7C0-4ABB-9356-D7F37D69DAD1}"/>
              </a:ext>
            </a:extLst>
          </p:cNvPr>
          <p:cNvSpPr/>
          <p:nvPr/>
        </p:nvSpPr>
        <p:spPr>
          <a:xfrm>
            <a:off x="0" y="6000496"/>
            <a:ext cx="1349375" cy="857503"/>
          </a:xfrm>
          <a:custGeom>
            <a:avLst/>
            <a:gdLst>
              <a:gd name="connsiteX0" fmla="*/ 0 w 1349375"/>
              <a:gd name="connsiteY0" fmla="*/ 857504 h 857503"/>
              <a:gd name="connsiteX1" fmla="*/ 1349375 w 1349375"/>
              <a:gd name="connsiteY1" fmla="*/ 857504 h 857503"/>
              <a:gd name="connsiteX2" fmla="*/ 1349375 w 1349375"/>
              <a:gd name="connsiteY2" fmla="*/ 442214 h 857503"/>
              <a:gd name="connsiteX3" fmla="*/ 0 w 1349375"/>
              <a:gd name="connsiteY3" fmla="*/ 0 h 857503"/>
              <a:gd name="connsiteX4" fmla="*/ 0 w 1349375"/>
              <a:gd name="connsiteY4" fmla="*/ 857504 h 85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857503">
                <a:moveTo>
                  <a:pt x="0" y="857504"/>
                </a:moveTo>
                <a:lnTo>
                  <a:pt x="1349375" y="857504"/>
                </a:lnTo>
                <a:lnTo>
                  <a:pt x="1349375" y="442214"/>
                </a:lnTo>
                <a:lnTo>
                  <a:pt x="0" y="0"/>
                </a:lnTo>
                <a:lnTo>
                  <a:pt x="0" y="857504"/>
                </a:lnTo>
                <a:close/>
              </a:path>
            </a:pathLst>
          </a:custGeom>
          <a:solidFill>
            <a:schemeClr val="tx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9EF78C-F4B5-4262-BA47-751CE98CF4C2}"/>
              </a:ext>
            </a:extLst>
          </p:cNvPr>
          <p:cNvSpPr/>
          <p:nvPr/>
        </p:nvSpPr>
        <p:spPr>
          <a:xfrm>
            <a:off x="3775836" y="5951791"/>
            <a:ext cx="1739328" cy="906208"/>
          </a:xfrm>
          <a:custGeom>
            <a:avLst/>
            <a:gdLst>
              <a:gd name="connsiteX0" fmla="*/ 0 w 1739328"/>
              <a:gd name="connsiteY0" fmla="*/ 906209 h 906208"/>
              <a:gd name="connsiteX1" fmla="*/ 1739329 w 1739328"/>
              <a:gd name="connsiteY1" fmla="*/ 906209 h 906208"/>
              <a:gd name="connsiteX2" fmla="*/ 0 w 1739328"/>
              <a:gd name="connsiteY2" fmla="*/ 0 h 906208"/>
              <a:gd name="connsiteX3" fmla="*/ 0 w 1739328"/>
              <a:gd name="connsiteY3" fmla="*/ 906209 h 906208"/>
            </a:gdLst>
            <a:ahLst/>
            <a:cxnLst>
              <a:cxn ang="0">
                <a:pos x="connsiteX0" y="connsiteY0"/>
              </a:cxn>
              <a:cxn ang="0">
                <a:pos x="connsiteX1" y="connsiteY1"/>
              </a:cxn>
              <a:cxn ang="0">
                <a:pos x="connsiteX2" y="connsiteY2"/>
              </a:cxn>
              <a:cxn ang="0">
                <a:pos x="connsiteX3" y="connsiteY3"/>
              </a:cxn>
            </a:cxnLst>
            <a:rect l="l" t="t" r="r" b="b"/>
            <a:pathLst>
              <a:path w="1739328" h="906208">
                <a:moveTo>
                  <a:pt x="0" y="906209"/>
                </a:moveTo>
                <a:lnTo>
                  <a:pt x="1739329" y="906209"/>
                </a:lnTo>
                <a:lnTo>
                  <a:pt x="0" y="0"/>
                </a:lnTo>
                <a:lnTo>
                  <a:pt x="0" y="906209"/>
                </a:lnTo>
                <a:close/>
              </a:path>
            </a:pathLst>
          </a:custGeom>
          <a:solidFill>
            <a:schemeClr val="accent1"/>
          </a:solidFill>
          <a:ln w="635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B3F950D-80EC-4253-96EB-20885AA4378E}"/>
              </a:ext>
            </a:extLst>
          </p:cNvPr>
          <p:cNvSpPr/>
          <p:nvPr/>
        </p:nvSpPr>
        <p:spPr>
          <a:xfrm>
            <a:off x="0" y="5741415"/>
            <a:ext cx="1867535" cy="1116584"/>
          </a:xfrm>
          <a:custGeom>
            <a:avLst/>
            <a:gdLst>
              <a:gd name="connsiteX0" fmla="*/ 0 w 1867535"/>
              <a:gd name="connsiteY0" fmla="*/ 729107 h 1116584"/>
              <a:gd name="connsiteX1" fmla="*/ 0 w 1867535"/>
              <a:gd name="connsiteY1" fmla="*/ 1116584 h 1116584"/>
              <a:gd name="connsiteX2" fmla="*/ 1867535 w 1867535"/>
              <a:gd name="connsiteY2" fmla="*/ 1116584 h 1116584"/>
              <a:gd name="connsiteX3" fmla="*/ 1867535 w 1867535"/>
              <a:gd name="connsiteY3" fmla="*/ 0 h 1116584"/>
              <a:gd name="connsiteX4" fmla="*/ 0 w 1867535"/>
              <a:gd name="connsiteY4" fmla="*/ 729107 h 111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35" h="1116584">
                <a:moveTo>
                  <a:pt x="0" y="729107"/>
                </a:moveTo>
                <a:lnTo>
                  <a:pt x="0" y="1116584"/>
                </a:lnTo>
                <a:lnTo>
                  <a:pt x="1867535" y="1116584"/>
                </a:lnTo>
                <a:lnTo>
                  <a:pt x="1867535" y="0"/>
                </a:lnTo>
                <a:lnTo>
                  <a:pt x="0" y="729107"/>
                </a:lnTo>
                <a:close/>
              </a:path>
            </a:pathLst>
          </a:custGeom>
          <a:solidFill>
            <a:schemeClr val="accent1"/>
          </a:solidFill>
          <a:ln w="635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7F6B52-25E8-4040-B76E-0799EB05ABA4}"/>
              </a:ext>
            </a:extLst>
          </p:cNvPr>
          <p:cNvSpPr/>
          <p:nvPr/>
        </p:nvSpPr>
        <p:spPr>
          <a:xfrm>
            <a:off x="2710688" y="5952553"/>
            <a:ext cx="1065148" cy="905446"/>
          </a:xfrm>
          <a:custGeom>
            <a:avLst/>
            <a:gdLst>
              <a:gd name="connsiteX0" fmla="*/ 0 w 1065148"/>
              <a:gd name="connsiteY0" fmla="*/ 290005 h 905446"/>
              <a:gd name="connsiteX1" fmla="*/ 0 w 1065148"/>
              <a:gd name="connsiteY1" fmla="*/ 694500 h 905446"/>
              <a:gd name="connsiteX2" fmla="*/ 774764 w 1065148"/>
              <a:gd name="connsiteY2" fmla="*/ 905447 h 905446"/>
              <a:gd name="connsiteX3" fmla="*/ 1065149 w 1065148"/>
              <a:gd name="connsiteY3" fmla="*/ 905447 h 905446"/>
              <a:gd name="connsiteX4" fmla="*/ 1065149 w 1065148"/>
              <a:gd name="connsiteY4" fmla="*/ 0 h 905446"/>
              <a:gd name="connsiteX5" fmla="*/ 0 w 1065148"/>
              <a:gd name="connsiteY5" fmla="*/ 290005 h 9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148" h="905446">
                <a:moveTo>
                  <a:pt x="0" y="290005"/>
                </a:moveTo>
                <a:lnTo>
                  <a:pt x="0" y="694500"/>
                </a:lnTo>
                <a:lnTo>
                  <a:pt x="774764" y="905447"/>
                </a:lnTo>
                <a:lnTo>
                  <a:pt x="1065149" y="905447"/>
                </a:lnTo>
                <a:lnTo>
                  <a:pt x="1065149" y="0"/>
                </a:lnTo>
                <a:lnTo>
                  <a:pt x="0" y="290005"/>
                </a:lnTo>
                <a:close/>
              </a:path>
            </a:pathLst>
          </a:custGeom>
          <a:solidFill>
            <a:schemeClr val="accent5"/>
          </a:solidFill>
          <a:ln w="635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31C9F24-594D-43A3-863F-70B57EB94C4B}"/>
              </a:ext>
            </a:extLst>
          </p:cNvPr>
          <p:cNvSpPr/>
          <p:nvPr/>
        </p:nvSpPr>
        <p:spPr>
          <a:xfrm>
            <a:off x="1867535" y="5984049"/>
            <a:ext cx="1908301" cy="873950"/>
          </a:xfrm>
          <a:custGeom>
            <a:avLst/>
            <a:gdLst>
              <a:gd name="connsiteX0" fmla="*/ 0 w 1908301"/>
              <a:gd name="connsiteY0" fmla="*/ 873951 h 873950"/>
              <a:gd name="connsiteX1" fmla="*/ 1908302 w 1908301"/>
              <a:gd name="connsiteY1" fmla="*/ 873951 h 873950"/>
              <a:gd name="connsiteX2" fmla="*/ 1908302 w 1908301"/>
              <a:gd name="connsiteY2" fmla="*/ 406908 h 873950"/>
              <a:gd name="connsiteX3" fmla="*/ 0 w 1908301"/>
              <a:gd name="connsiteY3" fmla="*/ 0 h 873950"/>
              <a:gd name="connsiteX4" fmla="*/ 0 w 1908301"/>
              <a:gd name="connsiteY4" fmla="*/ 873951 h 87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01" h="873950">
                <a:moveTo>
                  <a:pt x="0" y="873951"/>
                </a:moveTo>
                <a:lnTo>
                  <a:pt x="1908302" y="873951"/>
                </a:lnTo>
                <a:lnTo>
                  <a:pt x="1908302" y="406908"/>
                </a:lnTo>
                <a:lnTo>
                  <a:pt x="0" y="0"/>
                </a:lnTo>
                <a:lnTo>
                  <a:pt x="0" y="873951"/>
                </a:lnTo>
                <a:close/>
              </a:path>
            </a:pathLst>
          </a:custGeom>
          <a:solidFill>
            <a:schemeClr val="accent6"/>
          </a:solidFill>
          <a:ln w="6350" cap="flat">
            <a:noFill/>
            <a:prstDash val="solid"/>
            <a:miter/>
          </a:ln>
        </p:spPr>
        <p:txBody>
          <a:bodyPr rtlCol="0" anchor="ctr"/>
          <a:lstStyle/>
          <a:p>
            <a:endParaRPr lang="en-GB"/>
          </a:p>
        </p:txBody>
      </p:sp>
      <p:sp>
        <p:nvSpPr>
          <p:cNvPr id="82" name="Picture Placeholder 81">
            <a:extLst>
              <a:ext uri="{FF2B5EF4-FFF2-40B4-BE49-F238E27FC236}">
                <a16:creationId xmlns:a16="http://schemas.microsoft.com/office/drawing/2014/main" id="{7480E057-389A-4FA3-982E-6BB0FC63ADC9}"/>
              </a:ext>
            </a:extLst>
          </p:cNvPr>
          <p:cNvSpPr>
            <a:spLocks noGrp="1"/>
          </p:cNvSpPr>
          <p:nvPr>
            <p:ph type="pic" sz="quarter" idx="12"/>
          </p:nvPr>
        </p:nvSpPr>
        <p:spPr>
          <a:xfrm>
            <a:off x="9019731" y="1498600"/>
            <a:ext cx="3172269" cy="5355527"/>
          </a:xfrm>
          <a:custGeom>
            <a:avLst/>
            <a:gdLst>
              <a:gd name="connsiteX0" fmla="*/ 3172269 w 3172269"/>
              <a:gd name="connsiteY0" fmla="*/ 0 h 5355527"/>
              <a:gd name="connsiteX1" fmla="*/ 3172269 w 3172269"/>
              <a:gd name="connsiteY1" fmla="*/ 5355527 h 5355527"/>
              <a:gd name="connsiteX2" fmla="*/ 0 w 3172269"/>
              <a:gd name="connsiteY2" fmla="*/ 4297998 h 5355527"/>
              <a:gd name="connsiteX3" fmla="*/ 0 w 3172269"/>
              <a:gd name="connsiteY3" fmla="*/ 1067626 h 5355527"/>
            </a:gdLst>
            <a:ahLst/>
            <a:cxnLst>
              <a:cxn ang="0">
                <a:pos x="connsiteX0" y="connsiteY0"/>
              </a:cxn>
              <a:cxn ang="0">
                <a:pos x="connsiteX1" y="connsiteY1"/>
              </a:cxn>
              <a:cxn ang="0">
                <a:pos x="connsiteX2" y="connsiteY2"/>
              </a:cxn>
              <a:cxn ang="0">
                <a:pos x="connsiteX3" y="connsiteY3"/>
              </a:cxn>
            </a:cxnLst>
            <a:rect l="l" t="t" r="r" b="b"/>
            <a:pathLst>
              <a:path w="3172269" h="5355527">
                <a:moveTo>
                  <a:pt x="3172269" y="0"/>
                </a:moveTo>
                <a:lnTo>
                  <a:pt x="3172269" y="5355527"/>
                </a:lnTo>
                <a:lnTo>
                  <a:pt x="0" y="4297998"/>
                </a:lnTo>
                <a:lnTo>
                  <a:pt x="0" y="1067626"/>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867534" y="2368800"/>
            <a:ext cx="7000239" cy="337261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0C2C313C-696B-4B60-8BE0-CEAA81C78CED}"/>
              </a:ext>
            </a:extLst>
          </p:cNvPr>
          <p:cNvSpPr>
            <a:spLocks noGrp="1"/>
          </p:cNvSpPr>
          <p:nvPr>
            <p:ph type="title"/>
          </p:nvPr>
        </p:nvSpPr>
        <p:spPr>
          <a:xfrm>
            <a:off x="1867534" y="1318294"/>
            <a:ext cx="9178100" cy="547492"/>
          </a:xfrm>
        </p:spPr>
        <p:txBody>
          <a:bodyPr/>
          <a:lstStyle/>
          <a:p>
            <a:r>
              <a:rPr lang="en-US"/>
              <a:t>Click to edit Master title style</a:t>
            </a:r>
            <a:endParaRPr lang="en-GB"/>
          </a:p>
        </p:txBody>
      </p:sp>
    </p:spTree>
    <p:extLst>
      <p:ext uri="{BB962C8B-B14F-4D97-AF65-F5344CB8AC3E}">
        <p14:creationId xmlns:p14="http://schemas.microsoft.com/office/powerpoint/2010/main" val="15773143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A23E-D7ED-4D37-9481-B7FD72659E8A}"/>
              </a:ext>
            </a:extLst>
          </p:cNvPr>
          <p:cNvSpPr>
            <a:spLocks noGrp="1"/>
          </p:cNvSpPr>
          <p:nvPr>
            <p:ph type="title"/>
          </p:nvPr>
        </p:nvSpPr>
        <p:spPr>
          <a:xfrm>
            <a:off x="760601" y="1318294"/>
            <a:ext cx="10285033" cy="54749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818B75C0-DF7F-4314-A6DB-FD74F44EDE15}"/>
              </a:ext>
            </a:extLst>
          </p:cNvPr>
          <p:cNvSpPr>
            <a:spLocks noGrp="1"/>
          </p:cNvSpPr>
          <p:nvPr>
            <p:ph type="body" idx="1"/>
          </p:nvPr>
        </p:nvSpPr>
        <p:spPr>
          <a:xfrm>
            <a:off x="753279" y="2437741"/>
            <a:ext cx="10013146" cy="3739221"/>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65363AD7-DF07-4D2C-B9B0-9059076E79FD}"/>
              </a:ext>
            </a:extLst>
          </p:cNvPr>
          <p:cNvSpPr>
            <a:spLocks noGrp="1"/>
          </p:cNvSpPr>
          <p:nvPr>
            <p:ph type="dt" sz="half" idx="2"/>
          </p:nvPr>
        </p:nvSpPr>
        <p:spPr>
          <a:xfrm>
            <a:off x="469327" y="6374675"/>
            <a:ext cx="2702498" cy="179466"/>
          </a:xfrm>
          <a:prstGeom prst="rect">
            <a:avLst/>
          </a:prstGeom>
        </p:spPr>
        <p:txBody>
          <a:bodyPr vert="horz" lIns="91440" tIns="45720" rIns="91440" bIns="45720" rtlCol="0" anchor="ctr"/>
          <a:lstStyle>
            <a:lvl1pPr algn="l">
              <a:defRPr sz="1200">
                <a:solidFill>
                  <a:schemeClr val="tx1">
                    <a:tint val="75000"/>
                  </a:schemeClr>
                </a:solidFill>
              </a:defRPr>
            </a:lvl1p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267A226E-C203-4AA2-8E36-221E95752623}"/>
              </a:ext>
            </a:extLst>
          </p:cNvPr>
          <p:cNvSpPr>
            <a:spLocks noGrp="1"/>
          </p:cNvSpPr>
          <p:nvPr>
            <p:ph type="ftr" sz="quarter" idx="3"/>
          </p:nvPr>
        </p:nvSpPr>
        <p:spPr>
          <a:xfrm>
            <a:off x="3324224" y="6381751"/>
            <a:ext cx="6492875" cy="1758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50B844-E750-4213-A071-6B2130E0E44D}"/>
              </a:ext>
            </a:extLst>
          </p:cNvPr>
          <p:cNvSpPr>
            <a:spLocks noGrp="1"/>
          </p:cNvSpPr>
          <p:nvPr>
            <p:ph type="sldNum" sz="quarter" idx="4"/>
          </p:nvPr>
        </p:nvSpPr>
        <p:spPr>
          <a:xfrm>
            <a:off x="10918825" y="6381751"/>
            <a:ext cx="803847" cy="175804"/>
          </a:xfrm>
          <a:prstGeom prst="rect">
            <a:avLst/>
          </a:prstGeom>
        </p:spPr>
        <p:txBody>
          <a:bodyPr vert="horz" lIns="91440" tIns="45720" rIns="91440" bIns="45720" rtlCol="0" anchor="ctr"/>
          <a:lstStyle>
            <a:lvl1pPr algn="r">
              <a:defRPr sz="1200">
                <a:solidFill>
                  <a:schemeClr val="tx1">
                    <a:tint val="75000"/>
                  </a:schemeClr>
                </a:solidFill>
              </a:defRPr>
            </a:lvl1pPr>
          </a:lstStyle>
          <a:p>
            <a:fld id="{6F7B71F2-0498-4E6A-8351-92D4AF98CDE6}" type="slidenum">
              <a:rPr lang="en-GB" smtClean="0"/>
              <a:t>‹#›</a:t>
            </a:fld>
            <a:endParaRPr lang="en-GB"/>
          </a:p>
        </p:txBody>
      </p:sp>
      <p:grpSp>
        <p:nvGrpSpPr>
          <p:cNvPr id="31" name="Group 30">
            <a:extLst>
              <a:ext uri="{FF2B5EF4-FFF2-40B4-BE49-F238E27FC236}">
                <a16:creationId xmlns:a16="http://schemas.microsoft.com/office/drawing/2014/main" id="{F85A8344-B274-44ED-BC47-ACC481718507}"/>
              </a:ext>
            </a:extLst>
          </p:cNvPr>
          <p:cNvGrpSpPr/>
          <p:nvPr userDrawn="1"/>
        </p:nvGrpSpPr>
        <p:grpSpPr>
          <a:xfrm>
            <a:off x="476250" y="403578"/>
            <a:ext cx="1577941" cy="599540"/>
            <a:chOff x="481393" y="365315"/>
            <a:chExt cx="1742630" cy="662114"/>
          </a:xfrm>
          <a:solidFill>
            <a:srgbClr val="005EBB"/>
          </a:solidFill>
        </p:grpSpPr>
        <p:sp>
          <p:nvSpPr>
            <p:cNvPr id="17" name="Freeform: Shape 16">
              <a:extLst>
                <a:ext uri="{FF2B5EF4-FFF2-40B4-BE49-F238E27FC236}">
                  <a16:creationId xmlns:a16="http://schemas.microsoft.com/office/drawing/2014/main" id="{4A3964A2-80DD-4EEA-A135-0A218E766C45}"/>
                </a:ext>
              </a:extLst>
            </p:cNvPr>
            <p:cNvSpPr/>
            <p:nvPr/>
          </p:nvSpPr>
          <p:spPr>
            <a:xfrm>
              <a:off x="481393" y="613727"/>
              <a:ext cx="97917" cy="159511"/>
            </a:xfrm>
            <a:custGeom>
              <a:avLst/>
              <a:gdLst>
                <a:gd name="connsiteX0" fmla="*/ 88202 w 97917"/>
                <a:gd name="connsiteY0" fmla="*/ 33972 h 159511"/>
                <a:gd name="connsiteX1" fmla="*/ 57721 w 97917"/>
                <a:gd name="connsiteY1" fmla="*/ 26035 h 159511"/>
                <a:gd name="connsiteX2" fmla="*/ 37148 w 97917"/>
                <a:gd name="connsiteY2" fmla="*/ 42799 h 159511"/>
                <a:gd name="connsiteX3" fmla="*/ 97917 w 97917"/>
                <a:gd name="connsiteY3" fmla="*/ 112649 h 159511"/>
                <a:gd name="connsiteX4" fmla="*/ 44006 w 97917"/>
                <a:gd name="connsiteY4" fmla="*/ 159512 h 159511"/>
                <a:gd name="connsiteX5" fmla="*/ 2476 w 97917"/>
                <a:gd name="connsiteY5" fmla="*/ 153162 h 159511"/>
                <a:gd name="connsiteX6" fmla="*/ 4445 w 97917"/>
                <a:gd name="connsiteY6" fmla="*/ 123127 h 159511"/>
                <a:gd name="connsiteX7" fmla="*/ 38227 w 97917"/>
                <a:gd name="connsiteY7" fmla="*/ 132588 h 159511"/>
                <a:gd name="connsiteX8" fmla="*/ 60770 w 97917"/>
                <a:gd name="connsiteY8" fmla="*/ 114300 h 159511"/>
                <a:gd name="connsiteX9" fmla="*/ 0 w 97917"/>
                <a:gd name="connsiteY9" fmla="*/ 44006 h 159511"/>
                <a:gd name="connsiteX10" fmla="*/ 53531 w 97917"/>
                <a:gd name="connsiteY10" fmla="*/ 0 h 159511"/>
                <a:gd name="connsiteX11" fmla="*/ 89725 w 97917"/>
                <a:gd name="connsiteY11" fmla="*/ 5334 h 1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7" h="159511">
                  <a:moveTo>
                    <a:pt x="88202" y="33972"/>
                  </a:moveTo>
                  <a:cubicBezTo>
                    <a:pt x="78738" y="29145"/>
                    <a:pt x="68337" y="26436"/>
                    <a:pt x="57721" y="26035"/>
                  </a:cubicBezTo>
                  <a:cubicBezTo>
                    <a:pt x="45974" y="26035"/>
                    <a:pt x="37148" y="31306"/>
                    <a:pt x="37148" y="42799"/>
                  </a:cubicBezTo>
                  <a:cubicBezTo>
                    <a:pt x="37148" y="70866"/>
                    <a:pt x="97917" y="57849"/>
                    <a:pt x="97917" y="112649"/>
                  </a:cubicBezTo>
                  <a:cubicBezTo>
                    <a:pt x="97917" y="141859"/>
                    <a:pt x="74740" y="159512"/>
                    <a:pt x="44006" y="159512"/>
                  </a:cubicBezTo>
                  <a:cubicBezTo>
                    <a:pt x="29932" y="159373"/>
                    <a:pt x="15949" y="157235"/>
                    <a:pt x="2476" y="153162"/>
                  </a:cubicBezTo>
                  <a:lnTo>
                    <a:pt x="4445" y="123127"/>
                  </a:lnTo>
                  <a:cubicBezTo>
                    <a:pt x="15240" y="127317"/>
                    <a:pt x="24765" y="132588"/>
                    <a:pt x="38227" y="132588"/>
                  </a:cubicBezTo>
                  <a:cubicBezTo>
                    <a:pt x="49784" y="132588"/>
                    <a:pt x="60770" y="126873"/>
                    <a:pt x="60770" y="114300"/>
                  </a:cubicBezTo>
                  <a:cubicBezTo>
                    <a:pt x="60770" y="84455"/>
                    <a:pt x="0" y="98996"/>
                    <a:pt x="0" y="44006"/>
                  </a:cubicBezTo>
                  <a:cubicBezTo>
                    <a:pt x="0" y="39370"/>
                    <a:pt x="1778" y="0"/>
                    <a:pt x="53531" y="0"/>
                  </a:cubicBezTo>
                  <a:cubicBezTo>
                    <a:pt x="65769" y="278"/>
                    <a:pt x="77927" y="2069"/>
                    <a:pt x="89725" y="5334"/>
                  </a:cubicBezTo>
                  <a:close/>
                </a:path>
              </a:pathLst>
            </a:custGeom>
            <a:grp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1622AE8-4FF5-4553-AFF3-88E7D945AA8E}"/>
                </a:ext>
              </a:extLst>
            </p:cNvPr>
            <p:cNvSpPr/>
            <p:nvPr/>
          </p:nvSpPr>
          <p:spPr>
            <a:xfrm>
              <a:off x="581787"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BE4EA4D-740F-405C-85E8-0F7FBD6BAB79}"/>
                </a:ext>
              </a:extLst>
            </p:cNvPr>
            <p:cNvSpPr/>
            <p:nvPr/>
          </p:nvSpPr>
          <p:spPr>
            <a:xfrm>
              <a:off x="695579" y="616584"/>
              <a:ext cx="91757" cy="154241"/>
            </a:xfrm>
            <a:custGeom>
              <a:avLst/>
              <a:gdLst>
                <a:gd name="connsiteX0" fmla="*/ 0 w 91757"/>
                <a:gd name="connsiteY0" fmla="*/ 0 h 154241"/>
                <a:gd name="connsiteX1" fmla="*/ 89090 w 91757"/>
                <a:gd name="connsiteY1" fmla="*/ 0 h 154241"/>
                <a:gd name="connsiteX2" fmla="*/ 89090 w 91757"/>
                <a:gd name="connsiteY2" fmla="*/ 26924 h 154241"/>
                <a:gd name="connsiteX3" fmla="*/ 34925 w 91757"/>
                <a:gd name="connsiteY3" fmla="*/ 26924 h 154241"/>
                <a:gd name="connsiteX4" fmla="*/ 34925 w 91757"/>
                <a:gd name="connsiteY4" fmla="*/ 61468 h 154241"/>
                <a:gd name="connsiteX5" fmla="*/ 86424 w 91757"/>
                <a:gd name="connsiteY5" fmla="*/ 61468 h 154241"/>
                <a:gd name="connsiteX6" fmla="*/ 86424 w 91757"/>
                <a:gd name="connsiteY6" fmla="*/ 88392 h 154241"/>
                <a:gd name="connsiteX7" fmla="*/ 34925 w 91757"/>
                <a:gd name="connsiteY7" fmla="*/ 88392 h 154241"/>
                <a:gd name="connsiteX8" fmla="*/ 34925 w 91757"/>
                <a:gd name="connsiteY8" fmla="*/ 127318 h 154241"/>
                <a:gd name="connsiteX9" fmla="*/ 91757 w 91757"/>
                <a:gd name="connsiteY9" fmla="*/ 127318 h 154241"/>
                <a:gd name="connsiteX10" fmla="*/ 91757 w 91757"/>
                <a:gd name="connsiteY10" fmla="*/ 154242 h 154241"/>
                <a:gd name="connsiteX11" fmla="*/ 0 w 91757"/>
                <a:gd name="connsiteY11" fmla="*/ 154242 h 154241"/>
                <a:gd name="connsiteX12" fmla="*/ 0 w 91757"/>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57" h="154241">
                  <a:moveTo>
                    <a:pt x="0" y="0"/>
                  </a:moveTo>
                  <a:lnTo>
                    <a:pt x="89090" y="0"/>
                  </a:lnTo>
                  <a:lnTo>
                    <a:pt x="89090" y="26924"/>
                  </a:lnTo>
                  <a:lnTo>
                    <a:pt x="34925" y="26924"/>
                  </a:lnTo>
                  <a:lnTo>
                    <a:pt x="34925" y="61468"/>
                  </a:lnTo>
                  <a:lnTo>
                    <a:pt x="86424" y="61468"/>
                  </a:lnTo>
                  <a:lnTo>
                    <a:pt x="86424" y="88392"/>
                  </a:lnTo>
                  <a:lnTo>
                    <a:pt x="34925" y="88392"/>
                  </a:lnTo>
                  <a:lnTo>
                    <a:pt x="34925" y="127318"/>
                  </a:lnTo>
                  <a:lnTo>
                    <a:pt x="91757" y="127318"/>
                  </a:lnTo>
                  <a:lnTo>
                    <a:pt x="91757" y="154242"/>
                  </a:lnTo>
                  <a:lnTo>
                    <a:pt x="0" y="154242"/>
                  </a:lnTo>
                  <a:lnTo>
                    <a:pt x="0" y="0"/>
                  </a:lnTo>
                  <a:close/>
                </a:path>
              </a:pathLst>
            </a:custGeom>
            <a:grp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CB319EA-A902-415D-AC25-4A1C89E13D06}"/>
                </a:ext>
              </a:extLst>
            </p:cNvPr>
            <p:cNvSpPr/>
            <p:nvPr/>
          </p:nvSpPr>
          <p:spPr>
            <a:xfrm>
              <a:off x="801433" y="616584"/>
              <a:ext cx="102107" cy="154241"/>
            </a:xfrm>
            <a:custGeom>
              <a:avLst/>
              <a:gdLst>
                <a:gd name="connsiteX0" fmla="*/ 36258 w 102107"/>
                <a:gd name="connsiteY0" fmla="*/ 154242 h 154241"/>
                <a:gd name="connsiteX1" fmla="*/ 36258 w 102107"/>
                <a:gd name="connsiteY1" fmla="*/ 97917 h 154241"/>
                <a:gd name="connsiteX2" fmla="*/ 53721 w 102107"/>
                <a:gd name="connsiteY2" fmla="*/ 97917 h 154241"/>
                <a:gd name="connsiteX3" fmla="*/ 102108 w 102107"/>
                <a:gd name="connsiteY3" fmla="*/ 49086 h 154241"/>
                <a:gd name="connsiteX4" fmla="*/ 49276 w 102107"/>
                <a:gd name="connsiteY4" fmla="*/ 0 h 154241"/>
                <a:gd name="connsiteX5" fmla="*/ 0 w 102107"/>
                <a:gd name="connsiteY5" fmla="*/ 0 h 154241"/>
                <a:gd name="connsiteX6" fmla="*/ 0 w 102107"/>
                <a:gd name="connsiteY6" fmla="*/ 154242 h 154241"/>
                <a:gd name="connsiteX7" fmla="*/ 34925 w 102107"/>
                <a:gd name="connsiteY7" fmla="*/ 27242 h 154241"/>
                <a:gd name="connsiteX8" fmla="*/ 44386 w 102107"/>
                <a:gd name="connsiteY8" fmla="*/ 27242 h 154241"/>
                <a:gd name="connsiteX9" fmla="*/ 65850 w 102107"/>
                <a:gd name="connsiteY9" fmla="*/ 49149 h 154241"/>
                <a:gd name="connsiteX10" fmla="*/ 46419 w 102107"/>
                <a:gd name="connsiteY10" fmla="*/ 71247 h 154241"/>
                <a:gd name="connsiteX11" fmla="*/ 34925 w 102107"/>
                <a:gd name="connsiteY11" fmla="*/ 71247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7" h="154241">
                  <a:moveTo>
                    <a:pt x="36258" y="154242"/>
                  </a:moveTo>
                  <a:lnTo>
                    <a:pt x="36258" y="97917"/>
                  </a:lnTo>
                  <a:lnTo>
                    <a:pt x="53721" y="97917"/>
                  </a:lnTo>
                  <a:cubicBezTo>
                    <a:pt x="87503" y="97917"/>
                    <a:pt x="102108" y="75375"/>
                    <a:pt x="102108" y="49086"/>
                  </a:cubicBezTo>
                  <a:cubicBezTo>
                    <a:pt x="102108" y="15685"/>
                    <a:pt x="82233" y="0"/>
                    <a:pt x="49276" y="0"/>
                  </a:cubicBezTo>
                  <a:lnTo>
                    <a:pt x="0" y="0"/>
                  </a:lnTo>
                  <a:lnTo>
                    <a:pt x="0" y="154242"/>
                  </a:lnTo>
                  <a:close/>
                  <a:moveTo>
                    <a:pt x="34925" y="27242"/>
                  </a:moveTo>
                  <a:lnTo>
                    <a:pt x="44386" y="27242"/>
                  </a:lnTo>
                  <a:cubicBezTo>
                    <a:pt x="58801" y="27242"/>
                    <a:pt x="65850" y="33592"/>
                    <a:pt x="65850" y="49149"/>
                  </a:cubicBezTo>
                  <a:cubicBezTo>
                    <a:pt x="65850" y="64707"/>
                    <a:pt x="57658" y="71247"/>
                    <a:pt x="46419" y="71247"/>
                  </a:cubicBezTo>
                  <a:lnTo>
                    <a:pt x="34925" y="71247"/>
                  </a:lnTo>
                  <a:close/>
                </a:path>
              </a:pathLst>
            </a:custGeom>
            <a:grp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982201-3042-487B-B380-7D618D81A5EA}"/>
                </a:ext>
              </a:extLst>
            </p:cNvPr>
            <p:cNvSpPr/>
            <p:nvPr/>
          </p:nvSpPr>
          <p:spPr>
            <a:xfrm>
              <a:off x="949769" y="616585"/>
              <a:ext cx="36258" cy="154304"/>
            </a:xfrm>
            <a:custGeom>
              <a:avLst/>
              <a:gdLst>
                <a:gd name="connsiteX0" fmla="*/ 0 w 36258"/>
                <a:gd name="connsiteY0" fmla="*/ 0 h 154304"/>
                <a:gd name="connsiteX1" fmla="*/ 36259 w 36258"/>
                <a:gd name="connsiteY1" fmla="*/ 0 h 154304"/>
                <a:gd name="connsiteX2" fmla="*/ 36259 w 36258"/>
                <a:gd name="connsiteY2" fmla="*/ 154305 h 154304"/>
                <a:gd name="connsiteX3" fmla="*/ 0 w 36258"/>
                <a:gd name="connsiteY3" fmla="*/ 154305 h 154304"/>
              </a:gdLst>
              <a:ahLst/>
              <a:cxnLst>
                <a:cxn ang="0">
                  <a:pos x="connsiteX0" y="connsiteY0"/>
                </a:cxn>
                <a:cxn ang="0">
                  <a:pos x="connsiteX1" y="connsiteY1"/>
                </a:cxn>
                <a:cxn ang="0">
                  <a:pos x="connsiteX2" y="connsiteY2"/>
                </a:cxn>
                <a:cxn ang="0">
                  <a:pos x="connsiteX3" y="connsiteY3"/>
                </a:cxn>
              </a:cxnLst>
              <a:rect l="l" t="t" r="r" b="b"/>
              <a:pathLst>
                <a:path w="36258" h="154304">
                  <a:moveTo>
                    <a:pt x="0" y="0"/>
                  </a:moveTo>
                  <a:lnTo>
                    <a:pt x="36259" y="0"/>
                  </a:lnTo>
                  <a:lnTo>
                    <a:pt x="36259" y="154305"/>
                  </a:lnTo>
                  <a:lnTo>
                    <a:pt x="0" y="154305"/>
                  </a:lnTo>
                  <a:close/>
                </a:path>
              </a:pathLst>
            </a:custGeom>
            <a:grp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6973CEE-FC92-4B6C-9D0E-FE6A2065ABDE}"/>
                </a:ext>
              </a:extLst>
            </p:cNvPr>
            <p:cNvSpPr/>
            <p:nvPr/>
          </p:nvSpPr>
          <p:spPr>
            <a:xfrm>
              <a:off x="1009840" y="616584"/>
              <a:ext cx="119570" cy="154241"/>
            </a:xfrm>
            <a:custGeom>
              <a:avLst/>
              <a:gdLst>
                <a:gd name="connsiteX0" fmla="*/ 0 w 119570"/>
                <a:gd name="connsiteY0" fmla="*/ 0 h 154241"/>
                <a:gd name="connsiteX1" fmla="*/ 42418 w 119570"/>
                <a:gd name="connsiteY1" fmla="*/ 0 h 154241"/>
                <a:gd name="connsiteX2" fmla="*/ 87313 w 119570"/>
                <a:gd name="connsiteY2" fmla="*/ 106934 h 154241"/>
                <a:gd name="connsiteX3" fmla="*/ 87757 w 119570"/>
                <a:gd name="connsiteY3" fmla="*/ 106934 h 154241"/>
                <a:gd name="connsiteX4" fmla="*/ 87757 w 119570"/>
                <a:gd name="connsiteY4" fmla="*/ 0 h 154241"/>
                <a:gd name="connsiteX5" fmla="*/ 119571 w 119570"/>
                <a:gd name="connsiteY5" fmla="*/ 0 h 154241"/>
                <a:gd name="connsiteX6" fmla="*/ 119571 w 119570"/>
                <a:gd name="connsiteY6" fmla="*/ 154242 h 154241"/>
                <a:gd name="connsiteX7" fmla="*/ 76708 w 119570"/>
                <a:gd name="connsiteY7" fmla="*/ 154242 h 154241"/>
                <a:gd name="connsiteX8" fmla="*/ 32258 w 119570"/>
                <a:gd name="connsiteY8" fmla="*/ 42672 h 154241"/>
                <a:gd name="connsiteX9" fmla="*/ 31813 w 119570"/>
                <a:gd name="connsiteY9" fmla="*/ 42672 h 154241"/>
                <a:gd name="connsiteX10" fmla="*/ 31813 w 119570"/>
                <a:gd name="connsiteY10" fmla="*/ 154242 h 154241"/>
                <a:gd name="connsiteX11" fmla="*/ 0 w 119570"/>
                <a:gd name="connsiteY11" fmla="*/ 154242 h 154241"/>
                <a:gd name="connsiteX12" fmla="*/ 0 w 119570"/>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70" h="154241">
                  <a:moveTo>
                    <a:pt x="0" y="0"/>
                  </a:moveTo>
                  <a:lnTo>
                    <a:pt x="42418" y="0"/>
                  </a:lnTo>
                  <a:lnTo>
                    <a:pt x="87313" y="106934"/>
                  </a:lnTo>
                  <a:lnTo>
                    <a:pt x="87757" y="106934"/>
                  </a:lnTo>
                  <a:lnTo>
                    <a:pt x="87757" y="0"/>
                  </a:lnTo>
                  <a:lnTo>
                    <a:pt x="119571" y="0"/>
                  </a:lnTo>
                  <a:lnTo>
                    <a:pt x="119571" y="154242"/>
                  </a:lnTo>
                  <a:lnTo>
                    <a:pt x="76708" y="154242"/>
                  </a:lnTo>
                  <a:lnTo>
                    <a:pt x="32258" y="42672"/>
                  </a:lnTo>
                  <a:lnTo>
                    <a:pt x="31813" y="42672"/>
                  </a:lnTo>
                  <a:lnTo>
                    <a:pt x="31813" y="154242"/>
                  </a:lnTo>
                  <a:lnTo>
                    <a:pt x="0" y="154242"/>
                  </a:lnTo>
                  <a:lnTo>
                    <a:pt x="0" y="0"/>
                  </a:lnTo>
                  <a:close/>
                </a:path>
              </a:pathLst>
            </a:custGeom>
            <a:grp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878D8DA-8BA2-4641-8ABD-918E84151EA7}"/>
                </a:ext>
              </a:extLst>
            </p:cNvPr>
            <p:cNvSpPr/>
            <p:nvPr/>
          </p:nvSpPr>
          <p:spPr>
            <a:xfrm>
              <a:off x="1139825" y="616584"/>
              <a:ext cx="103441" cy="154241"/>
            </a:xfrm>
            <a:custGeom>
              <a:avLst/>
              <a:gdLst>
                <a:gd name="connsiteX0" fmla="*/ 33591 w 103441"/>
                <a:gd name="connsiteY0" fmla="*/ 27813 h 154241"/>
                <a:gd name="connsiteX1" fmla="*/ 0 w 103441"/>
                <a:gd name="connsiteY1" fmla="*/ 27813 h 154241"/>
                <a:gd name="connsiteX2" fmla="*/ 0 w 103441"/>
                <a:gd name="connsiteY2" fmla="*/ 0 h 154241"/>
                <a:gd name="connsiteX3" fmla="*/ 103441 w 103441"/>
                <a:gd name="connsiteY3" fmla="*/ 0 h 154241"/>
                <a:gd name="connsiteX4" fmla="*/ 103441 w 103441"/>
                <a:gd name="connsiteY4" fmla="*/ 27813 h 154241"/>
                <a:gd name="connsiteX5" fmla="*/ 69850 w 103441"/>
                <a:gd name="connsiteY5" fmla="*/ 27813 h 154241"/>
                <a:gd name="connsiteX6" fmla="*/ 69850 w 103441"/>
                <a:gd name="connsiteY6" fmla="*/ 154242 h 154241"/>
                <a:gd name="connsiteX7" fmla="*/ 33591 w 103441"/>
                <a:gd name="connsiteY7" fmla="*/ 154242 h 154241"/>
                <a:gd name="connsiteX8" fmla="*/ 33591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1" y="27813"/>
                  </a:moveTo>
                  <a:lnTo>
                    <a:pt x="0" y="27813"/>
                  </a:lnTo>
                  <a:lnTo>
                    <a:pt x="0" y="0"/>
                  </a:lnTo>
                  <a:lnTo>
                    <a:pt x="103441" y="0"/>
                  </a:lnTo>
                  <a:lnTo>
                    <a:pt x="103441" y="27813"/>
                  </a:lnTo>
                  <a:lnTo>
                    <a:pt x="69850" y="27813"/>
                  </a:lnTo>
                  <a:lnTo>
                    <a:pt x="69850" y="154242"/>
                  </a:lnTo>
                  <a:lnTo>
                    <a:pt x="33591" y="154242"/>
                  </a:lnTo>
                  <a:lnTo>
                    <a:pt x="33591" y="27813"/>
                  </a:lnTo>
                  <a:close/>
                </a:path>
              </a:pathLst>
            </a:custGeom>
            <a:grp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667135E-6669-4426-A69A-CB16E44E21CF}"/>
                </a:ext>
              </a:extLst>
            </p:cNvPr>
            <p:cNvSpPr/>
            <p:nvPr/>
          </p:nvSpPr>
          <p:spPr>
            <a:xfrm>
              <a:off x="1241869" y="613918"/>
              <a:ext cx="131063" cy="159575"/>
            </a:xfrm>
            <a:custGeom>
              <a:avLst/>
              <a:gdLst>
                <a:gd name="connsiteX0" fmla="*/ 65405 w 131063"/>
                <a:gd name="connsiteY0" fmla="*/ 159575 h 159575"/>
                <a:gd name="connsiteX1" fmla="*/ 131064 w 131063"/>
                <a:gd name="connsiteY1" fmla="*/ 79820 h 159575"/>
                <a:gd name="connsiteX2" fmla="*/ 65405 w 131063"/>
                <a:gd name="connsiteY2" fmla="*/ 0 h 159575"/>
                <a:gd name="connsiteX3" fmla="*/ 0 w 131063"/>
                <a:gd name="connsiteY3" fmla="*/ 79820 h 159575"/>
                <a:gd name="connsiteX4" fmla="*/ 65405 w 131063"/>
                <a:gd name="connsiteY4" fmla="*/ 159575 h 159575"/>
                <a:gd name="connsiteX5" fmla="*/ 65405 w 131063"/>
                <a:gd name="connsiteY5" fmla="*/ 26225 h 159575"/>
                <a:gd name="connsiteX6" fmla="*/ 93916 w 131063"/>
                <a:gd name="connsiteY6" fmla="*/ 79946 h 159575"/>
                <a:gd name="connsiteX7" fmla="*/ 65405 w 131063"/>
                <a:gd name="connsiteY7" fmla="*/ 133604 h 159575"/>
                <a:gd name="connsiteX8" fmla="*/ 37084 w 131063"/>
                <a:gd name="connsiteY8" fmla="*/ 79946 h 159575"/>
                <a:gd name="connsiteX9" fmla="*/ 65405 w 131063"/>
                <a:gd name="connsiteY9" fmla="*/ 26099 h 1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3" h="159575">
                  <a:moveTo>
                    <a:pt x="65405" y="159575"/>
                  </a:moveTo>
                  <a:cubicBezTo>
                    <a:pt x="109855" y="159575"/>
                    <a:pt x="131064" y="125095"/>
                    <a:pt x="131064" y="79820"/>
                  </a:cubicBezTo>
                  <a:cubicBezTo>
                    <a:pt x="131064" y="34544"/>
                    <a:pt x="109855" y="0"/>
                    <a:pt x="65405" y="0"/>
                  </a:cubicBezTo>
                  <a:cubicBezTo>
                    <a:pt x="20955" y="0"/>
                    <a:pt x="0" y="34481"/>
                    <a:pt x="0" y="79820"/>
                  </a:cubicBezTo>
                  <a:cubicBezTo>
                    <a:pt x="0" y="125158"/>
                    <a:pt x="20955" y="159575"/>
                    <a:pt x="65405" y="159575"/>
                  </a:cubicBezTo>
                  <a:close/>
                  <a:moveTo>
                    <a:pt x="65405" y="26225"/>
                  </a:moveTo>
                  <a:cubicBezTo>
                    <a:pt x="86423" y="26225"/>
                    <a:pt x="93916" y="50292"/>
                    <a:pt x="93916" y="79946"/>
                  </a:cubicBezTo>
                  <a:cubicBezTo>
                    <a:pt x="93916" y="109601"/>
                    <a:pt x="86423" y="133604"/>
                    <a:pt x="65405" y="133604"/>
                  </a:cubicBezTo>
                  <a:cubicBezTo>
                    <a:pt x="44386" y="133604"/>
                    <a:pt x="37084" y="109538"/>
                    <a:pt x="37084" y="79946"/>
                  </a:cubicBezTo>
                  <a:cubicBezTo>
                    <a:pt x="37084" y="50356"/>
                    <a:pt x="44386" y="26099"/>
                    <a:pt x="65405" y="26099"/>
                  </a:cubicBezTo>
                  <a:close/>
                </a:path>
              </a:pathLst>
            </a:custGeom>
            <a:grp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3C19E5-20B1-4CD4-A7C0-744857245C4F}"/>
                </a:ext>
              </a:extLst>
            </p:cNvPr>
            <p:cNvSpPr/>
            <p:nvPr/>
          </p:nvSpPr>
          <p:spPr>
            <a:xfrm>
              <a:off x="1412049"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9646A08-215B-44A4-BB47-5CB5455EE61E}"/>
                </a:ext>
              </a:extLst>
            </p:cNvPr>
            <p:cNvSpPr/>
            <p:nvPr/>
          </p:nvSpPr>
          <p:spPr>
            <a:xfrm>
              <a:off x="1526032" y="616584"/>
              <a:ext cx="110108" cy="154241"/>
            </a:xfrm>
            <a:custGeom>
              <a:avLst/>
              <a:gdLst>
                <a:gd name="connsiteX0" fmla="*/ 73850 w 110108"/>
                <a:gd name="connsiteY0" fmla="*/ 90170 h 154241"/>
                <a:gd name="connsiteX1" fmla="*/ 36258 w 110108"/>
                <a:gd name="connsiteY1" fmla="*/ 90170 h 154241"/>
                <a:gd name="connsiteX2" fmla="*/ 36258 w 110108"/>
                <a:gd name="connsiteY2" fmla="*/ 154242 h 154241"/>
                <a:gd name="connsiteX3" fmla="*/ 0 w 110108"/>
                <a:gd name="connsiteY3" fmla="*/ 154242 h 154241"/>
                <a:gd name="connsiteX4" fmla="*/ 0 w 110108"/>
                <a:gd name="connsiteY4" fmla="*/ 0 h 154241"/>
                <a:gd name="connsiteX5" fmla="*/ 36258 w 110108"/>
                <a:gd name="connsiteY5" fmla="*/ 0 h 154241"/>
                <a:gd name="connsiteX6" fmla="*/ 36258 w 110108"/>
                <a:gd name="connsiteY6" fmla="*/ 61404 h 154241"/>
                <a:gd name="connsiteX7" fmla="*/ 73850 w 110108"/>
                <a:gd name="connsiteY7" fmla="*/ 61404 h 154241"/>
                <a:gd name="connsiteX8" fmla="*/ 73850 w 110108"/>
                <a:gd name="connsiteY8" fmla="*/ 0 h 154241"/>
                <a:gd name="connsiteX9" fmla="*/ 110109 w 110108"/>
                <a:gd name="connsiteY9" fmla="*/ 0 h 154241"/>
                <a:gd name="connsiteX10" fmla="*/ 110109 w 110108"/>
                <a:gd name="connsiteY10" fmla="*/ 154242 h 154241"/>
                <a:gd name="connsiteX11" fmla="*/ 73850 w 110108"/>
                <a:gd name="connsiteY11" fmla="*/ 154242 h 154241"/>
                <a:gd name="connsiteX12" fmla="*/ 73850 w 110108"/>
                <a:gd name="connsiteY12" fmla="*/ 9017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154241">
                  <a:moveTo>
                    <a:pt x="73850" y="90170"/>
                  </a:moveTo>
                  <a:lnTo>
                    <a:pt x="36258" y="90170"/>
                  </a:lnTo>
                  <a:lnTo>
                    <a:pt x="36258" y="154242"/>
                  </a:lnTo>
                  <a:lnTo>
                    <a:pt x="0" y="154242"/>
                  </a:lnTo>
                  <a:lnTo>
                    <a:pt x="0" y="0"/>
                  </a:lnTo>
                  <a:lnTo>
                    <a:pt x="36258" y="0"/>
                  </a:lnTo>
                  <a:lnTo>
                    <a:pt x="36258" y="61404"/>
                  </a:lnTo>
                  <a:lnTo>
                    <a:pt x="73850" y="61404"/>
                  </a:lnTo>
                  <a:lnTo>
                    <a:pt x="73850" y="0"/>
                  </a:lnTo>
                  <a:lnTo>
                    <a:pt x="110109" y="0"/>
                  </a:lnTo>
                  <a:lnTo>
                    <a:pt x="110109" y="154242"/>
                  </a:lnTo>
                  <a:lnTo>
                    <a:pt x="73850" y="154242"/>
                  </a:lnTo>
                  <a:lnTo>
                    <a:pt x="73850" y="90170"/>
                  </a:lnTo>
                  <a:close/>
                </a:path>
              </a:pathLst>
            </a:custGeom>
            <a:grp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700F4EC-CE57-471F-A34E-72345A947B57}"/>
                </a:ext>
              </a:extLst>
            </p:cNvPr>
            <p:cNvSpPr/>
            <p:nvPr/>
          </p:nvSpPr>
          <p:spPr>
            <a:xfrm>
              <a:off x="1660588" y="616584"/>
              <a:ext cx="91694" cy="154241"/>
            </a:xfrm>
            <a:custGeom>
              <a:avLst/>
              <a:gdLst>
                <a:gd name="connsiteX0" fmla="*/ 0 w 91694"/>
                <a:gd name="connsiteY0" fmla="*/ 0 h 154241"/>
                <a:gd name="connsiteX1" fmla="*/ 89090 w 91694"/>
                <a:gd name="connsiteY1" fmla="*/ 0 h 154241"/>
                <a:gd name="connsiteX2" fmla="*/ 89090 w 91694"/>
                <a:gd name="connsiteY2" fmla="*/ 26924 h 154241"/>
                <a:gd name="connsiteX3" fmla="*/ 34925 w 91694"/>
                <a:gd name="connsiteY3" fmla="*/ 26924 h 154241"/>
                <a:gd name="connsiteX4" fmla="*/ 34925 w 91694"/>
                <a:gd name="connsiteY4" fmla="*/ 61468 h 154241"/>
                <a:gd name="connsiteX5" fmla="*/ 86423 w 91694"/>
                <a:gd name="connsiteY5" fmla="*/ 61468 h 154241"/>
                <a:gd name="connsiteX6" fmla="*/ 86423 w 91694"/>
                <a:gd name="connsiteY6" fmla="*/ 88392 h 154241"/>
                <a:gd name="connsiteX7" fmla="*/ 34925 w 91694"/>
                <a:gd name="connsiteY7" fmla="*/ 88392 h 154241"/>
                <a:gd name="connsiteX8" fmla="*/ 34925 w 91694"/>
                <a:gd name="connsiteY8" fmla="*/ 127318 h 154241"/>
                <a:gd name="connsiteX9" fmla="*/ 91694 w 91694"/>
                <a:gd name="connsiteY9" fmla="*/ 127318 h 154241"/>
                <a:gd name="connsiteX10" fmla="*/ 91694 w 91694"/>
                <a:gd name="connsiteY10" fmla="*/ 154242 h 154241"/>
                <a:gd name="connsiteX11" fmla="*/ 0 w 91694"/>
                <a:gd name="connsiteY11" fmla="*/ 154242 h 154241"/>
                <a:gd name="connsiteX12" fmla="*/ 0 w 91694"/>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94" h="154241">
                  <a:moveTo>
                    <a:pt x="0" y="0"/>
                  </a:moveTo>
                  <a:lnTo>
                    <a:pt x="89090" y="0"/>
                  </a:lnTo>
                  <a:lnTo>
                    <a:pt x="89090" y="26924"/>
                  </a:lnTo>
                  <a:lnTo>
                    <a:pt x="34925" y="26924"/>
                  </a:lnTo>
                  <a:lnTo>
                    <a:pt x="34925" y="61468"/>
                  </a:lnTo>
                  <a:lnTo>
                    <a:pt x="86423" y="61468"/>
                  </a:lnTo>
                  <a:lnTo>
                    <a:pt x="86423" y="88392"/>
                  </a:lnTo>
                  <a:lnTo>
                    <a:pt x="34925" y="88392"/>
                  </a:lnTo>
                  <a:lnTo>
                    <a:pt x="34925" y="127318"/>
                  </a:lnTo>
                  <a:lnTo>
                    <a:pt x="91694" y="127318"/>
                  </a:lnTo>
                  <a:lnTo>
                    <a:pt x="91694" y="154242"/>
                  </a:lnTo>
                  <a:lnTo>
                    <a:pt x="0" y="154242"/>
                  </a:lnTo>
                  <a:lnTo>
                    <a:pt x="0" y="0"/>
                  </a:lnTo>
                  <a:close/>
                </a:path>
              </a:pathLst>
            </a:custGeom>
            <a:grp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BA6FA3-DECE-4625-A17D-52155DE4CFFD}"/>
                </a:ext>
              </a:extLst>
            </p:cNvPr>
            <p:cNvSpPr/>
            <p:nvPr/>
          </p:nvSpPr>
          <p:spPr>
            <a:xfrm>
              <a:off x="2174494" y="640016"/>
              <a:ext cx="49529" cy="54546"/>
            </a:xfrm>
            <a:custGeom>
              <a:avLst/>
              <a:gdLst>
                <a:gd name="connsiteX0" fmla="*/ 0 w 49529"/>
                <a:gd name="connsiteY0" fmla="*/ 16764 h 54546"/>
                <a:gd name="connsiteX1" fmla="*/ 49530 w 49529"/>
                <a:gd name="connsiteY1" fmla="*/ 54546 h 54546"/>
                <a:gd name="connsiteX2" fmla="*/ 49530 w 49529"/>
                <a:gd name="connsiteY2" fmla="*/ 7175 h 54546"/>
                <a:gd name="connsiteX3" fmla="*/ 20574 w 49529"/>
                <a:gd name="connsiteY3" fmla="*/ 0 h 54546"/>
                <a:gd name="connsiteX4" fmla="*/ 0 w 49529"/>
                <a:gd name="connsiteY4" fmla="*/ 16764 h 5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54546">
                  <a:moveTo>
                    <a:pt x="0" y="16764"/>
                  </a:moveTo>
                  <a:cubicBezTo>
                    <a:pt x="0" y="37147"/>
                    <a:pt x="31750" y="35814"/>
                    <a:pt x="49530" y="54546"/>
                  </a:cubicBezTo>
                  <a:lnTo>
                    <a:pt x="49530" y="7175"/>
                  </a:lnTo>
                  <a:cubicBezTo>
                    <a:pt x="40473" y="2820"/>
                    <a:pt x="30616" y="377"/>
                    <a:pt x="20574" y="0"/>
                  </a:cubicBezTo>
                  <a:cubicBezTo>
                    <a:pt x="8826" y="0"/>
                    <a:pt x="0" y="5271"/>
                    <a:pt x="0" y="16764"/>
                  </a:cubicBezTo>
                  <a:close/>
                </a:path>
              </a:pathLst>
            </a:custGeom>
            <a:grp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6D3085-204B-427E-B63A-1D8A09400313}"/>
                </a:ext>
              </a:extLst>
            </p:cNvPr>
            <p:cNvSpPr/>
            <p:nvPr/>
          </p:nvSpPr>
          <p:spPr>
            <a:xfrm>
              <a:off x="1804797" y="365315"/>
              <a:ext cx="419100" cy="662114"/>
            </a:xfrm>
            <a:custGeom>
              <a:avLst/>
              <a:gdLst>
                <a:gd name="connsiteX0" fmla="*/ 385953 w 419100"/>
                <a:gd name="connsiteY0" fmla="*/ 248603 h 662114"/>
                <a:gd name="connsiteX1" fmla="*/ 419100 w 419100"/>
                <a:gd name="connsiteY1" fmla="*/ 253238 h 662114"/>
                <a:gd name="connsiteX2" fmla="*/ 419100 w 419100"/>
                <a:gd name="connsiteY2" fmla="*/ 0 h 662114"/>
                <a:gd name="connsiteX3" fmla="*/ 0 w 419100"/>
                <a:gd name="connsiteY3" fmla="*/ 152400 h 662114"/>
                <a:gd name="connsiteX4" fmla="*/ 0 w 419100"/>
                <a:gd name="connsiteY4" fmla="*/ 509715 h 662114"/>
                <a:gd name="connsiteX5" fmla="*/ 419100 w 419100"/>
                <a:gd name="connsiteY5" fmla="*/ 662115 h 662114"/>
                <a:gd name="connsiteX6" fmla="*/ 419100 w 419100"/>
                <a:gd name="connsiteY6" fmla="*/ 391668 h 662114"/>
                <a:gd name="connsiteX7" fmla="*/ 376428 w 419100"/>
                <a:gd name="connsiteY7" fmla="*/ 408178 h 662114"/>
                <a:gd name="connsiteX8" fmla="*/ 334899 w 419100"/>
                <a:gd name="connsiteY8" fmla="*/ 401828 h 662114"/>
                <a:gd name="connsiteX9" fmla="*/ 336867 w 419100"/>
                <a:gd name="connsiteY9" fmla="*/ 371793 h 662114"/>
                <a:gd name="connsiteX10" fmla="*/ 370713 w 419100"/>
                <a:gd name="connsiteY10" fmla="*/ 381254 h 662114"/>
                <a:gd name="connsiteX11" fmla="*/ 393255 w 419100"/>
                <a:gd name="connsiteY11" fmla="*/ 362966 h 662114"/>
                <a:gd name="connsiteX12" fmla="*/ 332486 w 419100"/>
                <a:gd name="connsiteY12" fmla="*/ 292672 h 662114"/>
                <a:gd name="connsiteX13" fmla="*/ 385953 w 419100"/>
                <a:gd name="connsiteY13" fmla="*/ 248603 h 662114"/>
                <a:gd name="connsiteX14" fmla="*/ 178943 w 419100"/>
                <a:gd name="connsiteY14" fmla="*/ 405130 h 662114"/>
                <a:gd name="connsiteX15" fmla="*/ 136080 w 419100"/>
                <a:gd name="connsiteY15" fmla="*/ 405130 h 662114"/>
                <a:gd name="connsiteX16" fmla="*/ 91630 w 419100"/>
                <a:gd name="connsiteY16" fmla="*/ 293561 h 662114"/>
                <a:gd name="connsiteX17" fmla="*/ 91186 w 419100"/>
                <a:gd name="connsiteY17" fmla="*/ 293561 h 662114"/>
                <a:gd name="connsiteX18" fmla="*/ 91186 w 419100"/>
                <a:gd name="connsiteY18" fmla="*/ 405130 h 662114"/>
                <a:gd name="connsiteX19" fmla="*/ 59436 w 419100"/>
                <a:gd name="connsiteY19" fmla="*/ 405130 h 662114"/>
                <a:gd name="connsiteX20" fmla="*/ 59436 w 419100"/>
                <a:gd name="connsiteY20" fmla="*/ 250635 h 662114"/>
                <a:gd name="connsiteX21" fmla="*/ 101854 w 419100"/>
                <a:gd name="connsiteY21" fmla="*/ 250635 h 662114"/>
                <a:gd name="connsiteX22" fmla="*/ 146748 w 419100"/>
                <a:gd name="connsiteY22" fmla="*/ 357632 h 662114"/>
                <a:gd name="connsiteX23" fmla="*/ 147193 w 419100"/>
                <a:gd name="connsiteY23" fmla="*/ 357632 h 662114"/>
                <a:gd name="connsiteX24" fmla="*/ 147193 w 419100"/>
                <a:gd name="connsiteY24" fmla="*/ 250635 h 662114"/>
                <a:gd name="connsiteX25" fmla="*/ 178943 w 419100"/>
                <a:gd name="connsiteY25" fmla="*/ 250635 h 662114"/>
                <a:gd name="connsiteX26" fmla="*/ 316801 w 419100"/>
                <a:gd name="connsiteY26" fmla="*/ 405511 h 662114"/>
                <a:gd name="connsiteX27" fmla="*/ 280607 w 419100"/>
                <a:gd name="connsiteY27" fmla="*/ 405511 h 662114"/>
                <a:gd name="connsiteX28" fmla="*/ 280607 w 419100"/>
                <a:gd name="connsiteY28" fmla="*/ 341440 h 662114"/>
                <a:gd name="connsiteX29" fmla="*/ 243014 w 419100"/>
                <a:gd name="connsiteY29" fmla="*/ 341440 h 662114"/>
                <a:gd name="connsiteX30" fmla="*/ 243014 w 419100"/>
                <a:gd name="connsiteY30" fmla="*/ 405511 h 662114"/>
                <a:gd name="connsiteX31" fmla="*/ 206883 w 419100"/>
                <a:gd name="connsiteY31" fmla="*/ 405511 h 662114"/>
                <a:gd name="connsiteX32" fmla="*/ 206883 w 419100"/>
                <a:gd name="connsiteY32" fmla="*/ 251270 h 662114"/>
                <a:gd name="connsiteX33" fmla="*/ 243142 w 419100"/>
                <a:gd name="connsiteY33" fmla="*/ 251270 h 662114"/>
                <a:gd name="connsiteX34" fmla="*/ 243142 w 419100"/>
                <a:gd name="connsiteY34" fmla="*/ 312674 h 662114"/>
                <a:gd name="connsiteX35" fmla="*/ 280733 w 419100"/>
                <a:gd name="connsiteY35" fmla="*/ 312674 h 662114"/>
                <a:gd name="connsiteX36" fmla="*/ 280733 w 419100"/>
                <a:gd name="connsiteY36" fmla="*/ 251270 h 662114"/>
                <a:gd name="connsiteX37" fmla="*/ 316929 w 419100"/>
                <a:gd name="connsiteY37" fmla="*/ 251270 h 6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9100" h="662114">
                  <a:moveTo>
                    <a:pt x="385953" y="248603"/>
                  </a:moveTo>
                  <a:cubicBezTo>
                    <a:pt x="397152" y="248764"/>
                    <a:pt x="408287" y="250321"/>
                    <a:pt x="419100" y="253238"/>
                  </a:cubicBezTo>
                  <a:lnTo>
                    <a:pt x="419100" y="0"/>
                  </a:lnTo>
                  <a:lnTo>
                    <a:pt x="0" y="152400"/>
                  </a:lnTo>
                  <a:lnTo>
                    <a:pt x="0" y="509715"/>
                  </a:lnTo>
                  <a:lnTo>
                    <a:pt x="419100" y="662115"/>
                  </a:lnTo>
                  <a:lnTo>
                    <a:pt x="419100" y="391668"/>
                  </a:lnTo>
                  <a:cubicBezTo>
                    <a:pt x="407826" y="402920"/>
                    <a:pt x="392339" y="408912"/>
                    <a:pt x="376428" y="408178"/>
                  </a:cubicBezTo>
                  <a:cubicBezTo>
                    <a:pt x="362354" y="408039"/>
                    <a:pt x="348371" y="405901"/>
                    <a:pt x="334899" y="401828"/>
                  </a:cubicBezTo>
                  <a:lnTo>
                    <a:pt x="336867" y="371793"/>
                  </a:lnTo>
                  <a:cubicBezTo>
                    <a:pt x="347726" y="375984"/>
                    <a:pt x="357188" y="381254"/>
                    <a:pt x="370713" y="381254"/>
                  </a:cubicBezTo>
                  <a:cubicBezTo>
                    <a:pt x="382207" y="381254"/>
                    <a:pt x="393255" y="375539"/>
                    <a:pt x="393255" y="362966"/>
                  </a:cubicBezTo>
                  <a:cubicBezTo>
                    <a:pt x="393255" y="333121"/>
                    <a:pt x="332486" y="347663"/>
                    <a:pt x="332486" y="292672"/>
                  </a:cubicBezTo>
                  <a:cubicBezTo>
                    <a:pt x="332613" y="287973"/>
                    <a:pt x="334327" y="248603"/>
                    <a:pt x="385953" y="248603"/>
                  </a:cubicBezTo>
                  <a:close/>
                  <a:moveTo>
                    <a:pt x="178943" y="405130"/>
                  </a:moveTo>
                  <a:lnTo>
                    <a:pt x="136080" y="405130"/>
                  </a:lnTo>
                  <a:lnTo>
                    <a:pt x="91630" y="293561"/>
                  </a:lnTo>
                  <a:lnTo>
                    <a:pt x="91186" y="293561"/>
                  </a:lnTo>
                  <a:lnTo>
                    <a:pt x="91186" y="405130"/>
                  </a:lnTo>
                  <a:lnTo>
                    <a:pt x="59436" y="405130"/>
                  </a:lnTo>
                  <a:lnTo>
                    <a:pt x="59436" y="250635"/>
                  </a:lnTo>
                  <a:lnTo>
                    <a:pt x="101854" y="250635"/>
                  </a:lnTo>
                  <a:lnTo>
                    <a:pt x="146748" y="357632"/>
                  </a:lnTo>
                  <a:lnTo>
                    <a:pt x="147193" y="357632"/>
                  </a:lnTo>
                  <a:lnTo>
                    <a:pt x="147193" y="250635"/>
                  </a:lnTo>
                  <a:lnTo>
                    <a:pt x="178943" y="250635"/>
                  </a:lnTo>
                  <a:close/>
                  <a:moveTo>
                    <a:pt x="316801" y="405511"/>
                  </a:moveTo>
                  <a:lnTo>
                    <a:pt x="280607" y="405511"/>
                  </a:lnTo>
                  <a:lnTo>
                    <a:pt x="280607" y="341440"/>
                  </a:lnTo>
                  <a:lnTo>
                    <a:pt x="243014" y="341440"/>
                  </a:lnTo>
                  <a:lnTo>
                    <a:pt x="243014" y="405511"/>
                  </a:lnTo>
                  <a:lnTo>
                    <a:pt x="206883" y="405511"/>
                  </a:lnTo>
                  <a:lnTo>
                    <a:pt x="206883" y="251270"/>
                  </a:lnTo>
                  <a:lnTo>
                    <a:pt x="243142" y="251270"/>
                  </a:lnTo>
                  <a:lnTo>
                    <a:pt x="243142" y="312674"/>
                  </a:lnTo>
                  <a:lnTo>
                    <a:pt x="280733" y="312674"/>
                  </a:lnTo>
                  <a:lnTo>
                    <a:pt x="280733" y="251270"/>
                  </a:lnTo>
                  <a:lnTo>
                    <a:pt x="316929" y="251270"/>
                  </a:lnTo>
                  <a:close/>
                </a:path>
              </a:pathLst>
            </a:custGeom>
            <a:grpFill/>
            <a:ln w="6350" cap="flat">
              <a:noFill/>
              <a:prstDash val="solid"/>
              <a:miter/>
            </a:ln>
          </p:spPr>
          <p:txBody>
            <a:bodyPr rtlCol="0" anchor="ctr"/>
            <a:lstStyle/>
            <a:p>
              <a:endParaRPr lang="en-GB"/>
            </a:p>
          </p:txBody>
        </p:sp>
      </p:grpSp>
      <p:sp>
        <p:nvSpPr>
          <p:cNvPr id="33" name="Freeform: Shape 32">
            <a:extLst>
              <a:ext uri="{FF2B5EF4-FFF2-40B4-BE49-F238E27FC236}">
                <a16:creationId xmlns:a16="http://schemas.microsoft.com/office/drawing/2014/main" id="{7E1A5D4C-2240-4721-B1F2-EEDD29974C98}"/>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776294912"/>
      </p:ext>
    </p:extLst>
  </p:cSld>
  <p:clrMap bg1="lt1" tx1="dk1" bg2="lt2" tx2="dk2" accent1="accent1" accent2="accent2" accent3="accent3" accent4="accent4" accent5="accent5" accent6="accent6" hlink="hlink" folHlink="folHlink"/>
  <p:sldLayoutIdLst>
    <p:sldLayoutId id="2147483663" r:id="rId1"/>
    <p:sldLayoutId id="2147483672" r:id="rId2"/>
    <p:sldLayoutId id="2147483673" r:id="rId3"/>
    <p:sldLayoutId id="2147483674" r:id="rId4"/>
    <p:sldLayoutId id="2147483665" r:id="rId5"/>
    <p:sldLayoutId id="2147483669" r:id="rId6"/>
    <p:sldLayoutId id="2147483660" r:id="rId7"/>
    <p:sldLayoutId id="2147483661" r:id="rId8"/>
    <p:sldLayoutId id="2147483662" r:id="rId9"/>
    <p:sldLayoutId id="2147483666" r:id="rId10"/>
    <p:sldLayoutId id="2147483671" r:id="rId11"/>
    <p:sldLayoutId id="2147483667" r:id="rId12"/>
    <p:sldLayoutId id="2147483668" r:id="rId13"/>
    <p:sldLayoutId id="2147483655" r:id="rId14"/>
    <p:sldLayoutId id="2147483693" r:id="rId15"/>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orient="horz" pos="4020" userDrawn="1">
          <p15:clr>
            <a:srgbClr val="F26B43"/>
          </p15:clr>
        </p15:guide>
        <p15:guide id="3" pos="300" userDrawn="1">
          <p15:clr>
            <a:srgbClr val="F26B43"/>
          </p15:clr>
        </p15:guide>
        <p15:guide id="4" pos="802" userDrawn="1">
          <p15:clr>
            <a:srgbClr val="F26B43"/>
          </p15:clr>
        </p15:guide>
        <p15:guide id="5" pos="898" userDrawn="1">
          <p15:clr>
            <a:srgbClr val="F26B43"/>
          </p15:clr>
        </p15:guide>
        <p15:guide id="6" pos="1400" userDrawn="1">
          <p15:clr>
            <a:srgbClr val="F26B43"/>
          </p15:clr>
        </p15:guide>
        <p15:guide id="7" pos="1496" userDrawn="1">
          <p15:clr>
            <a:srgbClr val="F26B43"/>
          </p15:clr>
        </p15:guide>
        <p15:guide id="8" pos="1998" userDrawn="1">
          <p15:clr>
            <a:srgbClr val="F26B43"/>
          </p15:clr>
        </p15:guide>
        <p15:guide id="9" pos="2094" userDrawn="1">
          <p15:clr>
            <a:srgbClr val="F26B43"/>
          </p15:clr>
        </p15:guide>
        <p15:guide id="10" pos="2596" userDrawn="1">
          <p15:clr>
            <a:srgbClr val="F26B43"/>
          </p15:clr>
        </p15:guide>
        <p15:guide id="11" pos="2729" userDrawn="1">
          <p15:clr>
            <a:srgbClr val="F26B43"/>
          </p15:clr>
        </p15:guide>
        <p15:guide id="12" pos="3194" userDrawn="1">
          <p15:clr>
            <a:srgbClr val="F26B43"/>
          </p15:clr>
        </p15:guide>
        <p15:guide id="13" pos="3290" userDrawn="1">
          <p15:clr>
            <a:srgbClr val="F26B43"/>
          </p15:clr>
        </p15:guide>
        <p15:guide id="14" pos="3792" userDrawn="1">
          <p15:clr>
            <a:srgbClr val="F26B43"/>
          </p15:clr>
        </p15:guide>
        <p15:guide id="15" pos="3888" userDrawn="1">
          <p15:clr>
            <a:srgbClr val="F26B43"/>
          </p15:clr>
        </p15:guide>
        <p15:guide id="16" pos="4390" userDrawn="1">
          <p15:clr>
            <a:srgbClr val="F26B43"/>
          </p15:clr>
        </p15:guide>
        <p15:guide id="17" pos="4486" userDrawn="1">
          <p15:clr>
            <a:srgbClr val="F26B43"/>
          </p15:clr>
        </p15:guide>
        <p15:guide id="18" pos="4988" userDrawn="1">
          <p15:clr>
            <a:srgbClr val="F26B43"/>
          </p15:clr>
        </p15:guide>
        <p15:guide id="19" pos="5084" userDrawn="1">
          <p15:clr>
            <a:srgbClr val="F26B43"/>
          </p15:clr>
        </p15:guide>
        <p15:guide id="20" pos="5586" userDrawn="1">
          <p15:clr>
            <a:srgbClr val="F26B43"/>
          </p15:clr>
        </p15:guide>
        <p15:guide id="21" pos="5682" userDrawn="1">
          <p15:clr>
            <a:srgbClr val="F26B43"/>
          </p15:clr>
        </p15:guide>
        <p15:guide id="22" pos="6184" userDrawn="1">
          <p15:clr>
            <a:srgbClr val="F26B43"/>
          </p15:clr>
        </p15:guide>
        <p15:guide id="23" pos="6280" userDrawn="1">
          <p15:clr>
            <a:srgbClr val="F26B43"/>
          </p15:clr>
        </p15:guide>
        <p15:guide id="24" pos="6782" userDrawn="1">
          <p15:clr>
            <a:srgbClr val="F26B43"/>
          </p15:clr>
        </p15:guide>
        <p15:guide id="25" pos="6878" userDrawn="1">
          <p15:clr>
            <a:srgbClr val="F26B43"/>
          </p15:clr>
        </p15:guide>
        <p15:guide id="26" pos="73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A23E-D7ED-4D37-9481-B7FD72659E8A}"/>
              </a:ext>
            </a:extLst>
          </p:cNvPr>
          <p:cNvSpPr>
            <a:spLocks noGrp="1"/>
          </p:cNvSpPr>
          <p:nvPr>
            <p:ph type="title"/>
          </p:nvPr>
        </p:nvSpPr>
        <p:spPr>
          <a:xfrm>
            <a:off x="1425574" y="1317053"/>
            <a:ext cx="9340851" cy="54749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818B75C0-DF7F-4314-A6DB-FD74F44EDE15}"/>
              </a:ext>
            </a:extLst>
          </p:cNvPr>
          <p:cNvSpPr>
            <a:spLocks noGrp="1"/>
          </p:cNvSpPr>
          <p:nvPr>
            <p:ph type="body" idx="1"/>
          </p:nvPr>
        </p:nvSpPr>
        <p:spPr>
          <a:xfrm>
            <a:off x="1425575" y="2437741"/>
            <a:ext cx="9340850" cy="3739221"/>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65363AD7-DF07-4D2C-B9B0-9059076E79FD}"/>
              </a:ext>
            </a:extLst>
          </p:cNvPr>
          <p:cNvSpPr>
            <a:spLocks noGrp="1"/>
          </p:cNvSpPr>
          <p:nvPr>
            <p:ph type="dt" sz="half" idx="2"/>
          </p:nvPr>
        </p:nvSpPr>
        <p:spPr>
          <a:xfrm>
            <a:off x="469327" y="6374675"/>
            <a:ext cx="2702498" cy="179466"/>
          </a:xfrm>
          <a:prstGeom prst="rect">
            <a:avLst/>
          </a:prstGeom>
        </p:spPr>
        <p:txBody>
          <a:bodyPr vert="horz" lIns="91440" tIns="45720" rIns="91440" bIns="45720" rtlCol="0" anchor="ctr"/>
          <a:lstStyle>
            <a:lvl1pPr algn="l">
              <a:defRPr sz="1200">
                <a:solidFill>
                  <a:schemeClr val="tx1">
                    <a:tint val="75000"/>
                  </a:schemeClr>
                </a:solidFill>
              </a:defRPr>
            </a:lvl1pPr>
          </a:lstStyle>
          <a:p>
            <a:fld id="{B011D95A-E580-47A1-A88F-327F56415B76}" type="datetimeFigureOut">
              <a:rPr lang="en-GB" smtClean="0"/>
              <a:t>10/12/2024</a:t>
            </a:fld>
            <a:endParaRPr lang="en-GB"/>
          </a:p>
        </p:txBody>
      </p:sp>
      <p:sp>
        <p:nvSpPr>
          <p:cNvPr id="5" name="Footer Placeholder 4">
            <a:extLst>
              <a:ext uri="{FF2B5EF4-FFF2-40B4-BE49-F238E27FC236}">
                <a16:creationId xmlns:a16="http://schemas.microsoft.com/office/drawing/2014/main" id="{267A226E-C203-4AA2-8E36-221E95752623}"/>
              </a:ext>
            </a:extLst>
          </p:cNvPr>
          <p:cNvSpPr>
            <a:spLocks noGrp="1"/>
          </p:cNvSpPr>
          <p:nvPr>
            <p:ph type="ftr" sz="quarter" idx="3"/>
          </p:nvPr>
        </p:nvSpPr>
        <p:spPr>
          <a:xfrm>
            <a:off x="3324224" y="6381751"/>
            <a:ext cx="6492875" cy="1758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50B844-E750-4213-A071-6B2130E0E44D}"/>
              </a:ext>
            </a:extLst>
          </p:cNvPr>
          <p:cNvSpPr>
            <a:spLocks noGrp="1"/>
          </p:cNvSpPr>
          <p:nvPr>
            <p:ph type="sldNum" sz="quarter" idx="4"/>
          </p:nvPr>
        </p:nvSpPr>
        <p:spPr>
          <a:xfrm>
            <a:off x="10918825" y="6381751"/>
            <a:ext cx="803847" cy="175804"/>
          </a:xfrm>
          <a:prstGeom prst="rect">
            <a:avLst/>
          </a:prstGeom>
        </p:spPr>
        <p:txBody>
          <a:bodyPr vert="horz" lIns="91440" tIns="45720" rIns="91440" bIns="45720" rtlCol="0" anchor="ctr"/>
          <a:lstStyle>
            <a:lvl1pPr algn="r">
              <a:defRPr sz="1200">
                <a:solidFill>
                  <a:schemeClr val="tx1">
                    <a:tint val="75000"/>
                  </a:schemeClr>
                </a:solidFill>
              </a:defRPr>
            </a:lvl1pPr>
          </a:lstStyle>
          <a:p>
            <a:fld id="{6F7B71F2-0498-4E6A-8351-92D4AF98CDE6}" type="slidenum">
              <a:rPr lang="en-GB" smtClean="0"/>
              <a:t>‹#›</a:t>
            </a:fld>
            <a:endParaRPr lang="en-GB"/>
          </a:p>
        </p:txBody>
      </p:sp>
      <p:grpSp>
        <p:nvGrpSpPr>
          <p:cNvPr id="31" name="Group 30">
            <a:extLst>
              <a:ext uri="{FF2B5EF4-FFF2-40B4-BE49-F238E27FC236}">
                <a16:creationId xmlns:a16="http://schemas.microsoft.com/office/drawing/2014/main" id="{F85A8344-B274-44ED-BC47-ACC481718507}"/>
              </a:ext>
            </a:extLst>
          </p:cNvPr>
          <p:cNvGrpSpPr/>
          <p:nvPr userDrawn="1"/>
        </p:nvGrpSpPr>
        <p:grpSpPr>
          <a:xfrm>
            <a:off x="476250" y="403578"/>
            <a:ext cx="1577941" cy="599540"/>
            <a:chOff x="481393" y="365315"/>
            <a:chExt cx="1742630" cy="662114"/>
          </a:xfrm>
          <a:solidFill>
            <a:srgbClr val="005EBB"/>
          </a:solidFill>
        </p:grpSpPr>
        <p:sp>
          <p:nvSpPr>
            <p:cNvPr id="17" name="Freeform: Shape 16">
              <a:extLst>
                <a:ext uri="{FF2B5EF4-FFF2-40B4-BE49-F238E27FC236}">
                  <a16:creationId xmlns:a16="http://schemas.microsoft.com/office/drawing/2014/main" id="{4A3964A2-80DD-4EEA-A135-0A218E766C45}"/>
                </a:ext>
              </a:extLst>
            </p:cNvPr>
            <p:cNvSpPr/>
            <p:nvPr/>
          </p:nvSpPr>
          <p:spPr>
            <a:xfrm>
              <a:off x="481393" y="613727"/>
              <a:ext cx="97917" cy="159511"/>
            </a:xfrm>
            <a:custGeom>
              <a:avLst/>
              <a:gdLst>
                <a:gd name="connsiteX0" fmla="*/ 88202 w 97917"/>
                <a:gd name="connsiteY0" fmla="*/ 33972 h 159511"/>
                <a:gd name="connsiteX1" fmla="*/ 57721 w 97917"/>
                <a:gd name="connsiteY1" fmla="*/ 26035 h 159511"/>
                <a:gd name="connsiteX2" fmla="*/ 37148 w 97917"/>
                <a:gd name="connsiteY2" fmla="*/ 42799 h 159511"/>
                <a:gd name="connsiteX3" fmla="*/ 97917 w 97917"/>
                <a:gd name="connsiteY3" fmla="*/ 112649 h 159511"/>
                <a:gd name="connsiteX4" fmla="*/ 44006 w 97917"/>
                <a:gd name="connsiteY4" fmla="*/ 159512 h 159511"/>
                <a:gd name="connsiteX5" fmla="*/ 2476 w 97917"/>
                <a:gd name="connsiteY5" fmla="*/ 153162 h 159511"/>
                <a:gd name="connsiteX6" fmla="*/ 4445 w 97917"/>
                <a:gd name="connsiteY6" fmla="*/ 123127 h 159511"/>
                <a:gd name="connsiteX7" fmla="*/ 38227 w 97917"/>
                <a:gd name="connsiteY7" fmla="*/ 132588 h 159511"/>
                <a:gd name="connsiteX8" fmla="*/ 60770 w 97917"/>
                <a:gd name="connsiteY8" fmla="*/ 114300 h 159511"/>
                <a:gd name="connsiteX9" fmla="*/ 0 w 97917"/>
                <a:gd name="connsiteY9" fmla="*/ 44006 h 159511"/>
                <a:gd name="connsiteX10" fmla="*/ 53531 w 97917"/>
                <a:gd name="connsiteY10" fmla="*/ 0 h 159511"/>
                <a:gd name="connsiteX11" fmla="*/ 89725 w 97917"/>
                <a:gd name="connsiteY11" fmla="*/ 5334 h 1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7" h="159511">
                  <a:moveTo>
                    <a:pt x="88202" y="33972"/>
                  </a:moveTo>
                  <a:cubicBezTo>
                    <a:pt x="78738" y="29145"/>
                    <a:pt x="68337" y="26436"/>
                    <a:pt x="57721" y="26035"/>
                  </a:cubicBezTo>
                  <a:cubicBezTo>
                    <a:pt x="45974" y="26035"/>
                    <a:pt x="37148" y="31306"/>
                    <a:pt x="37148" y="42799"/>
                  </a:cubicBezTo>
                  <a:cubicBezTo>
                    <a:pt x="37148" y="70866"/>
                    <a:pt x="97917" y="57849"/>
                    <a:pt x="97917" y="112649"/>
                  </a:cubicBezTo>
                  <a:cubicBezTo>
                    <a:pt x="97917" y="141859"/>
                    <a:pt x="74740" y="159512"/>
                    <a:pt x="44006" y="159512"/>
                  </a:cubicBezTo>
                  <a:cubicBezTo>
                    <a:pt x="29932" y="159373"/>
                    <a:pt x="15949" y="157235"/>
                    <a:pt x="2476" y="153162"/>
                  </a:cubicBezTo>
                  <a:lnTo>
                    <a:pt x="4445" y="123127"/>
                  </a:lnTo>
                  <a:cubicBezTo>
                    <a:pt x="15240" y="127317"/>
                    <a:pt x="24765" y="132588"/>
                    <a:pt x="38227" y="132588"/>
                  </a:cubicBezTo>
                  <a:cubicBezTo>
                    <a:pt x="49784" y="132588"/>
                    <a:pt x="60770" y="126873"/>
                    <a:pt x="60770" y="114300"/>
                  </a:cubicBezTo>
                  <a:cubicBezTo>
                    <a:pt x="60770" y="84455"/>
                    <a:pt x="0" y="98996"/>
                    <a:pt x="0" y="44006"/>
                  </a:cubicBezTo>
                  <a:cubicBezTo>
                    <a:pt x="0" y="39370"/>
                    <a:pt x="1778" y="0"/>
                    <a:pt x="53531" y="0"/>
                  </a:cubicBezTo>
                  <a:cubicBezTo>
                    <a:pt x="65769" y="278"/>
                    <a:pt x="77927" y="2069"/>
                    <a:pt x="89725" y="5334"/>
                  </a:cubicBezTo>
                  <a:close/>
                </a:path>
              </a:pathLst>
            </a:custGeom>
            <a:grp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1622AE8-4FF5-4553-AFF3-88E7D945AA8E}"/>
                </a:ext>
              </a:extLst>
            </p:cNvPr>
            <p:cNvSpPr/>
            <p:nvPr/>
          </p:nvSpPr>
          <p:spPr>
            <a:xfrm>
              <a:off x="581787"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BE4EA4D-740F-405C-85E8-0F7FBD6BAB79}"/>
                </a:ext>
              </a:extLst>
            </p:cNvPr>
            <p:cNvSpPr/>
            <p:nvPr/>
          </p:nvSpPr>
          <p:spPr>
            <a:xfrm>
              <a:off x="695579" y="616584"/>
              <a:ext cx="91757" cy="154241"/>
            </a:xfrm>
            <a:custGeom>
              <a:avLst/>
              <a:gdLst>
                <a:gd name="connsiteX0" fmla="*/ 0 w 91757"/>
                <a:gd name="connsiteY0" fmla="*/ 0 h 154241"/>
                <a:gd name="connsiteX1" fmla="*/ 89090 w 91757"/>
                <a:gd name="connsiteY1" fmla="*/ 0 h 154241"/>
                <a:gd name="connsiteX2" fmla="*/ 89090 w 91757"/>
                <a:gd name="connsiteY2" fmla="*/ 26924 h 154241"/>
                <a:gd name="connsiteX3" fmla="*/ 34925 w 91757"/>
                <a:gd name="connsiteY3" fmla="*/ 26924 h 154241"/>
                <a:gd name="connsiteX4" fmla="*/ 34925 w 91757"/>
                <a:gd name="connsiteY4" fmla="*/ 61468 h 154241"/>
                <a:gd name="connsiteX5" fmla="*/ 86424 w 91757"/>
                <a:gd name="connsiteY5" fmla="*/ 61468 h 154241"/>
                <a:gd name="connsiteX6" fmla="*/ 86424 w 91757"/>
                <a:gd name="connsiteY6" fmla="*/ 88392 h 154241"/>
                <a:gd name="connsiteX7" fmla="*/ 34925 w 91757"/>
                <a:gd name="connsiteY7" fmla="*/ 88392 h 154241"/>
                <a:gd name="connsiteX8" fmla="*/ 34925 w 91757"/>
                <a:gd name="connsiteY8" fmla="*/ 127318 h 154241"/>
                <a:gd name="connsiteX9" fmla="*/ 91757 w 91757"/>
                <a:gd name="connsiteY9" fmla="*/ 127318 h 154241"/>
                <a:gd name="connsiteX10" fmla="*/ 91757 w 91757"/>
                <a:gd name="connsiteY10" fmla="*/ 154242 h 154241"/>
                <a:gd name="connsiteX11" fmla="*/ 0 w 91757"/>
                <a:gd name="connsiteY11" fmla="*/ 154242 h 154241"/>
                <a:gd name="connsiteX12" fmla="*/ 0 w 91757"/>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57" h="154241">
                  <a:moveTo>
                    <a:pt x="0" y="0"/>
                  </a:moveTo>
                  <a:lnTo>
                    <a:pt x="89090" y="0"/>
                  </a:lnTo>
                  <a:lnTo>
                    <a:pt x="89090" y="26924"/>
                  </a:lnTo>
                  <a:lnTo>
                    <a:pt x="34925" y="26924"/>
                  </a:lnTo>
                  <a:lnTo>
                    <a:pt x="34925" y="61468"/>
                  </a:lnTo>
                  <a:lnTo>
                    <a:pt x="86424" y="61468"/>
                  </a:lnTo>
                  <a:lnTo>
                    <a:pt x="86424" y="88392"/>
                  </a:lnTo>
                  <a:lnTo>
                    <a:pt x="34925" y="88392"/>
                  </a:lnTo>
                  <a:lnTo>
                    <a:pt x="34925" y="127318"/>
                  </a:lnTo>
                  <a:lnTo>
                    <a:pt x="91757" y="127318"/>
                  </a:lnTo>
                  <a:lnTo>
                    <a:pt x="91757" y="154242"/>
                  </a:lnTo>
                  <a:lnTo>
                    <a:pt x="0" y="154242"/>
                  </a:lnTo>
                  <a:lnTo>
                    <a:pt x="0" y="0"/>
                  </a:lnTo>
                  <a:close/>
                </a:path>
              </a:pathLst>
            </a:custGeom>
            <a:grp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CB319EA-A902-415D-AC25-4A1C89E13D06}"/>
                </a:ext>
              </a:extLst>
            </p:cNvPr>
            <p:cNvSpPr/>
            <p:nvPr/>
          </p:nvSpPr>
          <p:spPr>
            <a:xfrm>
              <a:off x="801433" y="616584"/>
              <a:ext cx="102107" cy="154241"/>
            </a:xfrm>
            <a:custGeom>
              <a:avLst/>
              <a:gdLst>
                <a:gd name="connsiteX0" fmla="*/ 36258 w 102107"/>
                <a:gd name="connsiteY0" fmla="*/ 154242 h 154241"/>
                <a:gd name="connsiteX1" fmla="*/ 36258 w 102107"/>
                <a:gd name="connsiteY1" fmla="*/ 97917 h 154241"/>
                <a:gd name="connsiteX2" fmla="*/ 53721 w 102107"/>
                <a:gd name="connsiteY2" fmla="*/ 97917 h 154241"/>
                <a:gd name="connsiteX3" fmla="*/ 102108 w 102107"/>
                <a:gd name="connsiteY3" fmla="*/ 49086 h 154241"/>
                <a:gd name="connsiteX4" fmla="*/ 49276 w 102107"/>
                <a:gd name="connsiteY4" fmla="*/ 0 h 154241"/>
                <a:gd name="connsiteX5" fmla="*/ 0 w 102107"/>
                <a:gd name="connsiteY5" fmla="*/ 0 h 154241"/>
                <a:gd name="connsiteX6" fmla="*/ 0 w 102107"/>
                <a:gd name="connsiteY6" fmla="*/ 154242 h 154241"/>
                <a:gd name="connsiteX7" fmla="*/ 34925 w 102107"/>
                <a:gd name="connsiteY7" fmla="*/ 27242 h 154241"/>
                <a:gd name="connsiteX8" fmla="*/ 44386 w 102107"/>
                <a:gd name="connsiteY8" fmla="*/ 27242 h 154241"/>
                <a:gd name="connsiteX9" fmla="*/ 65850 w 102107"/>
                <a:gd name="connsiteY9" fmla="*/ 49149 h 154241"/>
                <a:gd name="connsiteX10" fmla="*/ 46419 w 102107"/>
                <a:gd name="connsiteY10" fmla="*/ 71247 h 154241"/>
                <a:gd name="connsiteX11" fmla="*/ 34925 w 102107"/>
                <a:gd name="connsiteY11" fmla="*/ 71247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7" h="154241">
                  <a:moveTo>
                    <a:pt x="36258" y="154242"/>
                  </a:moveTo>
                  <a:lnTo>
                    <a:pt x="36258" y="97917"/>
                  </a:lnTo>
                  <a:lnTo>
                    <a:pt x="53721" y="97917"/>
                  </a:lnTo>
                  <a:cubicBezTo>
                    <a:pt x="87503" y="97917"/>
                    <a:pt x="102108" y="75375"/>
                    <a:pt x="102108" y="49086"/>
                  </a:cubicBezTo>
                  <a:cubicBezTo>
                    <a:pt x="102108" y="15685"/>
                    <a:pt x="82233" y="0"/>
                    <a:pt x="49276" y="0"/>
                  </a:cubicBezTo>
                  <a:lnTo>
                    <a:pt x="0" y="0"/>
                  </a:lnTo>
                  <a:lnTo>
                    <a:pt x="0" y="154242"/>
                  </a:lnTo>
                  <a:close/>
                  <a:moveTo>
                    <a:pt x="34925" y="27242"/>
                  </a:moveTo>
                  <a:lnTo>
                    <a:pt x="44386" y="27242"/>
                  </a:lnTo>
                  <a:cubicBezTo>
                    <a:pt x="58801" y="27242"/>
                    <a:pt x="65850" y="33592"/>
                    <a:pt x="65850" y="49149"/>
                  </a:cubicBezTo>
                  <a:cubicBezTo>
                    <a:pt x="65850" y="64707"/>
                    <a:pt x="57658" y="71247"/>
                    <a:pt x="46419" y="71247"/>
                  </a:cubicBezTo>
                  <a:lnTo>
                    <a:pt x="34925" y="71247"/>
                  </a:lnTo>
                  <a:close/>
                </a:path>
              </a:pathLst>
            </a:custGeom>
            <a:grp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982201-3042-487B-B380-7D618D81A5EA}"/>
                </a:ext>
              </a:extLst>
            </p:cNvPr>
            <p:cNvSpPr/>
            <p:nvPr/>
          </p:nvSpPr>
          <p:spPr>
            <a:xfrm>
              <a:off x="949769" y="616585"/>
              <a:ext cx="36258" cy="154304"/>
            </a:xfrm>
            <a:custGeom>
              <a:avLst/>
              <a:gdLst>
                <a:gd name="connsiteX0" fmla="*/ 0 w 36258"/>
                <a:gd name="connsiteY0" fmla="*/ 0 h 154304"/>
                <a:gd name="connsiteX1" fmla="*/ 36259 w 36258"/>
                <a:gd name="connsiteY1" fmla="*/ 0 h 154304"/>
                <a:gd name="connsiteX2" fmla="*/ 36259 w 36258"/>
                <a:gd name="connsiteY2" fmla="*/ 154305 h 154304"/>
                <a:gd name="connsiteX3" fmla="*/ 0 w 36258"/>
                <a:gd name="connsiteY3" fmla="*/ 154305 h 154304"/>
              </a:gdLst>
              <a:ahLst/>
              <a:cxnLst>
                <a:cxn ang="0">
                  <a:pos x="connsiteX0" y="connsiteY0"/>
                </a:cxn>
                <a:cxn ang="0">
                  <a:pos x="connsiteX1" y="connsiteY1"/>
                </a:cxn>
                <a:cxn ang="0">
                  <a:pos x="connsiteX2" y="connsiteY2"/>
                </a:cxn>
                <a:cxn ang="0">
                  <a:pos x="connsiteX3" y="connsiteY3"/>
                </a:cxn>
              </a:cxnLst>
              <a:rect l="l" t="t" r="r" b="b"/>
              <a:pathLst>
                <a:path w="36258" h="154304">
                  <a:moveTo>
                    <a:pt x="0" y="0"/>
                  </a:moveTo>
                  <a:lnTo>
                    <a:pt x="36259" y="0"/>
                  </a:lnTo>
                  <a:lnTo>
                    <a:pt x="36259" y="154305"/>
                  </a:lnTo>
                  <a:lnTo>
                    <a:pt x="0" y="154305"/>
                  </a:lnTo>
                  <a:close/>
                </a:path>
              </a:pathLst>
            </a:custGeom>
            <a:grp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6973CEE-FC92-4B6C-9D0E-FE6A2065ABDE}"/>
                </a:ext>
              </a:extLst>
            </p:cNvPr>
            <p:cNvSpPr/>
            <p:nvPr/>
          </p:nvSpPr>
          <p:spPr>
            <a:xfrm>
              <a:off x="1009840" y="616584"/>
              <a:ext cx="119570" cy="154241"/>
            </a:xfrm>
            <a:custGeom>
              <a:avLst/>
              <a:gdLst>
                <a:gd name="connsiteX0" fmla="*/ 0 w 119570"/>
                <a:gd name="connsiteY0" fmla="*/ 0 h 154241"/>
                <a:gd name="connsiteX1" fmla="*/ 42418 w 119570"/>
                <a:gd name="connsiteY1" fmla="*/ 0 h 154241"/>
                <a:gd name="connsiteX2" fmla="*/ 87313 w 119570"/>
                <a:gd name="connsiteY2" fmla="*/ 106934 h 154241"/>
                <a:gd name="connsiteX3" fmla="*/ 87757 w 119570"/>
                <a:gd name="connsiteY3" fmla="*/ 106934 h 154241"/>
                <a:gd name="connsiteX4" fmla="*/ 87757 w 119570"/>
                <a:gd name="connsiteY4" fmla="*/ 0 h 154241"/>
                <a:gd name="connsiteX5" fmla="*/ 119571 w 119570"/>
                <a:gd name="connsiteY5" fmla="*/ 0 h 154241"/>
                <a:gd name="connsiteX6" fmla="*/ 119571 w 119570"/>
                <a:gd name="connsiteY6" fmla="*/ 154242 h 154241"/>
                <a:gd name="connsiteX7" fmla="*/ 76708 w 119570"/>
                <a:gd name="connsiteY7" fmla="*/ 154242 h 154241"/>
                <a:gd name="connsiteX8" fmla="*/ 32258 w 119570"/>
                <a:gd name="connsiteY8" fmla="*/ 42672 h 154241"/>
                <a:gd name="connsiteX9" fmla="*/ 31813 w 119570"/>
                <a:gd name="connsiteY9" fmla="*/ 42672 h 154241"/>
                <a:gd name="connsiteX10" fmla="*/ 31813 w 119570"/>
                <a:gd name="connsiteY10" fmla="*/ 154242 h 154241"/>
                <a:gd name="connsiteX11" fmla="*/ 0 w 119570"/>
                <a:gd name="connsiteY11" fmla="*/ 154242 h 154241"/>
                <a:gd name="connsiteX12" fmla="*/ 0 w 119570"/>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70" h="154241">
                  <a:moveTo>
                    <a:pt x="0" y="0"/>
                  </a:moveTo>
                  <a:lnTo>
                    <a:pt x="42418" y="0"/>
                  </a:lnTo>
                  <a:lnTo>
                    <a:pt x="87313" y="106934"/>
                  </a:lnTo>
                  <a:lnTo>
                    <a:pt x="87757" y="106934"/>
                  </a:lnTo>
                  <a:lnTo>
                    <a:pt x="87757" y="0"/>
                  </a:lnTo>
                  <a:lnTo>
                    <a:pt x="119571" y="0"/>
                  </a:lnTo>
                  <a:lnTo>
                    <a:pt x="119571" y="154242"/>
                  </a:lnTo>
                  <a:lnTo>
                    <a:pt x="76708" y="154242"/>
                  </a:lnTo>
                  <a:lnTo>
                    <a:pt x="32258" y="42672"/>
                  </a:lnTo>
                  <a:lnTo>
                    <a:pt x="31813" y="42672"/>
                  </a:lnTo>
                  <a:lnTo>
                    <a:pt x="31813" y="154242"/>
                  </a:lnTo>
                  <a:lnTo>
                    <a:pt x="0" y="154242"/>
                  </a:lnTo>
                  <a:lnTo>
                    <a:pt x="0" y="0"/>
                  </a:lnTo>
                  <a:close/>
                </a:path>
              </a:pathLst>
            </a:custGeom>
            <a:grp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878D8DA-8BA2-4641-8ABD-918E84151EA7}"/>
                </a:ext>
              </a:extLst>
            </p:cNvPr>
            <p:cNvSpPr/>
            <p:nvPr/>
          </p:nvSpPr>
          <p:spPr>
            <a:xfrm>
              <a:off x="1139825" y="616584"/>
              <a:ext cx="103441" cy="154241"/>
            </a:xfrm>
            <a:custGeom>
              <a:avLst/>
              <a:gdLst>
                <a:gd name="connsiteX0" fmla="*/ 33591 w 103441"/>
                <a:gd name="connsiteY0" fmla="*/ 27813 h 154241"/>
                <a:gd name="connsiteX1" fmla="*/ 0 w 103441"/>
                <a:gd name="connsiteY1" fmla="*/ 27813 h 154241"/>
                <a:gd name="connsiteX2" fmla="*/ 0 w 103441"/>
                <a:gd name="connsiteY2" fmla="*/ 0 h 154241"/>
                <a:gd name="connsiteX3" fmla="*/ 103441 w 103441"/>
                <a:gd name="connsiteY3" fmla="*/ 0 h 154241"/>
                <a:gd name="connsiteX4" fmla="*/ 103441 w 103441"/>
                <a:gd name="connsiteY4" fmla="*/ 27813 h 154241"/>
                <a:gd name="connsiteX5" fmla="*/ 69850 w 103441"/>
                <a:gd name="connsiteY5" fmla="*/ 27813 h 154241"/>
                <a:gd name="connsiteX6" fmla="*/ 69850 w 103441"/>
                <a:gd name="connsiteY6" fmla="*/ 154242 h 154241"/>
                <a:gd name="connsiteX7" fmla="*/ 33591 w 103441"/>
                <a:gd name="connsiteY7" fmla="*/ 154242 h 154241"/>
                <a:gd name="connsiteX8" fmla="*/ 33591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1" y="27813"/>
                  </a:moveTo>
                  <a:lnTo>
                    <a:pt x="0" y="27813"/>
                  </a:lnTo>
                  <a:lnTo>
                    <a:pt x="0" y="0"/>
                  </a:lnTo>
                  <a:lnTo>
                    <a:pt x="103441" y="0"/>
                  </a:lnTo>
                  <a:lnTo>
                    <a:pt x="103441" y="27813"/>
                  </a:lnTo>
                  <a:lnTo>
                    <a:pt x="69850" y="27813"/>
                  </a:lnTo>
                  <a:lnTo>
                    <a:pt x="69850" y="154242"/>
                  </a:lnTo>
                  <a:lnTo>
                    <a:pt x="33591" y="154242"/>
                  </a:lnTo>
                  <a:lnTo>
                    <a:pt x="33591" y="27813"/>
                  </a:lnTo>
                  <a:close/>
                </a:path>
              </a:pathLst>
            </a:custGeom>
            <a:grp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667135E-6669-4426-A69A-CB16E44E21CF}"/>
                </a:ext>
              </a:extLst>
            </p:cNvPr>
            <p:cNvSpPr/>
            <p:nvPr/>
          </p:nvSpPr>
          <p:spPr>
            <a:xfrm>
              <a:off x="1241869" y="613918"/>
              <a:ext cx="131063" cy="159575"/>
            </a:xfrm>
            <a:custGeom>
              <a:avLst/>
              <a:gdLst>
                <a:gd name="connsiteX0" fmla="*/ 65405 w 131063"/>
                <a:gd name="connsiteY0" fmla="*/ 159575 h 159575"/>
                <a:gd name="connsiteX1" fmla="*/ 131064 w 131063"/>
                <a:gd name="connsiteY1" fmla="*/ 79820 h 159575"/>
                <a:gd name="connsiteX2" fmla="*/ 65405 w 131063"/>
                <a:gd name="connsiteY2" fmla="*/ 0 h 159575"/>
                <a:gd name="connsiteX3" fmla="*/ 0 w 131063"/>
                <a:gd name="connsiteY3" fmla="*/ 79820 h 159575"/>
                <a:gd name="connsiteX4" fmla="*/ 65405 w 131063"/>
                <a:gd name="connsiteY4" fmla="*/ 159575 h 159575"/>
                <a:gd name="connsiteX5" fmla="*/ 65405 w 131063"/>
                <a:gd name="connsiteY5" fmla="*/ 26225 h 159575"/>
                <a:gd name="connsiteX6" fmla="*/ 93916 w 131063"/>
                <a:gd name="connsiteY6" fmla="*/ 79946 h 159575"/>
                <a:gd name="connsiteX7" fmla="*/ 65405 w 131063"/>
                <a:gd name="connsiteY7" fmla="*/ 133604 h 159575"/>
                <a:gd name="connsiteX8" fmla="*/ 37084 w 131063"/>
                <a:gd name="connsiteY8" fmla="*/ 79946 h 159575"/>
                <a:gd name="connsiteX9" fmla="*/ 65405 w 131063"/>
                <a:gd name="connsiteY9" fmla="*/ 26099 h 1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3" h="159575">
                  <a:moveTo>
                    <a:pt x="65405" y="159575"/>
                  </a:moveTo>
                  <a:cubicBezTo>
                    <a:pt x="109855" y="159575"/>
                    <a:pt x="131064" y="125095"/>
                    <a:pt x="131064" y="79820"/>
                  </a:cubicBezTo>
                  <a:cubicBezTo>
                    <a:pt x="131064" y="34544"/>
                    <a:pt x="109855" y="0"/>
                    <a:pt x="65405" y="0"/>
                  </a:cubicBezTo>
                  <a:cubicBezTo>
                    <a:pt x="20955" y="0"/>
                    <a:pt x="0" y="34481"/>
                    <a:pt x="0" y="79820"/>
                  </a:cubicBezTo>
                  <a:cubicBezTo>
                    <a:pt x="0" y="125158"/>
                    <a:pt x="20955" y="159575"/>
                    <a:pt x="65405" y="159575"/>
                  </a:cubicBezTo>
                  <a:close/>
                  <a:moveTo>
                    <a:pt x="65405" y="26225"/>
                  </a:moveTo>
                  <a:cubicBezTo>
                    <a:pt x="86423" y="26225"/>
                    <a:pt x="93916" y="50292"/>
                    <a:pt x="93916" y="79946"/>
                  </a:cubicBezTo>
                  <a:cubicBezTo>
                    <a:pt x="93916" y="109601"/>
                    <a:pt x="86423" y="133604"/>
                    <a:pt x="65405" y="133604"/>
                  </a:cubicBezTo>
                  <a:cubicBezTo>
                    <a:pt x="44386" y="133604"/>
                    <a:pt x="37084" y="109538"/>
                    <a:pt x="37084" y="79946"/>
                  </a:cubicBezTo>
                  <a:cubicBezTo>
                    <a:pt x="37084" y="50356"/>
                    <a:pt x="44386" y="26099"/>
                    <a:pt x="65405" y="26099"/>
                  </a:cubicBezTo>
                  <a:close/>
                </a:path>
              </a:pathLst>
            </a:custGeom>
            <a:grp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3C19E5-20B1-4CD4-A7C0-744857245C4F}"/>
                </a:ext>
              </a:extLst>
            </p:cNvPr>
            <p:cNvSpPr/>
            <p:nvPr/>
          </p:nvSpPr>
          <p:spPr>
            <a:xfrm>
              <a:off x="1412049"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9646A08-215B-44A4-BB47-5CB5455EE61E}"/>
                </a:ext>
              </a:extLst>
            </p:cNvPr>
            <p:cNvSpPr/>
            <p:nvPr/>
          </p:nvSpPr>
          <p:spPr>
            <a:xfrm>
              <a:off x="1526032" y="616584"/>
              <a:ext cx="110108" cy="154241"/>
            </a:xfrm>
            <a:custGeom>
              <a:avLst/>
              <a:gdLst>
                <a:gd name="connsiteX0" fmla="*/ 73850 w 110108"/>
                <a:gd name="connsiteY0" fmla="*/ 90170 h 154241"/>
                <a:gd name="connsiteX1" fmla="*/ 36258 w 110108"/>
                <a:gd name="connsiteY1" fmla="*/ 90170 h 154241"/>
                <a:gd name="connsiteX2" fmla="*/ 36258 w 110108"/>
                <a:gd name="connsiteY2" fmla="*/ 154242 h 154241"/>
                <a:gd name="connsiteX3" fmla="*/ 0 w 110108"/>
                <a:gd name="connsiteY3" fmla="*/ 154242 h 154241"/>
                <a:gd name="connsiteX4" fmla="*/ 0 w 110108"/>
                <a:gd name="connsiteY4" fmla="*/ 0 h 154241"/>
                <a:gd name="connsiteX5" fmla="*/ 36258 w 110108"/>
                <a:gd name="connsiteY5" fmla="*/ 0 h 154241"/>
                <a:gd name="connsiteX6" fmla="*/ 36258 w 110108"/>
                <a:gd name="connsiteY6" fmla="*/ 61404 h 154241"/>
                <a:gd name="connsiteX7" fmla="*/ 73850 w 110108"/>
                <a:gd name="connsiteY7" fmla="*/ 61404 h 154241"/>
                <a:gd name="connsiteX8" fmla="*/ 73850 w 110108"/>
                <a:gd name="connsiteY8" fmla="*/ 0 h 154241"/>
                <a:gd name="connsiteX9" fmla="*/ 110109 w 110108"/>
                <a:gd name="connsiteY9" fmla="*/ 0 h 154241"/>
                <a:gd name="connsiteX10" fmla="*/ 110109 w 110108"/>
                <a:gd name="connsiteY10" fmla="*/ 154242 h 154241"/>
                <a:gd name="connsiteX11" fmla="*/ 73850 w 110108"/>
                <a:gd name="connsiteY11" fmla="*/ 154242 h 154241"/>
                <a:gd name="connsiteX12" fmla="*/ 73850 w 110108"/>
                <a:gd name="connsiteY12" fmla="*/ 9017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154241">
                  <a:moveTo>
                    <a:pt x="73850" y="90170"/>
                  </a:moveTo>
                  <a:lnTo>
                    <a:pt x="36258" y="90170"/>
                  </a:lnTo>
                  <a:lnTo>
                    <a:pt x="36258" y="154242"/>
                  </a:lnTo>
                  <a:lnTo>
                    <a:pt x="0" y="154242"/>
                  </a:lnTo>
                  <a:lnTo>
                    <a:pt x="0" y="0"/>
                  </a:lnTo>
                  <a:lnTo>
                    <a:pt x="36258" y="0"/>
                  </a:lnTo>
                  <a:lnTo>
                    <a:pt x="36258" y="61404"/>
                  </a:lnTo>
                  <a:lnTo>
                    <a:pt x="73850" y="61404"/>
                  </a:lnTo>
                  <a:lnTo>
                    <a:pt x="73850" y="0"/>
                  </a:lnTo>
                  <a:lnTo>
                    <a:pt x="110109" y="0"/>
                  </a:lnTo>
                  <a:lnTo>
                    <a:pt x="110109" y="154242"/>
                  </a:lnTo>
                  <a:lnTo>
                    <a:pt x="73850" y="154242"/>
                  </a:lnTo>
                  <a:lnTo>
                    <a:pt x="73850" y="90170"/>
                  </a:lnTo>
                  <a:close/>
                </a:path>
              </a:pathLst>
            </a:custGeom>
            <a:grp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700F4EC-CE57-471F-A34E-72345A947B57}"/>
                </a:ext>
              </a:extLst>
            </p:cNvPr>
            <p:cNvSpPr/>
            <p:nvPr/>
          </p:nvSpPr>
          <p:spPr>
            <a:xfrm>
              <a:off x="1660588" y="616584"/>
              <a:ext cx="91694" cy="154241"/>
            </a:xfrm>
            <a:custGeom>
              <a:avLst/>
              <a:gdLst>
                <a:gd name="connsiteX0" fmla="*/ 0 w 91694"/>
                <a:gd name="connsiteY0" fmla="*/ 0 h 154241"/>
                <a:gd name="connsiteX1" fmla="*/ 89090 w 91694"/>
                <a:gd name="connsiteY1" fmla="*/ 0 h 154241"/>
                <a:gd name="connsiteX2" fmla="*/ 89090 w 91694"/>
                <a:gd name="connsiteY2" fmla="*/ 26924 h 154241"/>
                <a:gd name="connsiteX3" fmla="*/ 34925 w 91694"/>
                <a:gd name="connsiteY3" fmla="*/ 26924 h 154241"/>
                <a:gd name="connsiteX4" fmla="*/ 34925 w 91694"/>
                <a:gd name="connsiteY4" fmla="*/ 61468 h 154241"/>
                <a:gd name="connsiteX5" fmla="*/ 86423 w 91694"/>
                <a:gd name="connsiteY5" fmla="*/ 61468 h 154241"/>
                <a:gd name="connsiteX6" fmla="*/ 86423 w 91694"/>
                <a:gd name="connsiteY6" fmla="*/ 88392 h 154241"/>
                <a:gd name="connsiteX7" fmla="*/ 34925 w 91694"/>
                <a:gd name="connsiteY7" fmla="*/ 88392 h 154241"/>
                <a:gd name="connsiteX8" fmla="*/ 34925 w 91694"/>
                <a:gd name="connsiteY8" fmla="*/ 127318 h 154241"/>
                <a:gd name="connsiteX9" fmla="*/ 91694 w 91694"/>
                <a:gd name="connsiteY9" fmla="*/ 127318 h 154241"/>
                <a:gd name="connsiteX10" fmla="*/ 91694 w 91694"/>
                <a:gd name="connsiteY10" fmla="*/ 154242 h 154241"/>
                <a:gd name="connsiteX11" fmla="*/ 0 w 91694"/>
                <a:gd name="connsiteY11" fmla="*/ 154242 h 154241"/>
                <a:gd name="connsiteX12" fmla="*/ 0 w 91694"/>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94" h="154241">
                  <a:moveTo>
                    <a:pt x="0" y="0"/>
                  </a:moveTo>
                  <a:lnTo>
                    <a:pt x="89090" y="0"/>
                  </a:lnTo>
                  <a:lnTo>
                    <a:pt x="89090" y="26924"/>
                  </a:lnTo>
                  <a:lnTo>
                    <a:pt x="34925" y="26924"/>
                  </a:lnTo>
                  <a:lnTo>
                    <a:pt x="34925" y="61468"/>
                  </a:lnTo>
                  <a:lnTo>
                    <a:pt x="86423" y="61468"/>
                  </a:lnTo>
                  <a:lnTo>
                    <a:pt x="86423" y="88392"/>
                  </a:lnTo>
                  <a:lnTo>
                    <a:pt x="34925" y="88392"/>
                  </a:lnTo>
                  <a:lnTo>
                    <a:pt x="34925" y="127318"/>
                  </a:lnTo>
                  <a:lnTo>
                    <a:pt x="91694" y="127318"/>
                  </a:lnTo>
                  <a:lnTo>
                    <a:pt x="91694" y="154242"/>
                  </a:lnTo>
                  <a:lnTo>
                    <a:pt x="0" y="154242"/>
                  </a:lnTo>
                  <a:lnTo>
                    <a:pt x="0" y="0"/>
                  </a:lnTo>
                  <a:close/>
                </a:path>
              </a:pathLst>
            </a:custGeom>
            <a:grp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BA6FA3-DECE-4625-A17D-52155DE4CFFD}"/>
                </a:ext>
              </a:extLst>
            </p:cNvPr>
            <p:cNvSpPr/>
            <p:nvPr/>
          </p:nvSpPr>
          <p:spPr>
            <a:xfrm>
              <a:off x="2174494" y="640016"/>
              <a:ext cx="49529" cy="54546"/>
            </a:xfrm>
            <a:custGeom>
              <a:avLst/>
              <a:gdLst>
                <a:gd name="connsiteX0" fmla="*/ 0 w 49529"/>
                <a:gd name="connsiteY0" fmla="*/ 16764 h 54546"/>
                <a:gd name="connsiteX1" fmla="*/ 49530 w 49529"/>
                <a:gd name="connsiteY1" fmla="*/ 54546 h 54546"/>
                <a:gd name="connsiteX2" fmla="*/ 49530 w 49529"/>
                <a:gd name="connsiteY2" fmla="*/ 7175 h 54546"/>
                <a:gd name="connsiteX3" fmla="*/ 20574 w 49529"/>
                <a:gd name="connsiteY3" fmla="*/ 0 h 54546"/>
                <a:gd name="connsiteX4" fmla="*/ 0 w 49529"/>
                <a:gd name="connsiteY4" fmla="*/ 16764 h 5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54546">
                  <a:moveTo>
                    <a:pt x="0" y="16764"/>
                  </a:moveTo>
                  <a:cubicBezTo>
                    <a:pt x="0" y="37147"/>
                    <a:pt x="31750" y="35814"/>
                    <a:pt x="49530" y="54546"/>
                  </a:cubicBezTo>
                  <a:lnTo>
                    <a:pt x="49530" y="7175"/>
                  </a:lnTo>
                  <a:cubicBezTo>
                    <a:pt x="40473" y="2820"/>
                    <a:pt x="30616" y="377"/>
                    <a:pt x="20574" y="0"/>
                  </a:cubicBezTo>
                  <a:cubicBezTo>
                    <a:pt x="8826" y="0"/>
                    <a:pt x="0" y="5271"/>
                    <a:pt x="0" y="16764"/>
                  </a:cubicBezTo>
                  <a:close/>
                </a:path>
              </a:pathLst>
            </a:custGeom>
            <a:grp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6D3085-204B-427E-B63A-1D8A09400313}"/>
                </a:ext>
              </a:extLst>
            </p:cNvPr>
            <p:cNvSpPr/>
            <p:nvPr/>
          </p:nvSpPr>
          <p:spPr>
            <a:xfrm>
              <a:off x="1804797" y="365315"/>
              <a:ext cx="419100" cy="662114"/>
            </a:xfrm>
            <a:custGeom>
              <a:avLst/>
              <a:gdLst>
                <a:gd name="connsiteX0" fmla="*/ 385953 w 419100"/>
                <a:gd name="connsiteY0" fmla="*/ 248603 h 662114"/>
                <a:gd name="connsiteX1" fmla="*/ 419100 w 419100"/>
                <a:gd name="connsiteY1" fmla="*/ 253238 h 662114"/>
                <a:gd name="connsiteX2" fmla="*/ 419100 w 419100"/>
                <a:gd name="connsiteY2" fmla="*/ 0 h 662114"/>
                <a:gd name="connsiteX3" fmla="*/ 0 w 419100"/>
                <a:gd name="connsiteY3" fmla="*/ 152400 h 662114"/>
                <a:gd name="connsiteX4" fmla="*/ 0 w 419100"/>
                <a:gd name="connsiteY4" fmla="*/ 509715 h 662114"/>
                <a:gd name="connsiteX5" fmla="*/ 419100 w 419100"/>
                <a:gd name="connsiteY5" fmla="*/ 662115 h 662114"/>
                <a:gd name="connsiteX6" fmla="*/ 419100 w 419100"/>
                <a:gd name="connsiteY6" fmla="*/ 391668 h 662114"/>
                <a:gd name="connsiteX7" fmla="*/ 376428 w 419100"/>
                <a:gd name="connsiteY7" fmla="*/ 408178 h 662114"/>
                <a:gd name="connsiteX8" fmla="*/ 334899 w 419100"/>
                <a:gd name="connsiteY8" fmla="*/ 401828 h 662114"/>
                <a:gd name="connsiteX9" fmla="*/ 336867 w 419100"/>
                <a:gd name="connsiteY9" fmla="*/ 371793 h 662114"/>
                <a:gd name="connsiteX10" fmla="*/ 370713 w 419100"/>
                <a:gd name="connsiteY10" fmla="*/ 381254 h 662114"/>
                <a:gd name="connsiteX11" fmla="*/ 393255 w 419100"/>
                <a:gd name="connsiteY11" fmla="*/ 362966 h 662114"/>
                <a:gd name="connsiteX12" fmla="*/ 332486 w 419100"/>
                <a:gd name="connsiteY12" fmla="*/ 292672 h 662114"/>
                <a:gd name="connsiteX13" fmla="*/ 385953 w 419100"/>
                <a:gd name="connsiteY13" fmla="*/ 248603 h 662114"/>
                <a:gd name="connsiteX14" fmla="*/ 178943 w 419100"/>
                <a:gd name="connsiteY14" fmla="*/ 405130 h 662114"/>
                <a:gd name="connsiteX15" fmla="*/ 136080 w 419100"/>
                <a:gd name="connsiteY15" fmla="*/ 405130 h 662114"/>
                <a:gd name="connsiteX16" fmla="*/ 91630 w 419100"/>
                <a:gd name="connsiteY16" fmla="*/ 293561 h 662114"/>
                <a:gd name="connsiteX17" fmla="*/ 91186 w 419100"/>
                <a:gd name="connsiteY17" fmla="*/ 293561 h 662114"/>
                <a:gd name="connsiteX18" fmla="*/ 91186 w 419100"/>
                <a:gd name="connsiteY18" fmla="*/ 405130 h 662114"/>
                <a:gd name="connsiteX19" fmla="*/ 59436 w 419100"/>
                <a:gd name="connsiteY19" fmla="*/ 405130 h 662114"/>
                <a:gd name="connsiteX20" fmla="*/ 59436 w 419100"/>
                <a:gd name="connsiteY20" fmla="*/ 250635 h 662114"/>
                <a:gd name="connsiteX21" fmla="*/ 101854 w 419100"/>
                <a:gd name="connsiteY21" fmla="*/ 250635 h 662114"/>
                <a:gd name="connsiteX22" fmla="*/ 146748 w 419100"/>
                <a:gd name="connsiteY22" fmla="*/ 357632 h 662114"/>
                <a:gd name="connsiteX23" fmla="*/ 147193 w 419100"/>
                <a:gd name="connsiteY23" fmla="*/ 357632 h 662114"/>
                <a:gd name="connsiteX24" fmla="*/ 147193 w 419100"/>
                <a:gd name="connsiteY24" fmla="*/ 250635 h 662114"/>
                <a:gd name="connsiteX25" fmla="*/ 178943 w 419100"/>
                <a:gd name="connsiteY25" fmla="*/ 250635 h 662114"/>
                <a:gd name="connsiteX26" fmla="*/ 316801 w 419100"/>
                <a:gd name="connsiteY26" fmla="*/ 405511 h 662114"/>
                <a:gd name="connsiteX27" fmla="*/ 280607 w 419100"/>
                <a:gd name="connsiteY27" fmla="*/ 405511 h 662114"/>
                <a:gd name="connsiteX28" fmla="*/ 280607 w 419100"/>
                <a:gd name="connsiteY28" fmla="*/ 341440 h 662114"/>
                <a:gd name="connsiteX29" fmla="*/ 243014 w 419100"/>
                <a:gd name="connsiteY29" fmla="*/ 341440 h 662114"/>
                <a:gd name="connsiteX30" fmla="*/ 243014 w 419100"/>
                <a:gd name="connsiteY30" fmla="*/ 405511 h 662114"/>
                <a:gd name="connsiteX31" fmla="*/ 206883 w 419100"/>
                <a:gd name="connsiteY31" fmla="*/ 405511 h 662114"/>
                <a:gd name="connsiteX32" fmla="*/ 206883 w 419100"/>
                <a:gd name="connsiteY32" fmla="*/ 251270 h 662114"/>
                <a:gd name="connsiteX33" fmla="*/ 243142 w 419100"/>
                <a:gd name="connsiteY33" fmla="*/ 251270 h 662114"/>
                <a:gd name="connsiteX34" fmla="*/ 243142 w 419100"/>
                <a:gd name="connsiteY34" fmla="*/ 312674 h 662114"/>
                <a:gd name="connsiteX35" fmla="*/ 280733 w 419100"/>
                <a:gd name="connsiteY35" fmla="*/ 312674 h 662114"/>
                <a:gd name="connsiteX36" fmla="*/ 280733 w 419100"/>
                <a:gd name="connsiteY36" fmla="*/ 251270 h 662114"/>
                <a:gd name="connsiteX37" fmla="*/ 316929 w 419100"/>
                <a:gd name="connsiteY37" fmla="*/ 251270 h 6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9100" h="662114">
                  <a:moveTo>
                    <a:pt x="385953" y="248603"/>
                  </a:moveTo>
                  <a:cubicBezTo>
                    <a:pt x="397152" y="248764"/>
                    <a:pt x="408287" y="250321"/>
                    <a:pt x="419100" y="253238"/>
                  </a:cubicBezTo>
                  <a:lnTo>
                    <a:pt x="419100" y="0"/>
                  </a:lnTo>
                  <a:lnTo>
                    <a:pt x="0" y="152400"/>
                  </a:lnTo>
                  <a:lnTo>
                    <a:pt x="0" y="509715"/>
                  </a:lnTo>
                  <a:lnTo>
                    <a:pt x="419100" y="662115"/>
                  </a:lnTo>
                  <a:lnTo>
                    <a:pt x="419100" y="391668"/>
                  </a:lnTo>
                  <a:cubicBezTo>
                    <a:pt x="407826" y="402920"/>
                    <a:pt x="392339" y="408912"/>
                    <a:pt x="376428" y="408178"/>
                  </a:cubicBezTo>
                  <a:cubicBezTo>
                    <a:pt x="362354" y="408039"/>
                    <a:pt x="348371" y="405901"/>
                    <a:pt x="334899" y="401828"/>
                  </a:cubicBezTo>
                  <a:lnTo>
                    <a:pt x="336867" y="371793"/>
                  </a:lnTo>
                  <a:cubicBezTo>
                    <a:pt x="347726" y="375984"/>
                    <a:pt x="357188" y="381254"/>
                    <a:pt x="370713" y="381254"/>
                  </a:cubicBezTo>
                  <a:cubicBezTo>
                    <a:pt x="382207" y="381254"/>
                    <a:pt x="393255" y="375539"/>
                    <a:pt x="393255" y="362966"/>
                  </a:cubicBezTo>
                  <a:cubicBezTo>
                    <a:pt x="393255" y="333121"/>
                    <a:pt x="332486" y="347663"/>
                    <a:pt x="332486" y="292672"/>
                  </a:cubicBezTo>
                  <a:cubicBezTo>
                    <a:pt x="332613" y="287973"/>
                    <a:pt x="334327" y="248603"/>
                    <a:pt x="385953" y="248603"/>
                  </a:cubicBezTo>
                  <a:close/>
                  <a:moveTo>
                    <a:pt x="178943" y="405130"/>
                  </a:moveTo>
                  <a:lnTo>
                    <a:pt x="136080" y="405130"/>
                  </a:lnTo>
                  <a:lnTo>
                    <a:pt x="91630" y="293561"/>
                  </a:lnTo>
                  <a:lnTo>
                    <a:pt x="91186" y="293561"/>
                  </a:lnTo>
                  <a:lnTo>
                    <a:pt x="91186" y="405130"/>
                  </a:lnTo>
                  <a:lnTo>
                    <a:pt x="59436" y="405130"/>
                  </a:lnTo>
                  <a:lnTo>
                    <a:pt x="59436" y="250635"/>
                  </a:lnTo>
                  <a:lnTo>
                    <a:pt x="101854" y="250635"/>
                  </a:lnTo>
                  <a:lnTo>
                    <a:pt x="146748" y="357632"/>
                  </a:lnTo>
                  <a:lnTo>
                    <a:pt x="147193" y="357632"/>
                  </a:lnTo>
                  <a:lnTo>
                    <a:pt x="147193" y="250635"/>
                  </a:lnTo>
                  <a:lnTo>
                    <a:pt x="178943" y="250635"/>
                  </a:lnTo>
                  <a:close/>
                  <a:moveTo>
                    <a:pt x="316801" y="405511"/>
                  </a:moveTo>
                  <a:lnTo>
                    <a:pt x="280607" y="405511"/>
                  </a:lnTo>
                  <a:lnTo>
                    <a:pt x="280607" y="341440"/>
                  </a:lnTo>
                  <a:lnTo>
                    <a:pt x="243014" y="341440"/>
                  </a:lnTo>
                  <a:lnTo>
                    <a:pt x="243014" y="405511"/>
                  </a:lnTo>
                  <a:lnTo>
                    <a:pt x="206883" y="405511"/>
                  </a:lnTo>
                  <a:lnTo>
                    <a:pt x="206883" y="251270"/>
                  </a:lnTo>
                  <a:lnTo>
                    <a:pt x="243142" y="251270"/>
                  </a:lnTo>
                  <a:lnTo>
                    <a:pt x="243142" y="312674"/>
                  </a:lnTo>
                  <a:lnTo>
                    <a:pt x="280733" y="312674"/>
                  </a:lnTo>
                  <a:lnTo>
                    <a:pt x="280733" y="251270"/>
                  </a:lnTo>
                  <a:lnTo>
                    <a:pt x="316929" y="251270"/>
                  </a:lnTo>
                  <a:close/>
                </a:path>
              </a:pathLst>
            </a:custGeom>
            <a:grpFill/>
            <a:ln w="6350" cap="flat">
              <a:noFill/>
              <a:prstDash val="solid"/>
              <a:miter/>
            </a:ln>
          </p:spPr>
          <p:txBody>
            <a:bodyPr rtlCol="0" anchor="ctr"/>
            <a:lstStyle/>
            <a:p>
              <a:endParaRPr lang="en-GB"/>
            </a:p>
          </p:txBody>
        </p:sp>
      </p:grpSp>
      <p:sp>
        <p:nvSpPr>
          <p:cNvPr id="30" name="Freeform: Shape 32">
            <a:extLst>
              <a:ext uri="{FF2B5EF4-FFF2-40B4-BE49-F238E27FC236}">
                <a16:creationId xmlns:a16="http://schemas.microsoft.com/office/drawing/2014/main" id="{573F5639-798B-1E4F-AC42-1858A605D656}"/>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23217917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marL="0" algn="l" defTabSz="914400" rtl="0" eaLnBrk="1" latinLnBrk="0" hangingPunct="1">
        <a:lnSpc>
          <a:spcPct val="90000"/>
        </a:lnSpc>
        <a:spcBef>
          <a:spcPct val="0"/>
        </a:spcBef>
        <a:buNone/>
        <a:defRPr lang="en-GB" sz="3200" b="1" kern="1200" noProof="0" dirty="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orient="horz" pos="4020">
          <p15:clr>
            <a:srgbClr val="F26B43"/>
          </p15:clr>
        </p15:guide>
        <p15:guide id="3" pos="325">
          <p15:clr>
            <a:srgbClr val="F26B43"/>
          </p15:clr>
        </p15:guide>
        <p15:guide id="4" pos="802">
          <p15:clr>
            <a:srgbClr val="F26B43"/>
          </p15:clr>
        </p15:guide>
        <p15:guide id="5" pos="898">
          <p15:clr>
            <a:srgbClr val="F26B43"/>
          </p15:clr>
        </p15:guide>
        <p15:guide id="6" pos="1400">
          <p15:clr>
            <a:srgbClr val="F26B43"/>
          </p15:clr>
        </p15:guide>
        <p15:guide id="7" pos="1496">
          <p15:clr>
            <a:srgbClr val="F26B43"/>
          </p15:clr>
        </p15:guide>
        <p15:guide id="8" pos="1998">
          <p15:clr>
            <a:srgbClr val="F26B43"/>
          </p15:clr>
        </p15:guide>
        <p15:guide id="9" pos="2094">
          <p15:clr>
            <a:srgbClr val="F26B43"/>
          </p15:clr>
        </p15:guide>
        <p15:guide id="10" pos="2596">
          <p15:clr>
            <a:srgbClr val="F26B43"/>
          </p15:clr>
        </p15:guide>
        <p15:guide id="11" pos="2729">
          <p15:clr>
            <a:srgbClr val="F26B43"/>
          </p15:clr>
        </p15:guide>
        <p15:guide id="12" pos="3194">
          <p15:clr>
            <a:srgbClr val="F26B43"/>
          </p15:clr>
        </p15:guide>
        <p15:guide id="13" pos="3290">
          <p15:clr>
            <a:srgbClr val="F26B43"/>
          </p15:clr>
        </p15:guide>
        <p15:guide id="14" pos="3792">
          <p15:clr>
            <a:srgbClr val="F26B43"/>
          </p15:clr>
        </p15:guide>
        <p15:guide id="15" pos="3888">
          <p15:clr>
            <a:srgbClr val="F26B43"/>
          </p15:clr>
        </p15:guide>
        <p15:guide id="16" pos="4390">
          <p15:clr>
            <a:srgbClr val="F26B43"/>
          </p15:clr>
        </p15:guide>
        <p15:guide id="17" pos="4486">
          <p15:clr>
            <a:srgbClr val="F26B43"/>
          </p15:clr>
        </p15:guide>
        <p15:guide id="18" pos="4988">
          <p15:clr>
            <a:srgbClr val="F26B43"/>
          </p15:clr>
        </p15:guide>
        <p15:guide id="19" pos="5084">
          <p15:clr>
            <a:srgbClr val="F26B43"/>
          </p15:clr>
        </p15:guide>
        <p15:guide id="20" pos="5586">
          <p15:clr>
            <a:srgbClr val="F26B43"/>
          </p15:clr>
        </p15:guide>
        <p15:guide id="21" pos="5682">
          <p15:clr>
            <a:srgbClr val="F26B43"/>
          </p15:clr>
        </p15:guide>
        <p15:guide id="22" pos="6184">
          <p15:clr>
            <a:srgbClr val="F26B43"/>
          </p15:clr>
        </p15:guide>
        <p15:guide id="23" pos="6280">
          <p15:clr>
            <a:srgbClr val="F26B43"/>
          </p15:clr>
        </p15:guide>
        <p15:guide id="24" pos="6782">
          <p15:clr>
            <a:srgbClr val="F26B43"/>
          </p15:clr>
        </p15:guide>
        <p15:guide id="25" pos="6878">
          <p15:clr>
            <a:srgbClr val="F26B43"/>
          </p15:clr>
        </p15:guide>
        <p15:guide id="26" pos="73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stepintothenhs.nhs.uk/" TargetMode="Externa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https://www.stepintothenhs.nhs.uk/primary-schools?utm_source=Primary+toolkit&amp;utm_medium=one+lesson+launch+&amp;utm_campaign=Step&amp;&amp;dm_t=0,0,0,0,0#deliver"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stepintothenhs.nhs.uk/primary-schoo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stepintothenhs.nhs.uk/secondary-schools?utm_source=stakeholder+&amp;utm_medium=guide&amp;utm_campaign=Step+into+the+NHS#deliver"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hyperlink" Target="https://www.stepintothenhs.nhs.uk/secondary-schools"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7.jpg"/><Relationship Id="rId7" Type="http://schemas.openxmlformats.org/officeDocument/2006/relationships/slide" Target="slide12.xml"/><Relationship Id="rId12"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slide" Target="slide16.xml"/><Relationship Id="rId11" Type="http://schemas.openxmlformats.org/officeDocument/2006/relationships/slide" Target="slide4.xml"/><Relationship Id="rId5" Type="http://schemas.openxmlformats.org/officeDocument/2006/relationships/hyperlink" Target="https://www.stepintothenhs.nhs.uk/step-nhs-campaign-toolkit" TargetMode="External"/><Relationship Id="rId10" Type="http://schemas.openxmlformats.org/officeDocument/2006/relationships/slide" Target="slide25.xml"/><Relationship Id="rId4" Type="http://schemas.openxmlformats.org/officeDocument/2006/relationships/slide" Target="slide15.xml"/><Relationship Id="rId9" Type="http://schemas.openxmlformats.org/officeDocument/2006/relationships/slide" Target="slide2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stepintothenhs.nhs.uk/school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tepintothenhs.nhs.uk/schools"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stepintothenhs.nhs.uk/step-nhs-campaign-toolki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epintothenhs.nhs.uk/school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5.xml"/><Relationship Id="rId7" Type="http://schemas.openxmlformats.org/officeDocument/2006/relationships/slide" Target="slide15.xml"/><Relationship Id="rId12" Type="http://schemas.openxmlformats.org/officeDocument/2006/relationships/image" Target="../media/image3.png"/><Relationship Id="rId2" Type="http://schemas.openxmlformats.org/officeDocument/2006/relationships/slide" Target="slide3.xml"/><Relationship Id="rId1" Type="http://schemas.openxmlformats.org/officeDocument/2006/relationships/slideLayout" Target="../slideLayouts/slideLayout20.xml"/><Relationship Id="rId6" Type="http://schemas.openxmlformats.org/officeDocument/2006/relationships/slide" Target="slide14.xml"/><Relationship Id="rId11" Type="http://schemas.openxmlformats.org/officeDocument/2006/relationships/slide" Target="slide26.xml"/><Relationship Id="rId5" Type="http://schemas.openxmlformats.org/officeDocument/2006/relationships/slide" Target="slide12.xml"/><Relationship Id="rId10" Type="http://schemas.openxmlformats.org/officeDocument/2006/relationships/slide" Target="slide25.xml"/><Relationship Id="rId4" Type="http://schemas.openxmlformats.org/officeDocument/2006/relationships/slide" Target="slide6.xml"/><Relationship Id="rId9"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epintothenhs.nhs.uk/school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epintothenhs.nhs.uk/primary-schools"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stepintothenhs.nhs.uk/school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hyperlink" Target="https://www.stepintothenhs.nhs.uk/sch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www.stepintothenhs.nhs.uk/schoo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stepintothenhs.nhs.uk/schools?utm_source=stakeholder+&amp;utm_medium=guide&amp;utm_campaign=Step+into+the+NHS"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5.xml"/><Relationship Id="rId7" Type="http://schemas.openxmlformats.org/officeDocument/2006/relationships/hyperlink" Target="https://www.stepintothenhs.nhs.uk/secondary-schools/online-gallery"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stepintothenhs.nhs.uk/primary-schools/online-gallery" TargetMode="External"/><Relationship Id="rId5" Type="http://schemas.openxmlformats.org/officeDocument/2006/relationships/image" Target="../media/image20.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tepintothenhs.nhs.uk/" TargetMode="External"/><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twitter.com/healthcareersuk"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healthcareers.nhs.uk/career-planning/career-planning/career-advisers-and-teachers" TargetMode="External"/><Relationship Id="rId5" Type="http://schemas.openxmlformats.org/officeDocument/2006/relationships/hyperlink" Target="https://www.stepintothenhs.nhs.uk/secondary-schools/online-gallery" TargetMode="External"/><Relationship Id="rId4" Type="http://schemas.openxmlformats.org/officeDocument/2006/relationships/hyperlink" Target="https://www.stepintothenhs.nhs.uk/primary-schools/online-gallery"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stepintothenhs.nhs.uk/secondary-schools" TargetMode="External"/><Relationship Id="rId2" Type="http://schemas.openxmlformats.org/officeDocument/2006/relationships/hyperlink" Target="https://www.stepintothenhs.nhs.uk/primary-schools" TargetMode="Externa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slide" Target="slide26.xml"/><Relationship Id="rId4" Type="http://schemas.openxmlformats.org/officeDocument/2006/relationships/hyperlink" Target="https://www.stepintothenhs.nhs.uk/schoo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hyperlink" Target="https://forms.office.com/e/hABK90egU1" TargetMode="External"/><Relationship Id="rId4" Type="http://schemas.openxmlformats.org/officeDocument/2006/relationships/hyperlink" Target="https://forms.office.com/pages/responsepage.aspx?id=slTDN7CF9UeyIge0jXdO4yiOT5PoXYNFrHY01_FiSNdUME5GSTU5MThLQktHTjk2VVEwQ0tVVjFMVC4u&amp;route=shorturl"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stepintothenhs.nhs.uk/step-nhs-campaign-toolkit" TargetMode="External"/><Relationship Id="rId7"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linkedin.com/company/health-careersuk/" TargetMode="External"/><Relationship Id="rId5" Type="http://schemas.openxmlformats.org/officeDocument/2006/relationships/hyperlink" Target="https://x.com/healthcareersuk" TargetMode="Externa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PBswd3hdCl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stepintothenhs.nhs.uk/schools" TargetMode="External"/><Relationship Id="rId4" Type="http://schemas.openxmlformats.org/officeDocument/2006/relationships/slide" Target="slide24.xml"/></Relationships>
</file>

<file path=ppt/slides/_rels/slide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mailto:england.healthcareers@nhs.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CB85-BDAF-496A-B1B1-F208ADA60C43}"/>
              </a:ext>
            </a:extLst>
          </p:cNvPr>
          <p:cNvSpPr>
            <a:spLocks noGrp="1"/>
          </p:cNvSpPr>
          <p:nvPr>
            <p:ph type="ctrTitle"/>
          </p:nvPr>
        </p:nvSpPr>
        <p:spPr>
          <a:xfrm>
            <a:off x="3468061" y="1781280"/>
            <a:ext cx="4597152" cy="2387600"/>
          </a:xfrm>
        </p:spPr>
        <p:txBody>
          <a:bodyPr/>
          <a:lstStyle/>
          <a:p>
            <a:r>
              <a:rPr lang="en-GB" dirty="0"/>
              <a:t>Step into the NHS ambassador guide </a:t>
            </a:r>
            <a:endParaRPr lang="en-GB" dirty="0">
              <a:cs typeface="Arial"/>
            </a:endParaRPr>
          </a:p>
        </p:txBody>
      </p:sp>
      <p:sp>
        <p:nvSpPr>
          <p:cNvPr id="5" name="Text Placeholder 1">
            <a:extLst>
              <a:ext uri="{FF2B5EF4-FFF2-40B4-BE49-F238E27FC236}">
                <a16:creationId xmlns:a16="http://schemas.microsoft.com/office/drawing/2014/main" id="{DCF1C9B9-8D62-538F-3873-C7D28880633A}"/>
              </a:ext>
            </a:extLst>
          </p:cNvPr>
          <p:cNvSpPr txBox="1">
            <a:spLocks/>
          </p:cNvSpPr>
          <p:nvPr/>
        </p:nvSpPr>
        <p:spPr>
          <a:xfrm>
            <a:off x="4071374" y="4314982"/>
            <a:ext cx="2799326"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Competition deadline – 30 April 2025</a:t>
            </a:r>
            <a:endParaRPr lang="en-US" sz="1800" dirty="0"/>
          </a:p>
        </p:txBody>
      </p:sp>
      <p:pic>
        <p:nvPicPr>
          <p:cNvPr id="4" name="Picture Placeholder 3" descr="A group of people looking at a computer&#10;&#10;Description automatically generated">
            <a:extLst>
              <a:ext uri="{FF2B5EF4-FFF2-40B4-BE49-F238E27FC236}">
                <a16:creationId xmlns:a16="http://schemas.microsoft.com/office/drawing/2014/main" id="{C029BCE3-060C-814B-93A7-D35BABBEF0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7384" t="-393" r="10941" b="6591"/>
          <a:stretch/>
        </p:blipFill>
        <p:spPr>
          <a:xfrm>
            <a:off x="1" y="2296986"/>
            <a:ext cx="3043873" cy="4566539"/>
          </a:xfrm>
        </p:spPr>
      </p:pic>
      <p:pic>
        <p:nvPicPr>
          <p:cNvPr id="7" name="Picture 6">
            <a:extLst>
              <a:ext uri="{FF2B5EF4-FFF2-40B4-BE49-F238E27FC236}">
                <a16:creationId xmlns:a16="http://schemas.microsoft.com/office/drawing/2014/main" id="{4ADB18E7-0076-4B09-3722-57CCB2DEC4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68061" y="4376875"/>
            <a:ext cx="370306" cy="370306"/>
          </a:xfrm>
          <a:prstGeom prst="rect">
            <a:avLst/>
          </a:prstGeom>
        </p:spPr>
      </p:pic>
      <p:sp>
        <p:nvSpPr>
          <p:cNvPr id="3" name="Rectangle 2">
            <a:extLst>
              <a:ext uri="{FF2B5EF4-FFF2-40B4-BE49-F238E27FC236}">
                <a16:creationId xmlns:a16="http://schemas.microsoft.com/office/drawing/2014/main" id="{4B85E1E2-264F-E257-FDD1-5228C1B18A9D}"/>
              </a:ext>
            </a:extLst>
          </p:cNvPr>
          <p:cNvSpPr/>
          <p:nvPr/>
        </p:nvSpPr>
        <p:spPr>
          <a:xfrm>
            <a:off x="8475345" y="5991781"/>
            <a:ext cx="3602355" cy="713819"/>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hlinkClick r:id="rId5"/>
              </a:rPr>
              <a:t>stepintothenhs.nhs.uk</a:t>
            </a:r>
            <a:endParaRPr lang="en-GB" b="1" dirty="0"/>
          </a:p>
        </p:txBody>
      </p:sp>
    </p:spTree>
    <p:extLst>
      <p:ext uri="{BB962C8B-B14F-4D97-AF65-F5344CB8AC3E}">
        <p14:creationId xmlns:p14="http://schemas.microsoft.com/office/powerpoint/2010/main" val="325513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463F9-88BA-4328-D751-FA813F06D013}"/>
              </a:ext>
            </a:extLst>
          </p:cNvPr>
          <p:cNvSpPr txBox="1">
            <a:spLocks noGrp="1"/>
          </p:cNvSpPr>
          <p:nvPr>
            <p:ph type="title" idx="4294967295"/>
          </p:nvPr>
        </p:nvSpPr>
        <p:spPr>
          <a:xfrm>
            <a:off x="311150" y="4254500"/>
            <a:ext cx="2257425" cy="2590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mn-lt"/>
                <a:ea typeface="+mn-ea"/>
                <a:cs typeface="+mn-cs"/>
              </a:rPr>
              <a:t>Key messages for primary schools</a:t>
            </a:r>
          </a:p>
        </p:txBody>
      </p:sp>
      <p:sp>
        <p:nvSpPr>
          <p:cNvPr id="7" name="Content Placeholder 6">
            <a:extLst>
              <a:ext uri="{FF2B5EF4-FFF2-40B4-BE49-F238E27FC236}">
                <a16:creationId xmlns:a16="http://schemas.microsoft.com/office/drawing/2014/main" id="{F74659E5-48FE-A91D-DE44-2F02F0B40FD5}"/>
              </a:ext>
            </a:extLst>
          </p:cNvPr>
          <p:cNvSpPr>
            <a:spLocks noGrp="1"/>
          </p:cNvSpPr>
          <p:nvPr>
            <p:ph idx="1"/>
          </p:nvPr>
        </p:nvSpPr>
        <p:spPr>
          <a:xfrm>
            <a:off x="3245848" y="2081570"/>
            <a:ext cx="7823836" cy="3468330"/>
          </a:xfrm>
        </p:spPr>
        <p:txBody>
          <a:bodyPr/>
          <a:lstStyle/>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Clr>
                <a:srgbClr val="005EB8"/>
              </a:buClr>
              <a:buFont typeface="Arial" panose="020B0604020202020204" pitchFamily="34" charset="0"/>
              <a:buChar char="•"/>
            </a:pPr>
            <a:r>
              <a:rPr lang="en-GB"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Introduce your pupils to over 350 NHS careers and help your class learn there’s an NHS job for everyone, no matter their background. </a:t>
            </a:r>
          </a:p>
          <a:p>
            <a:pPr marL="342900" lvl="0" indent="-342900">
              <a:buClr>
                <a:srgbClr val="005EB8"/>
              </a:buClr>
              <a:buFont typeface="Arial" panose="020B0604020202020204" pitchFamily="34" charset="0"/>
              <a:buChar char="•"/>
            </a:pPr>
            <a:r>
              <a:rPr lang="en-GB"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You can deliver the competition in one hour with the ‘</a:t>
            </a:r>
            <a:r>
              <a:rPr lang="en-GB" sz="1800" dirty="0">
                <a:solidFill>
                  <a:srgbClr val="005EB8"/>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one lesson launch</a:t>
            </a:r>
            <a:r>
              <a:rPr lang="en-GB"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 resource. </a:t>
            </a:r>
          </a:p>
          <a:p>
            <a:pPr marL="342900" lvl="0" indent="-342900">
              <a:buClr>
                <a:srgbClr val="005EB8"/>
              </a:buClr>
              <a:buFont typeface="Arial" panose="020B0604020202020204" pitchFamily="34" charset="0"/>
              <a:buChar char="•"/>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Winners will have the chance of seeing their entries displayed in public for their local community to see. There are also Amazon vouchers, exciting goody bags and certificates to win.</a:t>
            </a:r>
          </a:p>
          <a:p>
            <a:pPr marL="342900" lvl="0" indent="-342900">
              <a:buClr>
                <a:srgbClr val="005EB8"/>
              </a:buClr>
              <a:buFont typeface="Arial" panose="020B0604020202020204" pitchFamily="34" charset="0"/>
              <a:buChar char="•"/>
            </a:pP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The competition has free, engaging teacher resources that align with the DfE careers strategy and KS2 curriculum.</a:t>
            </a:r>
          </a:p>
          <a:p>
            <a:pPr marL="342900" lvl="0" indent="-342900">
              <a:buClr>
                <a:srgbClr val="005EB8"/>
              </a:buClr>
              <a:buFont typeface="Arial" panose="020B0604020202020204" pitchFamily="34" charset="0"/>
              <a:buChar char="•"/>
            </a:pPr>
            <a:r>
              <a:rPr lang="en-GB"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The NHS will be </a:t>
            </a:r>
            <a:r>
              <a:rPr lang="en-GB" sz="1800" u="sng" dirty="0">
                <a:solidFill>
                  <a:srgbClr val="005EB8"/>
                </a:solidFill>
                <a:effectLst/>
                <a:latin typeface="Arial" panose="020B0604020202020204"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beamed LIVE</a:t>
            </a:r>
            <a:r>
              <a:rPr lang="en-GB"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 into schools in March 2025. Pupils will have the unique opportunity to ask NHS staff their burning questions.</a:t>
            </a:r>
            <a:endParaRPr lang="en-GB" sz="1800" dirty="0">
              <a:effectLst/>
              <a:latin typeface="Franklin Gothic Book" panose="020B0503020102020204" pitchFamily="34" charset="0"/>
              <a:ea typeface="Calibri" panose="020F0502020204030204" pitchFamily="34" charset="0"/>
              <a:cs typeface="Times New Roman" panose="02020603050405020304" pitchFamily="18" charset="0"/>
            </a:endParaRPr>
          </a:p>
          <a:p>
            <a:endParaRPr lang="en-GB" dirty="0"/>
          </a:p>
        </p:txBody>
      </p:sp>
      <p:sp>
        <p:nvSpPr>
          <p:cNvPr id="2" name="Title 4">
            <a:extLst>
              <a:ext uri="{FF2B5EF4-FFF2-40B4-BE49-F238E27FC236}">
                <a16:creationId xmlns:a16="http://schemas.microsoft.com/office/drawing/2014/main" id="{7E52F619-C640-F2E1-FFA8-9281EE18CEE6}"/>
              </a:ext>
            </a:extLst>
          </p:cNvPr>
          <p:cNvSpPr>
            <a:spLocks noGrp="1"/>
          </p:cNvSpPr>
          <p:nvPr>
            <p:ph type="title"/>
          </p:nvPr>
        </p:nvSpPr>
        <p:spPr>
          <a:xfrm>
            <a:off x="3096986" y="752307"/>
            <a:ext cx="9975802" cy="454816"/>
          </a:xfrm>
        </p:spPr>
        <p:txBody>
          <a:bodyPr/>
          <a:lstStyle/>
          <a:p>
            <a:pPr>
              <a:lnSpc>
                <a:spcPct val="107000"/>
              </a:lnSpc>
              <a:spcBef>
                <a:spcPts val="200"/>
              </a:spcBef>
            </a:pPr>
            <a:r>
              <a:rPr lang="en-GB" dirty="0">
                <a:solidFill>
                  <a:srgbClr val="005EB8"/>
                </a:solidFill>
              </a:rPr>
              <a:t>What do I say to primary schools?</a:t>
            </a:r>
            <a:endParaRPr lang="en-GB"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4AEE128-DD36-5394-299C-ACC7EC195DE9}"/>
              </a:ext>
            </a:extLst>
          </p:cNvPr>
          <p:cNvSpPr txBox="1"/>
          <p:nvPr/>
        </p:nvSpPr>
        <p:spPr>
          <a:xfrm>
            <a:off x="2993300" y="1308100"/>
            <a:ext cx="8493306" cy="923330"/>
          </a:xfrm>
          <a:prstGeom prst="rect">
            <a:avLst/>
          </a:prstGeom>
          <a:noFill/>
        </p:spPr>
        <p:txBody>
          <a:bodyPr wrap="square">
            <a:spAutoFit/>
          </a:bodyPr>
          <a:lstStyle/>
          <a:p>
            <a:r>
              <a:rPr lang="en-GB" sz="1800" b="0" i="0" dirty="0">
                <a:solidFill>
                  <a:srgbClr val="000000"/>
                </a:solidFill>
                <a:effectLst/>
                <a:latin typeface="Arial" panose="020B0604020202020204" pitchFamily="34" charset="0"/>
              </a:rPr>
              <a:t>The following key messages are important information that we’d like teachers to know. They are slightly different for each competition. Feel free to copy and paste these into your emails and social media posts! </a:t>
            </a:r>
            <a:endParaRPr lang="en-GB" dirty="0"/>
          </a:p>
        </p:txBody>
      </p:sp>
    </p:spTree>
    <p:extLst>
      <p:ext uri="{BB962C8B-B14F-4D97-AF65-F5344CB8AC3E}">
        <p14:creationId xmlns:p14="http://schemas.microsoft.com/office/powerpoint/2010/main" val="2758231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463F9-88BA-4328-D751-FA813F06D013}"/>
              </a:ext>
            </a:extLst>
          </p:cNvPr>
          <p:cNvSpPr txBox="1">
            <a:spLocks noGrp="1"/>
          </p:cNvSpPr>
          <p:nvPr>
            <p:ph type="title" idx="4294967295"/>
          </p:nvPr>
        </p:nvSpPr>
        <p:spPr>
          <a:xfrm>
            <a:off x="303530" y="4048760"/>
            <a:ext cx="2257425" cy="2590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Key messages for secondary schools</a:t>
            </a:r>
          </a:p>
        </p:txBody>
      </p:sp>
      <p:sp>
        <p:nvSpPr>
          <p:cNvPr id="6" name="Content Placeholder 6">
            <a:extLst>
              <a:ext uri="{FF2B5EF4-FFF2-40B4-BE49-F238E27FC236}">
                <a16:creationId xmlns:a16="http://schemas.microsoft.com/office/drawing/2014/main" id="{87513AB7-D993-C8B0-E23F-0950A5BA779C}"/>
              </a:ext>
            </a:extLst>
          </p:cNvPr>
          <p:cNvSpPr>
            <a:spLocks noGrp="1"/>
          </p:cNvSpPr>
          <p:nvPr>
            <p:ph idx="1"/>
          </p:nvPr>
        </p:nvSpPr>
        <p:spPr>
          <a:xfrm>
            <a:off x="3169736" y="1745865"/>
            <a:ext cx="7537453" cy="1240520"/>
          </a:xfrm>
        </p:spPr>
        <p:txBody>
          <a:bodyPr/>
          <a:lstStyle/>
          <a:p>
            <a:pPr marL="342900" indent="-342900">
              <a:buFont typeface="Arial" panose="020B0604020202020204" pitchFamily="34" charset="0"/>
              <a:buChar char="•"/>
            </a:pPr>
            <a:r>
              <a:rPr lang="en-GB" sz="1800" dirty="0">
                <a:solidFill>
                  <a:schemeClr val="tx1"/>
                </a:solidFill>
              </a:rPr>
              <a:t>Introduce your students to over 350 NHS careers and raise their careers aspirations.</a:t>
            </a:r>
          </a:p>
          <a:p>
            <a:pPr marL="342900" indent="-342900">
              <a:buFont typeface="Arial" panose="020B0604020202020204" pitchFamily="34" charset="0"/>
              <a:buChar char="•"/>
            </a:pPr>
            <a:r>
              <a:rPr lang="en-GB" sz="1800" dirty="0">
                <a:solidFill>
                  <a:schemeClr val="tx1"/>
                </a:solidFill>
              </a:rPr>
              <a:t>You can deliver the competition in one hour with the ‘</a:t>
            </a:r>
            <a:r>
              <a:rPr lang="en-GB" sz="1800" dirty="0">
                <a:solidFill>
                  <a:srgbClr val="005EB8"/>
                </a:solidFill>
                <a:hlinkClick r:id="rId3">
                  <a:extLst>
                    <a:ext uri="{A12FA001-AC4F-418D-AE19-62706E023703}">
                      <ahyp:hlinkClr xmlns:ahyp="http://schemas.microsoft.com/office/drawing/2018/hyperlinkcolor" val="tx"/>
                    </a:ext>
                  </a:extLst>
                </a:hlinkClick>
              </a:rPr>
              <a:t>one lesson launch</a:t>
            </a:r>
            <a:r>
              <a:rPr lang="en-GB" sz="1800" dirty="0">
                <a:solidFill>
                  <a:schemeClr val="tx1"/>
                </a:solidFill>
              </a:rPr>
              <a:t>’ resource.</a:t>
            </a:r>
          </a:p>
          <a:p>
            <a:pPr marL="342900" indent="-342900">
              <a:buFont typeface="Arial" panose="020B0604020202020204" pitchFamily="34" charset="0"/>
              <a:buChar char="•"/>
            </a:pPr>
            <a:r>
              <a:rPr lang="en-GB" sz="1800" dirty="0">
                <a:solidFill>
                  <a:schemeClr val="tx1"/>
                </a:solidFill>
              </a:rPr>
              <a:t>There is the chance for winning students to have their entries displayed in public for everyone in their community to see. There are also Amazon vouchers, exciting goody bags and certificates to win.</a:t>
            </a:r>
          </a:p>
          <a:p>
            <a:pPr marL="342900" indent="-342900">
              <a:buFont typeface="Arial" panose="020B0604020202020204" pitchFamily="34" charset="0"/>
              <a:buChar char="•"/>
            </a:pPr>
            <a:r>
              <a:rPr lang="en-GB" sz="1800" dirty="0">
                <a:solidFill>
                  <a:schemeClr val="tx1"/>
                </a:solidFill>
              </a:rPr>
              <a:t>The competition has free, engaging teacher resources that align with the Gatsby Benchmarks, DfE careers strategy and KS3 curriculum.</a:t>
            </a:r>
          </a:p>
          <a:p>
            <a:pPr marL="342900" indent="-342900">
              <a:buFont typeface="Arial" panose="020B0604020202020204" pitchFamily="34" charset="0"/>
              <a:buChar char="•"/>
            </a:pPr>
            <a:r>
              <a:rPr lang="en-GB" sz="1800" dirty="0">
                <a:solidFill>
                  <a:schemeClr val="tx1"/>
                </a:solidFill>
              </a:rPr>
              <a:t>The NHS will be </a:t>
            </a:r>
            <a:r>
              <a:rPr lang="en-GB" sz="1800" dirty="0">
                <a:solidFill>
                  <a:srgbClr val="005EB8"/>
                </a:solidFill>
                <a:hlinkClick r:id="rId4">
                  <a:extLst>
                    <a:ext uri="{A12FA001-AC4F-418D-AE19-62706E023703}">
                      <ahyp:hlinkClr xmlns:ahyp="http://schemas.microsoft.com/office/drawing/2018/hyperlinkcolor" val="tx"/>
                    </a:ext>
                  </a:extLst>
                </a:hlinkClick>
              </a:rPr>
              <a:t>beamed LIVE</a:t>
            </a:r>
            <a:r>
              <a:rPr lang="en-GB" sz="1800" dirty="0">
                <a:solidFill>
                  <a:schemeClr val="tx1"/>
                </a:solidFill>
              </a:rPr>
              <a:t> into schools in March 2025. Pupils will have the unique opportunity to ask NHS staff their burning questions.</a:t>
            </a:r>
          </a:p>
          <a:p>
            <a:endParaRPr lang="en-GB" sz="2000" dirty="0"/>
          </a:p>
        </p:txBody>
      </p:sp>
      <p:sp>
        <p:nvSpPr>
          <p:cNvPr id="2" name="Title 4">
            <a:extLst>
              <a:ext uri="{FF2B5EF4-FFF2-40B4-BE49-F238E27FC236}">
                <a16:creationId xmlns:a16="http://schemas.microsoft.com/office/drawing/2014/main" id="{B98B06BF-B7F5-F15B-6C58-07B22D46A70A}"/>
              </a:ext>
            </a:extLst>
          </p:cNvPr>
          <p:cNvSpPr>
            <a:spLocks noGrp="1"/>
          </p:cNvSpPr>
          <p:nvPr>
            <p:ph type="title"/>
          </p:nvPr>
        </p:nvSpPr>
        <p:spPr>
          <a:xfrm>
            <a:off x="3096986" y="752307"/>
            <a:ext cx="9975802" cy="454816"/>
          </a:xfrm>
        </p:spPr>
        <p:txBody>
          <a:bodyPr/>
          <a:lstStyle/>
          <a:p>
            <a:pPr>
              <a:lnSpc>
                <a:spcPct val="107000"/>
              </a:lnSpc>
              <a:spcBef>
                <a:spcPts val="200"/>
              </a:spcBef>
            </a:pPr>
            <a:r>
              <a:rPr lang="en-GB" dirty="0">
                <a:solidFill>
                  <a:srgbClr val="005EB8"/>
                </a:solidFill>
              </a:rPr>
              <a:t>What do I say to secondary schools?</a:t>
            </a:r>
            <a:endParaRPr lang="en-GB"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1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248F7036-F268-4CA4-BFFC-904A7AE38BC0}"/>
              </a:ext>
            </a:extLst>
          </p:cNvPr>
          <p:cNvSpPr>
            <a:spLocks noGrp="1"/>
          </p:cNvSpPr>
          <p:nvPr>
            <p:ph type="title"/>
          </p:nvPr>
        </p:nvSpPr>
        <p:spPr>
          <a:xfrm>
            <a:off x="659400" y="1021120"/>
            <a:ext cx="10006012" cy="547688"/>
          </a:xfrm>
        </p:spPr>
        <p:txBody>
          <a:bodyPr/>
          <a:lstStyle/>
          <a:p>
            <a:r>
              <a:rPr lang="en-GB" dirty="0">
                <a:solidFill>
                  <a:srgbClr val="005EB8"/>
                </a:solidFill>
              </a:rPr>
              <a:t>What you can do each month</a:t>
            </a:r>
            <a:br>
              <a:rPr lang="en-GB" dirty="0"/>
            </a:br>
            <a:r>
              <a:rPr lang="en-GB" sz="1400" b="0" i="0" dirty="0">
                <a:solidFill>
                  <a:srgbClr val="000000"/>
                </a:solidFill>
                <a:effectLst/>
                <a:latin typeface="Arial" panose="020B0604020202020204" pitchFamily="34" charset="0"/>
              </a:rPr>
              <a:t>Here’s some suggestions of what we’d love you to do each month. However, you’re welcome to do any of these activities up until the deadline! </a:t>
            </a:r>
            <a:br>
              <a:rPr lang="en-GB" sz="1800" dirty="0">
                <a:solidFill>
                  <a:schemeClr val="tx1"/>
                </a:solidFill>
                <a:effectLst/>
                <a:latin typeface="+mn-lt"/>
                <a:ea typeface="Calibri" panose="020F0502020204030204" pitchFamily="34" charset="0"/>
                <a:cs typeface="Times New Roman" panose="02020603050405020304" pitchFamily="18" charset="0"/>
              </a:rPr>
            </a:br>
            <a:endParaRPr lang="en-GB" dirty="0">
              <a:solidFill>
                <a:schemeClr val="tx1"/>
              </a:solidFill>
              <a:latin typeface="+mn-lt"/>
            </a:endParaRPr>
          </a:p>
        </p:txBody>
      </p:sp>
      <p:graphicFrame>
        <p:nvGraphicFramePr>
          <p:cNvPr id="11" name="Table 10">
            <a:extLst>
              <a:ext uri="{FF2B5EF4-FFF2-40B4-BE49-F238E27FC236}">
                <a16:creationId xmlns:a16="http://schemas.microsoft.com/office/drawing/2014/main" id="{E6B8DE11-2613-5598-0B51-7A58C468BE33}"/>
              </a:ext>
            </a:extLst>
          </p:cNvPr>
          <p:cNvGraphicFramePr>
            <a:graphicFrameLocks noGrp="1"/>
          </p:cNvGraphicFramePr>
          <p:nvPr>
            <p:extLst>
              <p:ext uri="{D42A27DB-BD31-4B8C-83A1-F6EECF244321}">
                <p14:modId xmlns:p14="http://schemas.microsoft.com/office/powerpoint/2010/main" val="1846354097"/>
              </p:ext>
            </p:extLst>
          </p:nvPr>
        </p:nvGraphicFramePr>
        <p:xfrm>
          <a:off x="659400" y="2137042"/>
          <a:ext cx="11119604" cy="3562668"/>
        </p:xfrm>
        <a:graphic>
          <a:graphicData uri="http://schemas.openxmlformats.org/drawingml/2006/table">
            <a:tbl>
              <a:tblPr firstRow="1" firstCol="1" bandRow="1"/>
              <a:tblGrid>
                <a:gridCol w="1439366">
                  <a:extLst>
                    <a:ext uri="{9D8B030D-6E8A-4147-A177-3AD203B41FA5}">
                      <a16:colId xmlns:a16="http://schemas.microsoft.com/office/drawing/2014/main" val="1682532641"/>
                    </a:ext>
                  </a:extLst>
                </a:gridCol>
                <a:gridCol w="5129419">
                  <a:extLst>
                    <a:ext uri="{9D8B030D-6E8A-4147-A177-3AD203B41FA5}">
                      <a16:colId xmlns:a16="http://schemas.microsoft.com/office/drawing/2014/main" val="2169966069"/>
                    </a:ext>
                  </a:extLst>
                </a:gridCol>
                <a:gridCol w="4550819">
                  <a:extLst>
                    <a:ext uri="{9D8B030D-6E8A-4147-A177-3AD203B41FA5}">
                      <a16:colId xmlns:a16="http://schemas.microsoft.com/office/drawing/2014/main" val="373260173"/>
                    </a:ext>
                  </a:extLst>
                </a:gridCol>
              </a:tblGrid>
              <a:tr h="207402">
                <a:tc>
                  <a:txBody>
                    <a:bodyPr/>
                    <a:lstStyle/>
                    <a:p>
                      <a:pPr>
                        <a:lnSpc>
                          <a:spcPct val="107000"/>
                        </a:lnSpc>
                        <a:spcAft>
                          <a:spcPts val="800"/>
                        </a:spcAft>
                      </a:pPr>
                      <a:r>
                        <a:rPr lang="en-GB" sz="12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What you can do</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Other ideas</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extLst>
                  <a:ext uri="{0D108BD9-81ED-4DB2-BD59-A6C34878D82A}">
                    <a16:rowId xmlns:a16="http://schemas.microsoft.com/office/drawing/2014/main" val="1279250628"/>
                  </a:ext>
                </a:extLst>
              </a:tr>
              <a:tr h="104259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December/January</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Visit your local school to kick off the competition with a Q&amp;A about your career.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Franklin Gothic Book" panose="020B0503020102020204" pitchFamily="34" charset="0"/>
                          <a:ea typeface="Calibri" panose="020F0502020204030204" pitchFamily="34" charset="0"/>
                          <a:cs typeface="Times New Roman" panose="02020603050405020304" pitchFamily="18" charset="0"/>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Record a video / post on social media talking about your involvement in the competition and sharing how schools can get involved.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Contact your NHS organisation’s communications team to have the competition mentioned in your internal staff newsletter.</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8326483"/>
                  </a:ext>
                </a:extLst>
              </a:tr>
              <a:tr h="59146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February</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a:t>
                      </a:r>
                      <a:r>
                        <a:rPr lang="en-GB" sz="14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using the templates</a:t>
                      </a:r>
                      <a:r>
                        <a:rPr lang="en-GB" sz="1400" dirty="0">
                          <a:effectLst/>
                          <a:latin typeface="Arial" panose="020B0604020202020204" pitchFamily="34" charset="0"/>
                          <a:ea typeface="Arial" panose="020B0604020202020204" pitchFamily="34" charset="0"/>
                          <a:cs typeface="Times New Roman" panose="02020603050405020304" pitchFamily="18" charset="0"/>
                        </a:rPr>
                        <a:t>) about the Step into the NHS Day and how schools can get involved.</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informing parents how they can get their children involved in the competition over half-term.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9199446"/>
                  </a:ext>
                </a:extLst>
              </a:tr>
              <a:tr h="1129620">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March</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Record a short video or take a photo showcasing your working ‘day in the life’ for National Careers Week (3-8 March) or British Science Week (7-16 March)</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Mention the competition and students can find out more about this career and others.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informing parents how they can get their children involved in the competition over the Easter holidays.</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9660522"/>
                  </a:ext>
                </a:extLst>
              </a:tr>
            </a:tbl>
          </a:graphicData>
        </a:graphic>
      </p:graphicFrame>
    </p:spTree>
    <p:extLst>
      <p:ext uri="{BB962C8B-B14F-4D97-AF65-F5344CB8AC3E}">
        <p14:creationId xmlns:p14="http://schemas.microsoft.com/office/powerpoint/2010/main" val="101449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E6B8DE11-2613-5598-0B51-7A58C468BE33}"/>
              </a:ext>
            </a:extLst>
          </p:cNvPr>
          <p:cNvGraphicFramePr>
            <a:graphicFrameLocks noGrp="1"/>
          </p:cNvGraphicFramePr>
          <p:nvPr>
            <p:extLst>
              <p:ext uri="{D42A27DB-BD31-4B8C-83A1-F6EECF244321}">
                <p14:modId xmlns:p14="http://schemas.microsoft.com/office/powerpoint/2010/main" val="3117454464"/>
              </p:ext>
            </p:extLst>
          </p:nvPr>
        </p:nvGraphicFramePr>
        <p:xfrm>
          <a:off x="659400" y="2167523"/>
          <a:ext cx="11119604" cy="1981010"/>
        </p:xfrm>
        <a:graphic>
          <a:graphicData uri="http://schemas.openxmlformats.org/drawingml/2006/table">
            <a:tbl>
              <a:tblPr firstRow="1" firstCol="1" bandRow="1"/>
              <a:tblGrid>
                <a:gridCol w="2178495">
                  <a:extLst>
                    <a:ext uri="{9D8B030D-6E8A-4147-A177-3AD203B41FA5}">
                      <a16:colId xmlns:a16="http://schemas.microsoft.com/office/drawing/2014/main" val="1682532641"/>
                    </a:ext>
                  </a:extLst>
                </a:gridCol>
                <a:gridCol w="4390290">
                  <a:extLst>
                    <a:ext uri="{9D8B030D-6E8A-4147-A177-3AD203B41FA5}">
                      <a16:colId xmlns:a16="http://schemas.microsoft.com/office/drawing/2014/main" val="2169966069"/>
                    </a:ext>
                  </a:extLst>
                </a:gridCol>
                <a:gridCol w="4550819">
                  <a:extLst>
                    <a:ext uri="{9D8B030D-6E8A-4147-A177-3AD203B41FA5}">
                      <a16:colId xmlns:a16="http://schemas.microsoft.com/office/drawing/2014/main" val="373260173"/>
                    </a:ext>
                  </a:extLst>
                </a:gridCol>
              </a:tblGrid>
              <a:tr h="207402">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What you can do</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Other ideas</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extLst>
                  <a:ext uri="{0D108BD9-81ED-4DB2-BD59-A6C34878D82A}">
                    <a16:rowId xmlns:a16="http://schemas.microsoft.com/office/drawing/2014/main" val="1279250628"/>
                  </a:ext>
                </a:extLst>
              </a:tr>
              <a:tr h="59146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April</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a:t>
                      </a:r>
                      <a:r>
                        <a:rPr lang="en-GB" sz="14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using the templates</a:t>
                      </a:r>
                      <a:r>
                        <a:rPr lang="en-GB" sz="1400" dirty="0">
                          <a:effectLst/>
                          <a:latin typeface="Arial" panose="020B0604020202020204" pitchFamily="34" charset="0"/>
                          <a:ea typeface="Arial" panose="020B0604020202020204" pitchFamily="34" charset="0"/>
                          <a:cs typeface="Times New Roman" panose="02020603050405020304" pitchFamily="18" charset="0"/>
                        </a:rPr>
                        <a:t>) encouraging schools to enter before the deadline.</a:t>
                      </a:r>
                    </a:p>
                    <a:p>
                      <a:pPr>
                        <a:lnSpc>
                          <a:spcPct val="107000"/>
                        </a:lnSpc>
                        <a:spcAft>
                          <a:spcPts val="800"/>
                        </a:spcAft>
                      </a:pP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showcasing the entries we have already received (we will provide photos).</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1224541"/>
                  </a:ext>
                </a:extLst>
              </a:tr>
              <a:tr h="659836">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May</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Create a social media post (</a:t>
                      </a:r>
                      <a:r>
                        <a:rPr lang="en-GB" sz="14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using the templates</a:t>
                      </a:r>
                      <a:r>
                        <a:rPr lang="en-GB" sz="1400" dirty="0">
                          <a:effectLst/>
                          <a:latin typeface="Arial" panose="020B0604020202020204" pitchFamily="34" charset="0"/>
                          <a:ea typeface="Arial" panose="020B0604020202020204" pitchFamily="34" charset="0"/>
                          <a:cs typeface="Times New Roman" panose="02020603050405020304" pitchFamily="18" charset="0"/>
                        </a:rPr>
                        <a:t>) congratulating the winners of the competition and thanking everyone who participated.</a:t>
                      </a:r>
                    </a:p>
                    <a:p>
                      <a:pPr>
                        <a:lnSpc>
                          <a:spcPct val="107000"/>
                        </a:lnSpc>
                        <a:spcAft>
                          <a:spcPts val="800"/>
                        </a:spcAft>
                      </a:pP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Contact your NHS organisation’s communications team to have the competition mentioned in your internal staff newsletter.</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4354705"/>
                  </a:ext>
                </a:extLst>
              </a:tr>
            </a:tbl>
          </a:graphicData>
        </a:graphic>
      </p:graphicFrame>
      <p:sp>
        <p:nvSpPr>
          <p:cNvPr id="3" name="Title 2">
            <a:extLst>
              <a:ext uri="{FF2B5EF4-FFF2-40B4-BE49-F238E27FC236}">
                <a16:creationId xmlns:a16="http://schemas.microsoft.com/office/drawing/2014/main" id="{4CCCF62C-F361-3983-F7AE-B415C7858A17}"/>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Key dates for your calendar slide 2</a:t>
            </a:r>
          </a:p>
        </p:txBody>
      </p:sp>
    </p:spTree>
    <p:extLst>
      <p:ext uri="{BB962C8B-B14F-4D97-AF65-F5344CB8AC3E}">
        <p14:creationId xmlns:p14="http://schemas.microsoft.com/office/powerpoint/2010/main" val="1800872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743" r="14743"/>
          <a:stretch/>
        </p:blipFill>
        <p:spPr>
          <a:xfrm>
            <a:off x="-3882" y="1308735"/>
            <a:ext cx="2748987" cy="4670742"/>
          </a:xfrm>
        </p:spPr>
      </p:pic>
      <p:sp>
        <p:nvSpPr>
          <p:cNvPr id="2" name="Title 2">
            <a:extLst>
              <a:ext uri="{FF2B5EF4-FFF2-40B4-BE49-F238E27FC236}">
                <a16:creationId xmlns:a16="http://schemas.microsoft.com/office/drawing/2014/main" id="{FFCCB2C7-E6BC-87ED-7747-4DA97E313673}"/>
              </a:ext>
            </a:extLst>
          </p:cNvPr>
          <p:cNvSpPr txBox="1">
            <a:spLocks noGrp="1"/>
          </p:cNvSpPr>
          <p:nvPr>
            <p:ph type="title" idx="4294967295"/>
          </p:nvPr>
        </p:nvSpPr>
        <p:spPr>
          <a:xfrm>
            <a:off x="3324225" y="1275765"/>
            <a:ext cx="7721409" cy="5474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5EB8"/>
                </a:solidFill>
                <a:effectLst/>
                <a:uLnTx/>
                <a:uFillTx/>
                <a:latin typeface="+mj-lt"/>
                <a:ea typeface="+mj-ea"/>
                <a:cs typeface="+mj-cs"/>
              </a:rPr>
              <a:t>Templates and resources to help you</a:t>
            </a:r>
            <a:br>
              <a:rPr kumimoji="0" lang="en-GB" sz="3200" b="1" i="0" u="none" strike="noStrike" kern="1200" cap="none" spc="0" normalizeH="0" baseline="0" noProof="0" dirty="0">
                <a:ln>
                  <a:noFill/>
                </a:ln>
                <a:solidFill>
                  <a:schemeClr val="tx2"/>
                </a:solidFill>
                <a:effectLst/>
                <a:uLnTx/>
                <a:uFillTx/>
                <a:latin typeface="+mj-lt"/>
                <a:ea typeface="+mj-ea"/>
                <a:cs typeface="+mj-cs"/>
              </a:rPr>
            </a:br>
            <a:endParaRPr kumimoji="0" lang="en-GB" sz="3200" b="1" i="0" u="none" strike="noStrike" kern="1200" cap="none" spc="0" normalizeH="0" baseline="0" noProof="0" dirty="0">
              <a:ln>
                <a:noFill/>
              </a:ln>
              <a:solidFill>
                <a:schemeClr val="tx2"/>
              </a:solidFill>
              <a:effectLst/>
              <a:uLnTx/>
              <a:uFillTx/>
              <a:latin typeface="+mj-lt"/>
              <a:ea typeface="+mj-ea"/>
              <a:cs typeface="+mj-cs"/>
            </a:endParaRPr>
          </a:p>
        </p:txBody>
      </p:sp>
      <p:sp>
        <p:nvSpPr>
          <p:cNvPr id="3" name="TextBox 2">
            <a:extLst>
              <a:ext uri="{FF2B5EF4-FFF2-40B4-BE49-F238E27FC236}">
                <a16:creationId xmlns:a16="http://schemas.microsoft.com/office/drawing/2014/main" id="{BD00A1A8-765E-42BF-6F60-BDBC22E12074}"/>
              </a:ext>
            </a:extLst>
          </p:cNvPr>
          <p:cNvSpPr txBox="1"/>
          <p:nvPr/>
        </p:nvSpPr>
        <p:spPr>
          <a:xfrm>
            <a:off x="3417046" y="2378712"/>
            <a:ext cx="7721408" cy="2246769"/>
          </a:xfrm>
          <a:prstGeom prst="rect">
            <a:avLst/>
          </a:prstGeom>
          <a:noFill/>
        </p:spPr>
        <p:txBody>
          <a:bodyPr wrap="square">
            <a:spAutoFit/>
          </a:bodyPr>
          <a:lstStyle/>
          <a:p>
            <a:pPr marL="342900" lvl="0" indent="-342900">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Arrange a school visit with our </a:t>
            </a:r>
            <a:r>
              <a:rPr lang="en-GB" sz="2000" dirty="0">
                <a:solidFill>
                  <a:srgbClr val="005EB8"/>
                </a:solidFill>
                <a:latin typeface="Arial" panose="020B0604020202020204" pitchFamily="34" charset="0"/>
                <a:ea typeface="Arial" panose="020B060402020202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email template</a:t>
            </a:r>
            <a:r>
              <a:rPr lang="en-GB" sz="2000" dirty="0">
                <a:latin typeface="Arial" panose="020B0604020202020204" pitchFamily="34" charset="0"/>
                <a:ea typeface="Arial" panose="020B0604020202020204" pitchFamily="34" charset="0"/>
                <a:cs typeface="Times New Roman" panose="02020603050405020304" pitchFamily="18" charset="0"/>
              </a:rPr>
              <a:t> and </a:t>
            </a:r>
            <a:r>
              <a:rPr lang="en-GB" sz="2000" dirty="0">
                <a:effectLst/>
                <a:latin typeface="Arial" panose="020B0604020202020204" pitchFamily="34" charset="0"/>
                <a:ea typeface="Arial" panose="020B0604020202020204" pitchFamily="34" charset="0"/>
                <a:cs typeface="Times New Roman" panose="02020603050405020304" pitchFamily="18" charset="0"/>
              </a:rPr>
              <a:t>use our </a:t>
            </a:r>
            <a:r>
              <a:rPr lang="en-GB" sz="2000" dirty="0">
                <a:latin typeface="Arial" panose="020B0604020202020204" pitchFamily="34" charset="0"/>
                <a:ea typeface="Arial" panose="020B0604020202020204" pitchFamily="34" charset="0"/>
                <a:cs typeface="Times New Roman" panose="02020603050405020304" pitchFamily="18" charset="0"/>
              </a:rPr>
              <a:t>s</a:t>
            </a:r>
            <a:r>
              <a:rPr lang="en-GB" sz="2000" dirty="0">
                <a:effectLst/>
                <a:latin typeface="Arial" panose="020B0604020202020204" pitchFamily="34" charset="0"/>
                <a:ea typeface="Arial" panose="020B0604020202020204" pitchFamily="34" charset="0"/>
                <a:cs typeface="Times New Roman" panose="02020603050405020304" pitchFamily="18" charset="0"/>
              </a:rPr>
              <a:t>lide packs</a:t>
            </a:r>
            <a:r>
              <a:rPr lang="en-GB" sz="2000" dirty="0">
                <a:latin typeface="Arial" panose="020B0604020202020204" pitchFamily="34" charset="0"/>
                <a:ea typeface="Arial" panose="020B0604020202020204" pitchFamily="34" charset="0"/>
                <a:cs typeface="Times New Roman" panose="02020603050405020304" pitchFamily="18" charset="0"/>
              </a:rPr>
              <a:t> from the </a:t>
            </a:r>
            <a:r>
              <a:rPr lang="en-GB" sz="2000" dirty="0">
                <a:solidFill>
                  <a:srgbClr val="005EB8"/>
                </a:solidFill>
                <a:latin typeface="Arial" panose="020B0604020202020204" pitchFamily="34" charset="0"/>
                <a:ea typeface="Arial" panose="020B06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Step into the NHS website</a:t>
            </a:r>
            <a:r>
              <a:rPr lang="en-GB" sz="20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 </a:t>
            </a:r>
            <a:r>
              <a:rPr lang="en-GB" sz="2000" dirty="0">
                <a:effectLst/>
                <a:latin typeface="Arial" panose="020B0604020202020204" pitchFamily="34" charset="0"/>
                <a:ea typeface="Arial" panose="020B0604020202020204" pitchFamily="34" charset="0"/>
                <a:cs typeface="Times New Roman" panose="02020603050405020304" pitchFamily="18" charset="0"/>
              </a:rPr>
              <a:t>to introduce the competitions</a:t>
            </a:r>
          </a:p>
          <a:p>
            <a:pPr marL="342900" lvl="0" indent="-342900">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Social media guidance and templates (</a:t>
            </a:r>
            <a:r>
              <a:rPr lang="en-GB" sz="20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slide 16-23</a:t>
            </a:r>
            <a:r>
              <a:rPr lang="en-GB"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a:t>
            </a:r>
            <a:endParaRPr lang="en-GB"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Email schools about the competition </a:t>
            </a:r>
            <a:r>
              <a:rPr lang="en-GB"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rPr>
              <a:t>(</a:t>
            </a:r>
            <a:r>
              <a:rPr lang="en-GB" sz="20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slide 24</a:t>
            </a:r>
            <a:r>
              <a:rPr lang="en-GB"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rPr>
              <a:t>)</a:t>
            </a:r>
          </a:p>
          <a:p>
            <a:pPr marL="342900" lvl="0" indent="-342900">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Newsletter submission </a:t>
            </a:r>
            <a:r>
              <a:rPr lang="en-GB" sz="2000" dirty="0">
                <a:solidFill>
                  <a:schemeClr val="tx2"/>
                </a:solidFill>
                <a:latin typeface="Arial" panose="020B0604020202020204" pitchFamily="34" charset="0"/>
                <a:ea typeface="Calibri" panose="020F0502020204030204" pitchFamily="34"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a:t>
            </a:r>
            <a:r>
              <a:rPr lang="en-GB" sz="20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slide 25</a:t>
            </a:r>
            <a:r>
              <a:rPr lang="en-GB" sz="2000" dirty="0">
                <a:solidFill>
                  <a:schemeClr val="tx2"/>
                </a:solidFill>
                <a:latin typeface="Arial" panose="020B0604020202020204" pitchFamily="34" charset="0"/>
                <a:ea typeface="Calibri" panose="020F0502020204030204" pitchFamily="34"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a:t>
            </a:r>
            <a:endParaRPr lang="en-GB"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2000" dirty="0">
                <a:latin typeface="Arial" panose="020B0604020202020204" pitchFamily="34" charset="0"/>
                <a:ea typeface="Calibri" panose="020F0502020204030204" pitchFamily="34" charset="0"/>
                <a:cs typeface="Times New Roman" panose="02020603050405020304" pitchFamily="18" charset="0"/>
              </a:rPr>
              <a:t>Images for you to use from the </a:t>
            </a:r>
            <a:r>
              <a:rPr lang="en-GB" sz="2000" dirty="0">
                <a:solidFill>
                  <a:srgbClr val="005EB8"/>
                </a:solidFill>
                <a:latin typeface="Arial" panose="020B0604020202020204" pitchFamily="34" charset="0"/>
                <a:ea typeface="Arial" panose="020B06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Step into the NHS website</a:t>
            </a:r>
            <a:r>
              <a:rPr lang="en-GB" sz="2000"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 </a:t>
            </a:r>
            <a:endParaRPr lang="en-GB" sz="2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12F28A7-3FA6-E06F-5DFB-01322B9E8BE1}"/>
              </a:ext>
            </a:extLst>
          </p:cNvPr>
          <p:cNvSpPr/>
          <p:nvPr/>
        </p:nvSpPr>
        <p:spPr>
          <a:xfrm>
            <a:off x="3025514" y="4885380"/>
            <a:ext cx="9018439" cy="1393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ffectLst/>
              <a:ea typeface="Arial" panose="020B0604020202020204" pitchFamily="34" charset="0"/>
              <a:cs typeface="Times New Roman" panose="02020603050405020304" pitchFamily="18" charset="0"/>
            </a:endParaRPr>
          </a:p>
          <a:p>
            <a:pPr algn="ctr"/>
            <a:r>
              <a:rPr lang="en-GB" sz="1400" dirty="0">
                <a:solidFill>
                  <a:schemeClr val="bg1"/>
                </a:solidFill>
                <a:effectLst/>
                <a:ea typeface="Arial" panose="020B0604020202020204" pitchFamily="34" charset="0"/>
                <a:cs typeface="Times New Roman" panose="02020603050405020304" pitchFamily="18" charset="0"/>
              </a:rPr>
              <a:t>Please note that the primary and secondary competitions are different in terms of the entry task (</a:t>
            </a:r>
            <a:r>
              <a:rPr lang="en-GB" sz="1400" dirty="0">
                <a:solidFill>
                  <a:schemeClr val="bg1"/>
                </a:solidFill>
                <a:effectLst/>
                <a:ea typeface="Arial" panose="020B0604020202020204" pitchFamily="34" charset="0"/>
                <a:cs typeface="Times New Roman" panose="02020603050405020304" pitchFamily="18" charset="0"/>
                <a:hlinkClick r:id="rId11" action="ppaction://hlinksldjump"/>
              </a:rPr>
              <a:t>see slide 4</a:t>
            </a:r>
            <a:r>
              <a:rPr lang="en-GB" sz="1400" dirty="0">
                <a:solidFill>
                  <a:schemeClr val="bg1"/>
                </a:solidFill>
                <a:effectLst/>
                <a:ea typeface="Arial" panose="020B0604020202020204" pitchFamily="34" charset="0"/>
                <a:cs typeface="Times New Roman" panose="02020603050405020304" pitchFamily="18" charset="0"/>
              </a:rPr>
              <a:t>) and key messages (</a:t>
            </a:r>
            <a:r>
              <a:rPr lang="en-GB" sz="1400" dirty="0">
                <a:solidFill>
                  <a:schemeClr val="bg1"/>
                </a:solidFill>
                <a:ea typeface="Arial" panose="020B0604020202020204" pitchFamily="34" charset="0"/>
                <a:cs typeface="Times New Roman" panose="02020603050405020304" pitchFamily="18" charset="0"/>
                <a:hlinkClick r:id="rId12" action="ppaction://hlinksldjump"/>
              </a:rPr>
              <a:t>see slides 10 and 11</a:t>
            </a:r>
            <a:r>
              <a:rPr lang="en-GB" sz="1400" dirty="0">
                <a:solidFill>
                  <a:schemeClr val="bg1"/>
                </a:solidFill>
                <a:effectLst/>
                <a:ea typeface="Arial" panose="020B0604020202020204" pitchFamily="34" charset="0"/>
                <a:cs typeface="Times New Roman" panose="02020603050405020304" pitchFamily="18" charset="0"/>
              </a:rPr>
              <a:t>). They also have different webpages on the Step into the NHS website. </a:t>
            </a:r>
          </a:p>
          <a:p>
            <a:pPr algn="ctr"/>
            <a:endParaRPr lang="en-GB" sz="1400" dirty="0">
              <a:solidFill>
                <a:schemeClr val="bg1"/>
              </a:solidFill>
              <a:ea typeface="Arial" panose="020B0604020202020204" pitchFamily="34" charset="0"/>
              <a:cs typeface="Times New Roman" panose="02020603050405020304" pitchFamily="18" charset="0"/>
            </a:endParaRPr>
          </a:p>
          <a:p>
            <a:pPr algn="ctr"/>
            <a:r>
              <a:rPr lang="en-GB" sz="1400" dirty="0">
                <a:solidFill>
                  <a:schemeClr val="bg1"/>
                </a:solidFill>
                <a:effectLst/>
                <a:ea typeface="Arial" panose="020B0604020202020204" pitchFamily="34" charset="0"/>
                <a:cs typeface="Times New Roman" panose="02020603050405020304" pitchFamily="18" charset="0"/>
              </a:rPr>
              <a:t>Please be mindful of this if you are promoting both competitions at the same time (i.e. share both webpages rather than just one).</a:t>
            </a:r>
            <a:endParaRPr lang="en-GB" sz="1400" dirty="0">
              <a:solidFill>
                <a:schemeClr val="bg1"/>
              </a:solidFill>
              <a:effectLst/>
              <a:ea typeface="Calibri" panose="020F0502020204030204" pitchFamily="34" charset="0"/>
              <a:cs typeface="Times New Roman" panose="02020603050405020304" pitchFamily="18" charset="0"/>
            </a:endParaRPr>
          </a:p>
          <a:p>
            <a:pPr lvl="1"/>
            <a:r>
              <a:rPr lang="en-GB" sz="1800" b="0" i="0" dirty="0">
                <a:solidFill>
                  <a:srgbClr val="000000"/>
                </a:solidFill>
                <a:effectLst/>
                <a:latin typeface="Arial" panose="020B0604020202020204" pitchFamily="34" charset="0"/>
              </a:rPr>
              <a:t> </a:t>
            </a:r>
            <a:endPar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072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E83E-4A40-4FF7-826B-FEDD36D0648E}"/>
              </a:ext>
            </a:extLst>
          </p:cNvPr>
          <p:cNvSpPr>
            <a:spLocks noGrp="1"/>
          </p:cNvSpPr>
          <p:nvPr>
            <p:ph type="title"/>
          </p:nvPr>
        </p:nvSpPr>
        <p:spPr>
          <a:xfrm>
            <a:off x="3324223" y="1275766"/>
            <a:ext cx="8127547" cy="765747"/>
          </a:xfrm>
        </p:spPr>
        <p:txBody>
          <a:bodyPr/>
          <a:lstStyle/>
          <a:p>
            <a:pPr>
              <a:lnSpc>
                <a:spcPct val="107000"/>
              </a:lnSpc>
              <a:spcBef>
                <a:spcPts val="200"/>
              </a:spcBef>
            </a:pPr>
            <a:r>
              <a:rPr lang="en-GB" dirty="0">
                <a:solidFill>
                  <a:srgbClr val="005EB8"/>
                </a:solidFill>
                <a:ea typeface="Arial" panose="020B0604020202020204" pitchFamily="34" charset="0"/>
                <a:cs typeface="Times New Roman" panose="02020603050405020304" pitchFamily="18" charset="0"/>
              </a:rPr>
              <a:t>Email template to arrange a school visit</a:t>
            </a:r>
            <a:endParaRPr lang="en-GB" dirty="0">
              <a:solidFill>
                <a:srgbClr val="005EB8"/>
              </a:solidFill>
              <a:ea typeface="Times New Roman" panose="02020603050405020304" pitchFamily="18" charset="0"/>
              <a:cs typeface="Times New Roman" panose="02020603050405020304" pitchFamily="18" charset="0"/>
            </a:endParaRPr>
          </a:p>
        </p:txBody>
      </p:sp>
      <p:pic>
        <p:nvPicPr>
          <p:cNvPr id="7" name="Picture Placeholder 6">
            <a:extLst>
              <a:ext uri="{FF2B5EF4-FFF2-40B4-BE49-F238E27FC236}">
                <a16:creationId xmlns:a16="http://schemas.microsoft.com/office/drawing/2014/main" id="{B276672F-D8A6-C044-9FD5-FFAE60EEDA2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3882" y="1308735"/>
            <a:ext cx="2748987" cy="4670742"/>
          </a:xfrm>
        </p:spPr>
      </p:pic>
      <p:sp>
        <p:nvSpPr>
          <p:cNvPr id="8" name="Content Placeholder 2">
            <a:extLst>
              <a:ext uri="{FF2B5EF4-FFF2-40B4-BE49-F238E27FC236}">
                <a16:creationId xmlns:a16="http://schemas.microsoft.com/office/drawing/2014/main" id="{B3538A5F-1606-46C3-ADEE-46A7DB297320}"/>
              </a:ext>
            </a:extLst>
          </p:cNvPr>
          <p:cNvSpPr txBox="1">
            <a:spLocks/>
          </p:cNvSpPr>
          <p:nvPr/>
        </p:nvSpPr>
        <p:spPr>
          <a:xfrm>
            <a:off x="3324224" y="1906236"/>
            <a:ext cx="7766910" cy="1522764"/>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tx1"/>
                </a:solidFill>
                <a:effectLst/>
                <a:ea typeface="Calibri" panose="020F0502020204030204" pitchFamily="34" charset="0"/>
                <a:cs typeface="Times New Roman" panose="02020603050405020304" pitchFamily="18" charset="0"/>
              </a:rPr>
              <a:t>Dear </a:t>
            </a:r>
            <a:r>
              <a:rPr lang="en-GB" sz="1600" dirty="0">
                <a:solidFill>
                  <a:schemeClr val="tx1"/>
                </a:solidFill>
                <a:effectLst/>
                <a:highlight>
                  <a:srgbClr val="FFFF00"/>
                </a:highlight>
                <a:ea typeface="Calibri" panose="020F0502020204030204" pitchFamily="34" charset="0"/>
                <a:cs typeface="Times New Roman" panose="02020603050405020304" pitchFamily="18" charset="0"/>
              </a:rPr>
              <a:t>[teacher name]</a:t>
            </a:r>
            <a:r>
              <a:rPr lang="en-GB" sz="1600" dirty="0">
                <a:solidFill>
                  <a:schemeClr val="tx1"/>
                </a:solidFill>
                <a:effectLst/>
                <a:ea typeface="Calibri" panose="020F0502020204030204" pitchFamily="34" charset="0"/>
                <a:cs typeface="Times New Roman" panose="02020603050405020304" pitchFamily="18" charset="0"/>
              </a:rPr>
              <a:t>,</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I’m an NHS ambassador and would love to come into your school to tell your pupils about my role as a </a:t>
            </a:r>
            <a:r>
              <a:rPr lang="en-GB" sz="1600" dirty="0">
                <a:solidFill>
                  <a:schemeClr val="tx1"/>
                </a:solidFill>
                <a:effectLst/>
                <a:highlight>
                  <a:srgbClr val="FFFF00"/>
                </a:highlight>
                <a:ea typeface="Calibri" panose="020F0502020204030204" pitchFamily="34" charset="0"/>
                <a:cs typeface="Times New Roman" panose="02020603050405020304" pitchFamily="18" charset="0"/>
              </a:rPr>
              <a:t>[job role]</a:t>
            </a:r>
            <a:r>
              <a:rPr lang="en-GB" sz="1600" dirty="0">
                <a:solidFill>
                  <a:schemeClr val="tx1"/>
                </a:solidFill>
                <a:effectLst/>
                <a:ea typeface="Calibri" panose="020F0502020204030204" pitchFamily="34" charset="0"/>
                <a:cs typeface="Times New Roman" panose="02020603050405020304" pitchFamily="18" charset="0"/>
              </a:rPr>
              <a:t>.</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I can also tell your pupils about the fantastic Step into the NHS </a:t>
            </a:r>
            <a:r>
              <a:rPr lang="en-GB" sz="1600" u="sng" dirty="0">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GB" sz="1600" dirty="0">
                <a:solidFill>
                  <a:srgbClr val="005EB8"/>
                </a:solidFill>
                <a:hlinkClick r:id="rId4">
                  <a:extLst>
                    <a:ext uri="{A12FA001-AC4F-418D-AE19-62706E023703}">
                      <ahyp:hlinkClr xmlns:ahyp="http://schemas.microsoft.com/office/drawing/2018/hyperlinkcolor" val="tx"/>
                    </a:ext>
                  </a:extLst>
                </a:hlinkClick>
              </a:rPr>
              <a:t>https://www.stepintothenhs.nhs.uk/schools</a:t>
            </a:r>
            <a:r>
              <a:rPr lang="en-GB" sz="1600" dirty="0"/>
              <a:t>)</a:t>
            </a:r>
            <a:r>
              <a:rPr lang="en-GB" sz="1600" dirty="0">
                <a:ea typeface="Calibri" panose="020F0502020204030204" pitchFamily="34" charset="0"/>
                <a:cs typeface="Times New Roman" panose="02020603050405020304" pitchFamily="18" charset="0"/>
              </a:rPr>
              <a:t> </a:t>
            </a:r>
            <a:r>
              <a:rPr lang="en-GB" sz="1600" dirty="0">
                <a:solidFill>
                  <a:schemeClr val="tx1"/>
                </a:solidFill>
                <a:effectLst/>
                <a:ea typeface="Calibri" panose="020F0502020204030204" pitchFamily="34" charset="0"/>
                <a:cs typeface="Times New Roman" panose="02020603050405020304" pitchFamily="18" charset="0"/>
              </a:rPr>
              <a:t>careers competition which is open for entries. </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They’ll learn about over 350 NHS careers and learn there’s a job for everyone, no matter their background.</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 If you are interested, please let me know what dates and times are suitable for your school.</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 Thank you,</a:t>
            </a:r>
          </a:p>
          <a:p>
            <a:pPr marL="0" indent="0">
              <a:buNone/>
            </a:pPr>
            <a:r>
              <a:rPr lang="en-GB" sz="1600" dirty="0">
                <a:solidFill>
                  <a:schemeClr val="tx1"/>
                </a:solidFill>
                <a:effectLst/>
                <a:ea typeface="Calibri" panose="020F0502020204030204" pitchFamily="34" charset="0"/>
                <a:cs typeface="Times New Roman" panose="02020603050405020304" pitchFamily="18" charset="0"/>
              </a:rPr>
              <a:t> </a:t>
            </a:r>
            <a:r>
              <a:rPr lang="en-GB" sz="1600" dirty="0">
                <a:solidFill>
                  <a:schemeClr val="tx1"/>
                </a:solidFill>
                <a:effectLst/>
                <a:highlight>
                  <a:srgbClr val="FFFF00"/>
                </a:highlight>
                <a:ea typeface="Calibri" panose="020F0502020204030204" pitchFamily="34" charset="0"/>
                <a:cs typeface="Times New Roman" panose="02020603050405020304" pitchFamily="18" charset="0"/>
              </a:rPr>
              <a:t>[Your name]</a:t>
            </a:r>
            <a:endParaRPr lang="en-GB" sz="1600" dirty="0">
              <a:solidFill>
                <a:schemeClr val="tx1"/>
              </a:solidFill>
              <a:effectLst/>
              <a:ea typeface="Calibri" panose="020F0502020204030204" pitchFamily="34" charset="0"/>
              <a:cs typeface="Times New Roman" panose="02020603050405020304" pitchFamily="18" charset="0"/>
            </a:endParaRPr>
          </a:p>
          <a:p>
            <a:pPr marL="0" indent="0">
              <a:buNone/>
            </a:pPr>
            <a:r>
              <a:rPr lang="en-GB" sz="1600" b="1" dirty="0">
                <a:solidFill>
                  <a:schemeClr val="tx1"/>
                </a:solidFill>
                <a:effectLst/>
                <a:ea typeface="Calibri" panose="020F0502020204030204" pitchFamily="34" charset="0"/>
                <a:cs typeface="Times New Roman" panose="02020603050405020304" pitchFamily="18" charset="0"/>
              </a:rPr>
              <a:t>Step into the NHS ambassador</a:t>
            </a:r>
            <a:endParaRPr lang="en-GB" sz="1600" dirty="0">
              <a:solidFill>
                <a:schemeClr val="tx1"/>
              </a:solidFill>
              <a:effectLst/>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5AE8EBFB-AECD-77E9-08B4-14B6E8D147C5}"/>
              </a:ext>
            </a:extLst>
          </p:cNvPr>
          <p:cNvSpPr txBox="1">
            <a:spLocks/>
          </p:cNvSpPr>
          <p:nvPr/>
        </p:nvSpPr>
        <p:spPr>
          <a:xfrm>
            <a:off x="487680" y="5755640"/>
            <a:ext cx="2257425" cy="2590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lnSpc>
                <a:spcPct val="100000"/>
              </a:lnSpc>
              <a:spcBef>
                <a:spcPts val="0"/>
              </a:spcBef>
              <a:defRPr/>
            </a:pPr>
            <a:r>
              <a:rPr lang="en-GB" dirty="0">
                <a:solidFill>
                  <a:srgbClr val="FFFFFF"/>
                </a:solidFill>
                <a:latin typeface="Arial" panose="020B0604020202020204"/>
                <a:ea typeface="+mn-ea"/>
                <a:cs typeface="+mn-cs"/>
              </a:rPr>
              <a:t>Email template</a:t>
            </a:r>
          </a:p>
        </p:txBody>
      </p:sp>
    </p:spTree>
    <p:extLst>
      <p:ext uri="{BB962C8B-B14F-4D97-AF65-F5344CB8AC3E}">
        <p14:creationId xmlns:p14="http://schemas.microsoft.com/office/powerpoint/2010/main" val="183196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8C9704F-B5B7-4BA3-8C56-70405F71CA6E}"/>
              </a:ext>
            </a:extLst>
          </p:cNvPr>
          <p:cNvSpPr>
            <a:spLocks noGrp="1"/>
          </p:cNvSpPr>
          <p:nvPr>
            <p:ph type="title"/>
          </p:nvPr>
        </p:nvSpPr>
        <p:spPr>
          <a:xfrm>
            <a:off x="2566315" y="490973"/>
            <a:ext cx="10006012" cy="547688"/>
          </a:xfrm>
        </p:spPr>
        <p:txBody>
          <a:bodyPr/>
          <a:lstStyle/>
          <a:p>
            <a:r>
              <a:rPr lang="en-GB" sz="3600" b="1" dirty="0">
                <a:solidFill>
                  <a:srgbClr val="005EB8"/>
                </a:solidFill>
                <a:effectLst/>
                <a:latin typeface="Arial" panose="020B0604020202020204" pitchFamily="34" charset="0"/>
                <a:ea typeface="Arial" panose="020B0604020202020204" pitchFamily="34" charset="0"/>
              </a:rPr>
              <a:t>Social media guidance</a:t>
            </a:r>
            <a:endParaRPr lang="en-GB" sz="3600" dirty="0"/>
          </a:p>
        </p:txBody>
      </p:sp>
      <p:sp>
        <p:nvSpPr>
          <p:cNvPr id="11" name="Text Placeholder 7">
            <a:extLst>
              <a:ext uri="{FF2B5EF4-FFF2-40B4-BE49-F238E27FC236}">
                <a16:creationId xmlns:a16="http://schemas.microsoft.com/office/drawing/2014/main" id="{94358181-31B8-A756-42CB-6E914E13657B}"/>
              </a:ext>
            </a:extLst>
          </p:cNvPr>
          <p:cNvSpPr txBox="1">
            <a:spLocks/>
          </p:cNvSpPr>
          <p:nvPr/>
        </p:nvSpPr>
        <p:spPr>
          <a:xfrm>
            <a:off x="346466" y="1307286"/>
            <a:ext cx="10525682" cy="30024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Social media can be effective in reaching schools, young people and parents/carers. </a:t>
            </a:r>
          </a:p>
          <a:p>
            <a:pPr marL="0" indent="0">
              <a:lnSpc>
                <a:spcPct val="107000"/>
              </a:lnSpc>
              <a:spcBef>
                <a:spcPts val="200"/>
              </a:spcBef>
              <a:buNone/>
            </a:pPr>
            <a:endParaRPr lang="en-GB" sz="1800" b="1" dirty="0">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07000"/>
              </a:lnSpc>
              <a:spcBef>
                <a:spcPts val="200"/>
              </a:spcBef>
              <a:buNone/>
            </a:pPr>
            <a:r>
              <a:rPr lang="en-GB" sz="1800" b="1" dirty="0">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rPr>
              <a:t>General guidance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ea typeface="Arial" panose="020B0604020202020204" pitchFamily="34" charset="0"/>
                <a:cs typeface="Times New Roman" panose="02020603050405020304" pitchFamily="18" charset="0"/>
              </a:rPr>
              <a:t>X and LinkedIn are particularly popular with teachers and careers advisers, while TikTok, Snapchat and Instagram are more effective for young people. </a:t>
            </a:r>
          </a:p>
          <a:p>
            <a:pPr marL="342900" lvl="0" indent="-342900">
              <a:buFont typeface="Symbol" panose="05050102010706020507" pitchFamily="18" charset="2"/>
              <a:buChar char=""/>
            </a:pPr>
            <a:r>
              <a:rPr lang="en-GB" sz="1800" dirty="0">
                <a:solidFill>
                  <a:schemeClr val="tx1"/>
                </a:solidFill>
                <a:effectLst/>
                <a:ea typeface="Arial" panose="020B0604020202020204" pitchFamily="34" charset="0"/>
                <a:cs typeface="Times New Roman" panose="02020603050405020304" pitchFamily="18" charset="0"/>
              </a:rPr>
              <a:t>Facebook and Instagram might be more suited to parents and carers.</a:t>
            </a:r>
            <a:endParaRPr lang="en-GB" sz="1800" dirty="0">
              <a:solidFill>
                <a:schemeClr val="tx1"/>
              </a:solidFill>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ea typeface="Arial" panose="020B0604020202020204" pitchFamily="34" charset="0"/>
                <a:cs typeface="Times New Roman" panose="02020603050405020304" pitchFamily="18" charset="0"/>
              </a:rPr>
              <a:t>Please include the following in ALL posts:</a:t>
            </a:r>
            <a:endParaRPr lang="en-GB" sz="1800" dirty="0">
              <a:solidFill>
                <a:schemeClr val="tx1"/>
              </a:solidFill>
              <a:effectLst/>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800" dirty="0">
                <a:solidFill>
                  <a:schemeClr val="tx1"/>
                </a:solidFill>
                <a:effectLst/>
                <a:ea typeface="Arial" panose="020B0604020202020204" pitchFamily="34" charset="0"/>
                <a:cs typeface="Times New Roman" panose="02020603050405020304" pitchFamily="18" charset="0"/>
              </a:rPr>
              <a:t>#StepIntoTheNHS</a:t>
            </a:r>
            <a:endParaRPr lang="en-GB" sz="1800" dirty="0">
              <a:effectLst/>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en-GB" sz="1800" u="sng" dirty="0">
                <a:solidFill>
                  <a:srgbClr val="005EB8"/>
                </a:solidFill>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https://www.stepintothenhs.nhs.uk/schools</a:t>
            </a:r>
            <a:endParaRPr lang="en-GB" sz="1800" u="sng" dirty="0">
              <a:solidFill>
                <a:srgbClr val="005EB8"/>
              </a:solidFill>
              <a:ea typeface="Arial" panose="020B0604020202020204" pitchFamily="34" charset="0"/>
              <a:cs typeface="Times New Roman" panose="02020603050405020304" pitchFamily="18" charset="0"/>
            </a:endParaRPr>
          </a:p>
          <a:p>
            <a:pPr marL="742950" lvl="1" indent="-285750">
              <a:buFont typeface="Courier New" panose="02070309020205020404" pitchFamily="49" charset="0"/>
              <a:buChar char="o"/>
            </a:pPr>
            <a:r>
              <a:rPr lang="en-GB" sz="1800" dirty="0">
                <a:solidFill>
                  <a:schemeClr val="tx1"/>
                </a:solidFill>
                <a:effectLst/>
                <a:ea typeface="Arial" panose="020B0604020202020204" pitchFamily="34" charset="0"/>
                <a:cs typeface="Times New Roman" panose="02020603050405020304" pitchFamily="18" charset="0"/>
              </a:rPr>
              <a:t>mention any organisations (using ‘@’) you work with that may be able to repost or pass the message onto schools.</a:t>
            </a:r>
            <a:endParaRPr lang="en-GB" sz="1800" dirty="0">
              <a:solidFill>
                <a:schemeClr val="tx1"/>
              </a:solidFill>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chemeClr val="tx1"/>
                </a:solidFill>
                <a:effectLst/>
                <a:ea typeface="Arial" panose="020B0604020202020204" pitchFamily="34" charset="0"/>
                <a:cs typeface="Times New Roman" panose="02020603050405020304" pitchFamily="18" charset="0"/>
              </a:rPr>
              <a:t>Images and video content can also help with getting more engagement. We have some images available on the </a:t>
            </a:r>
            <a:r>
              <a:rPr lang="en-GB" sz="1800" dirty="0">
                <a:solidFill>
                  <a:srgbClr val="005EB8"/>
                </a:solidFill>
                <a:latin typeface="Arial" panose="020B0604020202020204" pitchFamily="34" charset="0"/>
                <a:ea typeface="Arial" panose="020B06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Step into the NHS website </a:t>
            </a:r>
            <a:r>
              <a:rPr lang="en-GB" sz="1800" dirty="0">
                <a:solidFill>
                  <a:schemeClr val="tx1"/>
                </a:solidFill>
                <a:effectLst/>
                <a:ea typeface="Arial" panose="020B0604020202020204" pitchFamily="34" charset="0"/>
                <a:cs typeface="Times New Roman" panose="02020603050405020304" pitchFamily="18" charset="0"/>
              </a:rPr>
              <a:t>for you to use.</a:t>
            </a:r>
            <a:endParaRPr lang="en-GB" sz="18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069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331" r="16331"/>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 uri="{C183D7F6-B498-43B3-948B-1728B52AA6E4}">
                <adec:decorative xmlns:adec="http://schemas.microsoft.com/office/drawing/2017/decorative" val="1"/>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pPr>
              <a:lnSpc>
                <a:spcPct val="107000"/>
              </a:lnSpc>
              <a:spcBef>
                <a:spcPts val="200"/>
              </a:spcBef>
            </a:pPr>
            <a:endParaRPr lang="en-GB"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Content Placeholder 6">
            <a:extLst>
              <a:ext uri="{FF2B5EF4-FFF2-40B4-BE49-F238E27FC236}">
                <a16:creationId xmlns:a16="http://schemas.microsoft.com/office/drawing/2014/main" id="{8D166238-75D3-0005-904E-5BD486117AE2}"/>
              </a:ext>
            </a:extLst>
          </p:cNvPr>
          <p:cNvSpPr>
            <a:spLocks noGrp="1"/>
          </p:cNvSpPr>
          <p:nvPr>
            <p:ph type="title" idx="4294967295"/>
          </p:nvPr>
        </p:nvSpPr>
        <p:spPr>
          <a:xfrm>
            <a:off x="3130550" y="1096963"/>
            <a:ext cx="8056563" cy="34686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2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005EB8"/>
                </a:solidFill>
                <a:effectLst/>
                <a:uLnTx/>
                <a:uFillTx/>
                <a:latin typeface="+mn-lt"/>
                <a:ea typeface="Times New Roman" panose="02020603050405020304" pitchFamily="18" charset="0"/>
                <a:cs typeface="Times New Roman" panose="02020603050405020304" pitchFamily="18" charset="0"/>
              </a:rPr>
              <a:t>Other ideas for social media engagement</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000" b="1"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rPr>
              <a:t>Post a video</a:t>
            </a: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100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rPr>
              <a:t>Say you’re an ambassador for the Step into the NHS schools’ competition and that schools can enter by searching ‘Step into the NHS.’ </a:t>
            </a:r>
            <a:endParaRPr kumimoji="0" lang="en-GB"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rPr>
              <a:t>Why not include some of the key messages </a:t>
            </a:r>
            <a:r>
              <a:rPr lang="en-GB" sz="2000" b="0" dirty="0">
                <a:solidFill>
                  <a:schemeClr val="tx1"/>
                </a:solidFill>
                <a:latin typeface="Arial" panose="020B0604020202020204" pitchFamily="34" charset="0"/>
                <a:ea typeface="Arial" panose="020B0604020202020204" pitchFamily="34" charset="0"/>
                <a:cs typeface="Times New Roman" panose="02020603050405020304" pitchFamily="18" charset="0"/>
              </a:rPr>
              <a:t>on</a:t>
            </a:r>
            <a:r>
              <a:rPr lang="en-GB" sz="2000" b="0" dirty="0">
                <a:solidFill>
                  <a:srgbClr val="005EB8"/>
                </a:solidFill>
                <a:ea typeface="Arial" panose="020B0604020202020204" pitchFamily="34" charset="0"/>
                <a:cs typeface="Times New Roman" panose="02020603050405020304" pitchFamily="18" charset="0"/>
              </a:rPr>
              <a:t> </a:t>
            </a:r>
            <a:r>
              <a:rPr lang="en-GB" sz="2000" b="0" dirty="0">
                <a:solidFill>
                  <a:srgbClr val="005EB8"/>
                </a:solidFill>
                <a:ea typeface="Arial" panose="020B060402020202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slides 10 and 11</a:t>
            </a:r>
            <a:r>
              <a:rPr lang="en-GB" sz="2000" b="0" dirty="0">
                <a:solidFill>
                  <a:srgbClr val="005EB8"/>
                </a:solidFill>
                <a:ea typeface="Arial" panose="020B0604020202020204" pitchFamily="34" charset="0"/>
                <a:cs typeface="Times New Roman" panose="02020603050405020304" pitchFamily="18" charset="0"/>
              </a:rPr>
              <a:t>?</a:t>
            </a:r>
            <a:br>
              <a:rPr lang="en-GB" sz="2000" b="0" dirty="0">
                <a:solidFill>
                  <a:srgbClr val="005EB8"/>
                </a:solidFill>
                <a:ea typeface="Arial" panose="020B0604020202020204" pitchFamily="34" charset="0"/>
                <a:cs typeface="Times New Roman" panose="02020603050405020304" pitchFamily="18" charset="0"/>
              </a:rPr>
            </a:br>
            <a:br>
              <a:rPr lang="en-GB" sz="2000" b="0" dirty="0">
                <a:solidFill>
                  <a:srgbClr val="005EB8"/>
                </a:solidFill>
                <a:ea typeface="Arial" panose="020B0604020202020204" pitchFamily="34" charset="0"/>
                <a:cs typeface="Times New Roman" panose="02020603050405020304" pitchFamily="18" charset="0"/>
              </a:rPr>
            </a:br>
            <a:r>
              <a:rPr kumimoji="0" lang="en-GB" sz="200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rPr>
              <a:t>Post a photo or video that illustrates your working ‘day in the life’. Mention that you’re an ambassador for the Step into the NHS schools’ competition and that you hope this inspires pupils and helps them with their entries.</a:t>
            </a:r>
          </a:p>
          <a:p>
            <a:pPr marL="342900" marR="0" lvl="0" indent="-342900" algn="l" defTabSz="914400" rtl="0" eaLnBrk="1" fontAlgn="auto" latinLnBrk="0" hangingPunct="1">
              <a:lnSpc>
                <a:spcPct val="107000"/>
              </a:lnSpc>
              <a:spcBef>
                <a:spcPts val="1000"/>
              </a:spcBef>
              <a:spcAft>
                <a:spcPts val="80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Times New Roman" panose="02020603050405020304" pitchFamily="18" charset="0"/>
              </a:rPr>
              <a:t>Remember to get your manager’s permission.</a:t>
            </a:r>
            <a:endParaRPr kumimoji="0" lang="en-GB"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5EB8"/>
                </a:solidFill>
                <a:effectLst/>
                <a:uLnTx/>
                <a:uFillTx/>
                <a:latin typeface="Arial" panose="020B0604020202020204" pitchFamily="34" charset="0"/>
                <a:ea typeface="Arial" panose="020B0604020202020204" pitchFamily="34" charset="0"/>
                <a:cs typeface="Times New Roman" panose="02020603050405020304" pitchFamily="18" charset="0"/>
              </a:rPr>
              <a:t> </a:t>
            </a:r>
            <a:endParaRPr kumimoji="0" lang="en-GB"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971231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D3C4C4-22F1-4FB9-99A0-7B95FE0FC2D7}"/>
              </a:ext>
            </a:extLst>
          </p:cNvPr>
          <p:cNvSpPr>
            <a:spLocks noGrp="1"/>
          </p:cNvSpPr>
          <p:nvPr>
            <p:ph idx="1"/>
          </p:nvPr>
        </p:nvSpPr>
        <p:spPr>
          <a:xfrm>
            <a:off x="3098242" y="1120818"/>
            <a:ext cx="8122752" cy="3468330"/>
          </a:xfrm>
        </p:spPr>
        <p:txBody>
          <a:bodyPr/>
          <a:lstStyle/>
          <a:p>
            <a:pPr>
              <a:lnSpc>
                <a:spcPct val="107000"/>
              </a:lnSpc>
              <a:spcBef>
                <a:spcPts val="200"/>
              </a:spcBef>
            </a:pPr>
            <a:r>
              <a:rPr lang="en-GB" sz="2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Engaging with NHS staff online</a:t>
            </a:r>
            <a:endParaRPr lang="en-GB" sz="20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chemeClr val="tx1"/>
                </a:solidFill>
                <a:latin typeface="Arial" panose="020B0604020202020204" pitchFamily="34" charset="0"/>
                <a:ea typeface="Arial" panose="020B0604020202020204" pitchFamily="34" charset="0"/>
                <a:cs typeface="Times New Roman" panose="02020603050405020304" pitchFamily="18" charset="0"/>
              </a:rPr>
              <a:t>You may want</a:t>
            </a: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to inspire some discussion with your audience about career aspirations.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600"/>
              </a:spcAft>
              <a:buFont typeface="Symbol" panose="05050102010706020507" pitchFamily="18" charset="2"/>
              <a:buChar char=""/>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Did you want to work in the NHS when you were a primary school pupil?</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600"/>
              </a:spcAft>
              <a:buFont typeface="Symbol" panose="05050102010706020507" pitchFamily="18" charset="2"/>
              <a:buChar char=""/>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How did you learn about careers when you were at school?</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Aft>
                <a:spcPts val="600"/>
              </a:spcAft>
              <a:buFont typeface="Symbol" panose="05050102010706020507" pitchFamily="18" charset="2"/>
              <a:buChar char=""/>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Do you think there are more NHS careers today than when you were a pupil at school?</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600"/>
              </a:spcAft>
            </a:pP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If you work in the NHS or know someone who does, you could share what your/their role is. Especially if the role is not as well-known or challenges stereotyping. Don’t forget to tag with </a:t>
            </a:r>
            <a:r>
              <a:rPr lang="en-GB" sz="2000" u="sng"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#StepIntoTheNHS</a:t>
            </a:r>
            <a:r>
              <a:rPr lang="en-GB"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5" name="Picture Placeholder 4" descr="A person standing in a kitchen&#10;&#10;Description automatically generated">
            <a:extLst>
              <a:ext uri="{FF2B5EF4-FFF2-40B4-BE49-F238E27FC236}">
                <a16:creationId xmlns:a16="http://schemas.microsoft.com/office/drawing/2014/main" id="{5306F914-ED48-0D4C-923C-1ECCECD0A7D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882" y="1308735"/>
            <a:ext cx="2748987" cy="4670742"/>
          </a:xfrm>
        </p:spPr>
      </p:pic>
      <p:sp>
        <p:nvSpPr>
          <p:cNvPr id="2" name="Title 1">
            <a:extLst>
              <a:ext uri="{FF2B5EF4-FFF2-40B4-BE49-F238E27FC236}">
                <a16:creationId xmlns:a16="http://schemas.microsoft.com/office/drawing/2014/main" id="{0EC3E83E-4A40-4FF7-826B-FEDD36D0648E}"/>
              </a:ext>
            </a:extLst>
          </p:cNvPr>
          <p:cNvSpPr>
            <a:spLocks noGrp="1"/>
          </p:cNvSpPr>
          <p:nvPr>
            <p:ph type="title"/>
          </p:nvPr>
        </p:nvSpPr>
        <p:spPr>
          <a:xfrm>
            <a:off x="3098242" y="516936"/>
            <a:ext cx="7321899" cy="529859"/>
          </a:xfrm>
        </p:spPr>
        <p:txBody>
          <a:bodyPr/>
          <a:lstStyle/>
          <a:p>
            <a:r>
              <a:rPr lang="en-GB" sz="2800" b="1" dirty="0">
                <a:solidFill>
                  <a:srgbClr val="005EB8"/>
                </a:solidFill>
                <a:effectLst/>
                <a:ea typeface="Times New Roman" panose="02020603050405020304" pitchFamily="18" charset="0"/>
                <a:cs typeface="Times New Roman" panose="02020603050405020304" pitchFamily="18" charset="0"/>
              </a:rPr>
              <a:t>Other ideas for social media engagement</a:t>
            </a:r>
            <a:br>
              <a:rPr lang="en-GB" dirty="0"/>
            </a:br>
            <a:endParaRPr lang="en-GB" dirty="0"/>
          </a:p>
        </p:txBody>
      </p:sp>
    </p:spTree>
    <p:extLst>
      <p:ext uri="{BB962C8B-B14F-4D97-AF65-F5344CB8AC3E}">
        <p14:creationId xmlns:p14="http://schemas.microsoft.com/office/powerpoint/2010/main" val="2026062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8C9704F-B5B7-4BA3-8C56-70405F71CA6E}"/>
              </a:ext>
            </a:extLst>
          </p:cNvPr>
          <p:cNvSpPr>
            <a:spLocks noGrp="1"/>
          </p:cNvSpPr>
          <p:nvPr>
            <p:ph type="title"/>
          </p:nvPr>
        </p:nvSpPr>
        <p:spPr>
          <a:xfrm>
            <a:off x="2484019" y="338774"/>
            <a:ext cx="6071063" cy="547688"/>
          </a:xfrm>
        </p:spPr>
        <p:txBody>
          <a:bodyPr/>
          <a:lstStyle/>
          <a:p>
            <a:pPr>
              <a:lnSpc>
                <a:spcPct val="107000"/>
              </a:lnSpc>
              <a:spcBef>
                <a:spcPts val="200"/>
              </a:spcBef>
            </a:pPr>
            <a:r>
              <a:rPr lang="en-GB" b="1" dirty="0">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rPr>
              <a:t>Template social media posts</a:t>
            </a:r>
            <a:endParaRPr lang="en-GB" b="1" dirty="0">
              <a:solidFill>
                <a:srgbClr val="005EB8"/>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Text Placeholder 7">
            <a:extLst>
              <a:ext uri="{FF2B5EF4-FFF2-40B4-BE49-F238E27FC236}">
                <a16:creationId xmlns:a16="http://schemas.microsoft.com/office/drawing/2014/main" id="{94358181-31B8-A756-42CB-6E914E13657B}"/>
              </a:ext>
              <a:ext uri="{C183D7F6-B498-43B3-948B-1728B52AA6E4}">
                <adec:decorative xmlns:adec="http://schemas.microsoft.com/office/drawing/2017/decorative" val="1"/>
              </a:ext>
            </a:extLst>
          </p:cNvPr>
          <p:cNvSpPr txBox="1">
            <a:spLocks/>
          </p:cNvSpPr>
          <p:nvPr/>
        </p:nvSpPr>
        <p:spPr>
          <a:xfrm>
            <a:off x="454738" y="2085502"/>
            <a:ext cx="3387819" cy="30024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p>
        </p:txBody>
      </p:sp>
      <p:sp>
        <p:nvSpPr>
          <p:cNvPr id="7" name="TextBox 6">
            <a:extLst>
              <a:ext uri="{FF2B5EF4-FFF2-40B4-BE49-F238E27FC236}">
                <a16:creationId xmlns:a16="http://schemas.microsoft.com/office/drawing/2014/main" id="{BD6C14BF-B9C7-B7F8-A044-CB25560208CA}"/>
              </a:ext>
            </a:extLst>
          </p:cNvPr>
          <p:cNvSpPr txBox="1"/>
          <p:nvPr/>
        </p:nvSpPr>
        <p:spPr>
          <a:xfrm>
            <a:off x="454738" y="1070422"/>
            <a:ext cx="6103620" cy="405047"/>
          </a:xfrm>
          <a:prstGeom prst="rect">
            <a:avLst/>
          </a:prstGeom>
          <a:noFill/>
        </p:spPr>
        <p:txBody>
          <a:bodyPr wrap="square">
            <a:spAutoFit/>
          </a:bodyPr>
          <a:lstStyle/>
          <a:p>
            <a:pPr>
              <a:lnSpc>
                <a:spcPct val="107000"/>
              </a:lnSpc>
              <a:spcBef>
                <a:spcPts val="200"/>
              </a:spcBef>
            </a:pPr>
            <a:r>
              <a:rPr lang="en-GB" sz="2000" b="1" dirty="0">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rPr>
              <a:t>Audience: careers advisers / school outreach</a:t>
            </a:r>
            <a:endParaRPr lang="en-GB"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F7C440BE-3176-8A42-0887-3500D1698D58}"/>
              </a:ext>
            </a:extLst>
          </p:cNvPr>
          <p:cNvGraphicFramePr>
            <a:graphicFrameLocks noGrp="1"/>
          </p:cNvGraphicFramePr>
          <p:nvPr>
            <p:extLst>
              <p:ext uri="{D42A27DB-BD31-4B8C-83A1-F6EECF244321}">
                <p14:modId xmlns:p14="http://schemas.microsoft.com/office/powerpoint/2010/main" val="2784021434"/>
              </p:ext>
            </p:extLst>
          </p:nvPr>
        </p:nvGraphicFramePr>
        <p:xfrm>
          <a:off x="454738" y="1108580"/>
          <a:ext cx="10257321" cy="4862958"/>
        </p:xfrm>
        <a:graphic>
          <a:graphicData uri="http://schemas.openxmlformats.org/drawingml/2006/table">
            <a:tbl>
              <a:tblPr firstRow="1" firstCol="1" bandRow="1"/>
              <a:tblGrid>
                <a:gridCol w="10257321">
                  <a:extLst>
                    <a:ext uri="{9D8B030D-6E8A-4147-A177-3AD203B41FA5}">
                      <a16:colId xmlns:a16="http://schemas.microsoft.com/office/drawing/2014/main" val="200754029"/>
                    </a:ext>
                  </a:extLst>
                </a:gridCol>
              </a:tblGrid>
              <a:tr h="288625">
                <a:tc>
                  <a:txBody>
                    <a:bodyPr/>
                    <a:lstStyle/>
                    <a:p>
                      <a:endParaRPr lang="en-GB" sz="1700" dirty="0">
                        <a:solidFill>
                          <a:schemeClr val="tx1"/>
                        </a:solidFill>
                        <a:effectLst/>
                        <a:latin typeface="+mn-lt"/>
                        <a:ea typeface="Calibri" panose="020F0502020204030204" pitchFamily="34" charset="0"/>
                        <a:cs typeface="Times New Roman" panose="02020603050405020304" pitchFamily="18" charset="0"/>
                      </a:endParaRPr>
                    </a:p>
                    <a:p>
                      <a:endParaRPr lang="en-GB" sz="1700" dirty="0">
                        <a:solidFill>
                          <a:schemeClr val="tx1"/>
                        </a:solidFill>
                        <a:effectLst/>
                        <a:latin typeface="+mn-lt"/>
                        <a:ea typeface="Calibri" panose="020F0502020204030204" pitchFamily="34" charset="0"/>
                        <a:cs typeface="Times New Roman" panose="02020603050405020304" pitchFamily="18" charset="0"/>
                      </a:endParaRPr>
                    </a:p>
                    <a:p>
                      <a:r>
                        <a:rPr lang="en-GB" sz="1700" dirty="0">
                          <a:solidFill>
                            <a:schemeClr val="tx1"/>
                          </a:solidFill>
                          <a:effectLst/>
                          <a:latin typeface="+mn-lt"/>
                          <a:ea typeface="Calibri" panose="020F0502020204030204" pitchFamily="34" charset="0"/>
                          <a:cs typeface="Times New Roman" panose="02020603050405020304" pitchFamily="18" charset="0"/>
                        </a:rPr>
                        <a:t>Tell the teachers you know about the fantastic #StepIntoTheNHS competitions! Young people explore over 350 NHS careers and learn there’s an NHS job for everyone in a one-hour lesson. </a:t>
                      </a:r>
                    </a:p>
                    <a:p>
                      <a:endParaRPr lang="en-GB" sz="1700" dirty="0">
                        <a:solidFill>
                          <a:schemeClr val="tx1"/>
                        </a:solidFill>
                        <a:effectLst/>
                        <a:latin typeface="+mn-lt"/>
                        <a:ea typeface="Calibri" panose="020F0502020204030204" pitchFamily="34" charset="0"/>
                        <a:cs typeface="Times New Roman" panose="02020603050405020304" pitchFamily="18" charset="0"/>
                      </a:endParaRPr>
                    </a:p>
                    <a:p>
                      <a:r>
                        <a:rPr lang="en-GB" sz="1700" dirty="0">
                          <a:solidFill>
                            <a:schemeClr val="tx1"/>
                          </a:solidFill>
                          <a:effectLst/>
                          <a:latin typeface="+mn-lt"/>
                          <a:ea typeface="Calibri" panose="020F0502020204030204" pitchFamily="34" charset="0"/>
                          <a:cs typeface="Times New Roman" panose="02020603050405020304" pitchFamily="18" charset="0"/>
                        </a:rPr>
                        <a:t>Visit </a:t>
                      </a:r>
                      <a:r>
                        <a:rPr lang="en-GB" sz="1700" u="sng" dirty="0">
                          <a:solidFill>
                            <a:schemeClr val="tx2"/>
                          </a:solidFill>
                          <a:effectLst/>
                          <a:latin typeface="+mn-lt"/>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https://www.stepintothenhs.nhs.uk/schools</a:t>
                      </a:r>
                      <a:r>
                        <a:rPr lang="en-GB" sz="1700" u="sng" dirty="0">
                          <a:solidFill>
                            <a:schemeClr val="tx2"/>
                          </a:solidFill>
                          <a:effectLst/>
                          <a:latin typeface="+mn-lt"/>
                          <a:ea typeface="Arial" panose="020B0604020202020204" pitchFamily="34" charset="0"/>
                          <a:cs typeface="Times New Roman" panose="02020603050405020304" pitchFamily="18" charset="0"/>
                        </a:rPr>
                        <a:t> </a:t>
                      </a:r>
                      <a:r>
                        <a:rPr lang="en-GB" sz="1700" dirty="0">
                          <a:solidFill>
                            <a:schemeClr val="tx1"/>
                          </a:solidFill>
                          <a:effectLst/>
                          <a:latin typeface="+mn-lt"/>
                          <a:ea typeface="Calibri" panose="020F0502020204030204" pitchFamily="34" charset="0"/>
                          <a:cs typeface="Times New Roman" panose="02020603050405020304" pitchFamily="18" charset="0"/>
                        </a:rPr>
                        <a:t>to find out about the competitions for primary and secondary education. </a:t>
                      </a:r>
                    </a:p>
                  </a:txBody>
                  <a:tcPr marL="40796" marR="40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217436"/>
                  </a:ext>
                </a:extLst>
              </a:tr>
              <a:tr h="338363">
                <a:tc>
                  <a:txBody>
                    <a:bodyPr/>
                    <a:lstStyle/>
                    <a:p>
                      <a:pPr>
                        <a:lnSpc>
                          <a:spcPct val="107000"/>
                        </a:lnSpc>
                        <a:spcAft>
                          <a:spcPts val="800"/>
                        </a:spcAft>
                      </a:pP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lang="en-GB"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#StepIntoTheNHS is a fantastic free resource for careers learning in schools. Young people in primary and secondary schools can learn about more than 350 different NHS careers and enter an exciting competition! </a:t>
                      </a:r>
                    </a:p>
                    <a:p>
                      <a:pPr>
                        <a:lnSpc>
                          <a:spcPct val="107000"/>
                        </a:lnSpc>
                        <a:spcAft>
                          <a:spcPts val="800"/>
                        </a:spcAft>
                      </a:pP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Download the one lesson launch for primary and secondary education at </a:t>
                      </a:r>
                      <a:r>
                        <a:rPr lang="en-GB" sz="1700" u="sng" dirty="0">
                          <a:solidFill>
                            <a:schemeClr val="tx2"/>
                          </a:solidFill>
                          <a:effectLst/>
                          <a:latin typeface="Arial" panose="020B0604020202020204" pitchFamily="34" charset="0"/>
                          <a:ea typeface="Arial" panose="020B0604020202020204" pitchFamily="34" charset="0"/>
                          <a:cs typeface="Times New Roman" panose="02020603050405020304" pitchFamily="18" charset="0"/>
                        </a:rPr>
                        <a:t>https://www.stepintothenhs.nhs.uk/schools</a:t>
                      </a:r>
                      <a:endParaRPr lang="en-GB" sz="17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96" marR="40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157560"/>
                  </a:ext>
                </a:extLst>
              </a:tr>
              <a:tr h="214030">
                <a:tc>
                  <a:txBody>
                    <a:bodyPr/>
                    <a:lstStyle/>
                    <a:p>
                      <a:pPr>
                        <a:lnSpc>
                          <a:spcPct val="107000"/>
                        </a:lnSpc>
                        <a:spcAft>
                          <a:spcPts val="800"/>
                        </a:spcAft>
                      </a:pP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lang="en-GB"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The free #StepIntoTheNHS ‘one lesson launch’ can raise young people’s careers aspirations in an hour.</a:t>
                      </a:r>
                      <a:r>
                        <a:rPr lang="en-GB" sz="1700" baseline="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lang="en-GB" sz="17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Competition winners in KS2 and KS3 will have the chance to see their entries displayed in public! Visit </a:t>
                      </a:r>
                      <a:r>
                        <a:rPr lang="en-GB" sz="1700" u="sng" dirty="0">
                          <a:solidFill>
                            <a:schemeClr val="tx2"/>
                          </a:solidFill>
                          <a:effectLst/>
                          <a:latin typeface="Arial" panose="020B0604020202020204" pitchFamily="34" charset="0"/>
                          <a:ea typeface="Arial" panose="020B0604020202020204" pitchFamily="34" charset="0"/>
                          <a:cs typeface="Times New Roman" panose="02020603050405020304" pitchFamily="18" charset="0"/>
                        </a:rPr>
                        <a:t>https://www.stepintothenhs.nhs.uk/schools</a:t>
                      </a:r>
                      <a:endParaRPr lang="en-GB" sz="17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96" marR="407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8671661"/>
                  </a:ext>
                </a:extLst>
              </a:tr>
            </a:tbl>
          </a:graphicData>
        </a:graphic>
      </p:graphicFrame>
    </p:spTree>
    <p:extLst>
      <p:ext uri="{BB962C8B-B14F-4D97-AF65-F5344CB8AC3E}">
        <p14:creationId xmlns:p14="http://schemas.microsoft.com/office/powerpoint/2010/main" val="134132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B473-9103-3880-A279-120B7B6379F7}"/>
              </a:ext>
            </a:extLst>
          </p:cNvPr>
          <p:cNvSpPr>
            <a:spLocks noGrp="1"/>
          </p:cNvSpPr>
          <p:nvPr>
            <p:ph type="title"/>
          </p:nvPr>
        </p:nvSpPr>
        <p:spPr>
          <a:xfrm>
            <a:off x="3324225" y="807451"/>
            <a:ext cx="6866963" cy="529859"/>
          </a:xfrm>
        </p:spPr>
        <p:txBody>
          <a:bodyPr/>
          <a:lstStyle/>
          <a:p>
            <a:r>
              <a:rPr lang="en-GB" dirty="0">
                <a:solidFill>
                  <a:srgbClr val="005EB8"/>
                </a:solidFill>
              </a:rPr>
              <a:t>Contents</a:t>
            </a:r>
          </a:p>
        </p:txBody>
      </p:sp>
      <p:sp>
        <p:nvSpPr>
          <p:cNvPr id="3" name="Content Placeholder 2">
            <a:extLst>
              <a:ext uri="{FF2B5EF4-FFF2-40B4-BE49-F238E27FC236}">
                <a16:creationId xmlns:a16="http://schemas.microsoft.com/office/drawing/2014/main" id="{4201C6DF-8C1E-C775-F9F1-F05EDD31B791}"/>
              </a:ext>
            </a:extLst>
          </p:cNvPr>
          <p:cNvSpPr>
            <a:spLocks noGrp="1"/>
          </p:cNvSpPr>
          <p:nvPr>
            <p:ph idx="1"/>
          </p:nvPr>
        </p:nvSpPr>
        <p:spPr>
          <a:xfrm>
            <a:off x="3324224" y="1660127"/>
            <a:ext cx="6063615" cy="3967957"/>
          </a:xfrm>
        </p:spPr>
        <p:txBody>
          <a:bodyPr/>
          <a:lstStyle/>
          <a:p>
            <a:r>
              <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What is Step </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into the NHS</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3-4)</a:t>
            </a:r>
          </a:p>
          <a:p>
            <a:r>
              <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Who this guide is for?</a:t>
            </a:r>
            <a:r>
              <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rPr>
              <a:t> (slide 5)</a:t>
            </a:r>
          </a:p>
          <a:p>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How do I tell schools about the competitions?</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6-11)</a:t>
            </a:r>
          </a:p>
          <a:p>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What you can do each month</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12-13)</a:t>
            </a:r>
          </a:p>
          <a:p>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Templates and resources to help you</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14-25)</a:t>
            </a:r>
          </a:p>
          <a:p>
            <a:pPr marL="285750" indent="-285750">
              <a:buFont typeface="Arial" panose="020B0604020202020204" pitchFamily="34" charset="0"/>
              <a:buChar char="•"/>
            </a:pP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Arranging a school visit</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 15)</a:t>
            </a:r>
          </a:p>
          <a:p>
            <a:pPr marL="285750" indent="-285750">
              <a:buFont typeface="Arial" panose="020B0604020202020204" pitchFamily="34" charset="0"/>
              <a:buChar char="•"/>
            </a:pP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Social media guidance and template posts</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16-23)</a:t>
            </a:r>
          </a:p>
          <a:p>
            <a:pPr marL="285750" indent="-285750">
              <a:buFont typeface="Arial" panose="020B0604020202020204" pitchFamily="34" charset="0"/>
              <a:buChar char="•"/>
            </a:pP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Emailing schools about the competition</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 24)</a:t>
            </a:r>
          </a:p>
          <a:p>
            <a:pPr marL="285750" indent="-285750">
              <a:buFont typeface="Arial" panose="020B0604020202020204" pitchFamily="34" charset="0"/>
              <a:buChar char="•"/>
            </a:pP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Newsletter submission</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 25)</a:t>
            </a:r>
          </a:p>
          <a:p>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About the competitions</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 (slides 26-33)</a:t>
            </a:r>
          </a:p>
          <a:p>
            <a:pPr marL="285750" indent="-285750">
              <a:buFont typeface="Arial" panose="020B0604020202020204" pitchFamily="34" charset="0"/>
              <a:buChar char="•"/>
            </a:pPr>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endPar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1800" dirty="0">
              <a:effectLst/>
              <a:ea typeface="Calibri" panose="020F0502020204030204" pitchFamily="34" charset="0"/>
              <a:cs typeface="Times New Roman" panose="02020603050405020304" pitchFamily="18" charset="0"/>
            </a:endParaRPr>
          </a:p>
          <a:p>
            <a:endParaRPr lang="en-GB" sz="1700" dirty="0"/>
          </a:p>
        </p:txBody>
      </p:sp>
      <p:sp>
        <p:nvSpPr>
          <p:cNvPr id="4" name="Picture Placeholder 3">
            <a:extLst>
              <a:ext uri="{FF2B5EF4-FFF2-40B4-BE49-F238E27FC236}">
                <a16:creationId xmlns:a16="http://schemas.microsoft.com/office/drawing/2014/main" id="{9866D547-5E90-6E6E-7FD5-54F70C02EAC3}"/>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pic>
        <p:nvPicPr>
          <p:cNvPr id="5" name="Picture 4">
            <a:extLst>
              <a:ext uri="{FF2B5EF4-FFF2-40B4-BE49-F238E27FC236}">
                <a16:creationId xmlns:a16="http://schemas.microsoft.com/office/drawing/2014/main" id="{3F3328FE-6762-5272-57AD-A6FD199F706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0" y="1309536"/>
            <a:ext cx="2749534" cy="4669941"/>
          </a:xfrm>
          <a:prstGeom prst="rect">
            <a:avLst/>
          </a:prstGeom>
        </p:spPr>
      </p:pic>
    </p:spTree>
    <p:extLst>
      <p:ext uri="{BB962C8B-B14F-4D97-AF65-F5344CB8AC3E}">
        <p14:creationId xmlns:p14="http://schemas.microsoft.com/office/powerpoint/2010/main" val="404564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6C14BF-B9C7-B7F8-A044-CB25560208CA}"/>
              </a:ext>
            </a:extLst>
          </p:cNvPr>
          <p:cNvSpPr txBox="1"/>
          <p:nvPr/>
        </p:nvSpPr>
        <p:spPr>
          <a:xfrm>
            <a:off x="523318" y="1162686"/>
            <a:ext cx="6103620" cy="405047"/>
          </a:xfrm>
          <a:prstGeom prst="rect">
            <a:avLst/>
          </a:prstGeom>
          <a:noFill/>
        </p:spPr>
        <p:txBody>
          <a:bodyPr wrap="square">
            <a:spAutoFit/>
          </a:bodyPr>
          <a:lstStyle/>
          <a:p>
            <a:pPr>
              <a:lnSpc>
                <a:spcPct val="107000"/>
              </a:lnSpc>
              <a:spcBef>
                <a:spcPts val="200"/>
              </a:spcBef>
            </a:pPr>
            <a:r>
              <a:rPr lang="en-GB" sz="2000" b="1" dirty="0">
                <a:solidFill>
                  <a:srgbClr val="005EB8"/>
                </a:solidFill>
                <a:effectLst/>
                <a:latin typeface="Arial" panose="020B0604020202020204" pitchFamily="34" charset="0"/>
                <a:ea typeface="Arial" panose="020B0604020202020204" pitchFamily="34" charset="0"/>
              </a:rPr>
              <a:t>Audience: teachers</a:t>
            </a:r>
            <a:endParaRPr lang="en-GB"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17BD75F-B41F-7235-34EA-6B31C16E7826}"/>
              </a:ext>
            </a:extLst>
          </p:cNvPr>
          <p:cNvGraphicFramePr>
            <a:graphicFrameLocks noGrp="1"/>
          </p:cNvGraphicFramePr>
          <p:nvPr>
            <p:extLst>
              <p:ext uri="{D42A27DB-BD31-4B8C-83A1-F6EECF244321}">
                <p14:modId xmlns:p14="http://schemas.microsoft.com/office/powerpoint/2010/main" val="3016662362"/>
              </p:ext>
            </p:extLst>
          </p:nvPr>
        </p:nvGraphicFramePr>
        <p:xfrm>
          <a:off x="523318" y="1162686"/>
          <a:ext cx="10953650" cy="4361245"/>
        </p:xfrm>
        <a:graphic>
          <a:graphicData uri="http://schemas.openxmlformats.org/drawingml/2006/table">
            <a:tbl>
              <a:tblPr firstRow="1" firstCol="1" bandRow="1"/>
              <a:tblGrid>
                <a:gridCol w="10953650">
                  <a:extLst>
                    <a:ext uri="{9D8B030D-6E8A-4147-A177-3AD203B41FA5}">
                      <a16:colId xmlns:a16="http://schemas.microsoft.com/office/drawing/2014/main" val="3094320450"/>
                    </a:ext>
                  </a:extLst>
                </a:gridCol>
              </a:tblGrid>
              <a:tr h="805174">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p>
                    <a:p>
                      <a:pPr>
                        <a:lnSpc>
                          <a:spcPct val="107000"/>
                        </a:lnSpc>
                        <a:spcAft>
                          <a:spcPts val="800"/>
                        </a:spcAft>
                      </a:pP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Did you know there are over 350 roles in the NHS? The #StepIntoTheNHS careers competition helps raise your students’ career aspirations. They’ll also have the exciting chance to see their winning entry displayed in public!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https://www.stepintothenhs.nhs.uk/schools</a:t>
                      </a:r>
                      <a:endParaRPr lang="en-GB" sz="1800" dirty="0">
                        <a:solidFill>
                          <a:schemeClr val="tx2"/>
                        </a:solidFill>
                        <a:effectLst/>
                        <a:latin typeface="+mn-lt"/>
                        <a:ea typeface="Calibri" panose="020F0502020204030204" pitchFamily="34" charset="0"/>
                        <a:cs typeface="Times New Roman" panose="02020603050405020304" pitchFamily="18" charset="0"/>
                      </a:endParaRPr>
                    </a:p>
                  </a:txBody>
                  <a:tcPr marL="32390" marR="32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9087788"/>
                  </a:ext>
                </a:extLst>
              </a:tr>
              <a:tr h="999590">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Looking to inspire young people in your school? Explore over 350 NHS careers available with the free, curriculum-linked ‘one lesson launch’ for KS2 and KS3. Visit </a:t>
                      </a:r>
                      <a:r>
                        <a:rPr lang="en-GB" sz="1800" u="sng" dirty="0">
                          <a:solidFill>
                            <a:schemeClr val="tx2"/>
                          </a:solidFill>
                          <a:effectLst/>
                          <a:latin typeface="+mn-lt"/>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https://www.stepintothenhs.nhs.uk/schools</a:t>
                      </a:r>
                      <a:endParaRPr lang="en-GB" sz="1800" u="sng" dirty="0">
                        <a:solidFill>
                          <a:schemeClr val="tx2"/>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#StepIntoTheNHS</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32390" marR="32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8554181"/>
                  </a:ext>
                </a:extLst>
              </a:tr>
              <a:tr h="695155">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Explore free careers resources for your KS2 and KS3 students! With #StepIntoTheNHS, you can introduce your pupils to the breadth of over 350 roles available in the NHS.</a:t>
                      </a: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https://www.stepintothenhs.nhs.uk/schools</a:t>
                      </a:r>
                      <a:endParaRPr lang="en-GB" sz="1800" dirty="0">
                        <a:solidFill>
                          <a:schemeClr val="tx2"/>
                        </a:solidFill>
                        <a:effectLst/>
                        <a:latin typeface="+mn-lt"/>
                        <a:ea typeface="Calibri" panose="020F0502020204030204" pitchFamily="34" charset="0"/>
                        <a:cs typeface="Times New Roman" panose="02020603050405020304" pitchFamily="18" charset="0"/>
                      </a:endParaRPr>
                    </a:p>
                  </a:txBody>
                  <a:tcPr marL="32390" marR="32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747662"/>
                  </a:ext>
                </a:extLst>
              </a:tr>
            </a:tbl>
          </a:graphicData>
        </a:graphic>
      </p:graphicFrame>
      <p:sp>
        <p:nvSpPr>
          <p:cNvPr id="4" name="Title 3">
            <a:extLst>
              <a:ext uri="{FF2B5EF4-FFF2-40B4-BE49-F238E27FC236}">
                <a16:creationId xmlns:a16="http://schemas.microsoft.com/office/drawing/2014/main" id="{C6E27A14-3313-2382-D0BB-3A4AB043A85F}"/>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Social media posts for teachers slide 2</a:t>
            </a:r>
          </a:p>
        </p:txBody>
      </p:sp>
    </p:spTree>
    <p:extLst>
      <p:ext uri="{BB962C8B-B14F-4D97-AF65-F5344CB8AC3E}">
        <p14:creationId xmlns:p14="http://schemas.microsoft.com/office/powerpoint/2010/main" val="1150890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6C14BF-B9C7-B7F8-A044-CB25560208CA}"/>
              </a:ext>
            </a:extLst>
          </p:cNvPr>
          <p:cNvSpPr txBox="1"/>
          <p:nvPr/>
        </p:nvSpPr>
        <p:spPr>
          <a:xfrm>
            <a:off x="513158" y="1147041"/>
            <a:ext cx="6103620" cy="405047"/>
          </a:xfrm>
          <a:prstGeom prst="rect">
            <a:avLst/>
          </a:prstGeom>
          <a:noFill/>
        </p:spPr>
        <p:txBody>
          <a:bodyPr wrap="square">
            <a:spAutoFit/>
          </a:bodyPr>
          <a:lstStyle/>
          <a:p>
            <a:pPr>
              <a:lnSpc>
                <a:spcPct val="107000"/>
              </a:lnSpc>
              <a:spcBef>
                <a:spcPts val="200"/>
              </a:spcBef>
            </a:pPr>
            <a:r>
              <a:rPr lang="en-GB" sz="2000" b="1" dirty="0">
                <a:solidFill>
                  <a:srgbClr val="005EB8"/>
                </a:solidFill>
                <a:effectLst/>
                <a:latin typeface="Arial" panose="020B0604020202020204" pitchFamily="34" charset="0"/>
                <a:ea typeface="Arial" panose="020B0604020202020204" pitchFamily="34" charset="0"/>
              </a:rPr>
              <a:t>Audience: parents</a:t>
            </a:r>
            <a:endParaRPr lang="en-GB"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A19F375-01B2-1865-D3F8-C6206B21AC69}"/>
              </a:ext>
            </a:extLst>
          </p:cNvPr>
          <p:cNvGraphicFramePr>
            <a:graphicFrameLocks noGrp="1"/>
          </p:cNvGraphicFramePr>
          <p:nvPr>
            <p:extLst>
              <p:ext uri="{D42A27DB-BD31-4B8C-83A1-F6EECF244321}">
                <p14:modId xmlns:p14="http://schemas.microsoft.com/office/powerpoint/2010/main" val="3062858293"/>
              </p:ext>
            </p:extLst>
          </p:nvPr>
        </p:nvGraphicFramePr>
        <p:xfrm>
          <a:off x="513158" y="1147041"/>
          <a:ext cx="11084299" cy="4756342"/>
        </p:xfrm>
        <a:graphic>
          <a:graphicData uri="http://schemas.openxmlformats.org/drawingml/2006/table">
            <a:tbl>
              <a:tblPr firstRow="1" firstCol="1" bandRow="1"/>
              <a:tblGrid>
                <a:gridCol w="11084299">
                  <a:extLst>
                    <a:ext uri="{9D8B030D-6E8A-4147-A177-3AD203B41FA5}">
                      <a16:colId xmlns:a16="http://schemas.microsoft.com/office/drawing/2014/main" val="2159268024"/>
                    </a:ext>
                  </a:extLst>
                </a:gridCol>
              </a:tblGrid>
              <a:tr h="1058634">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If you have children in years 3-6 or 7-9, let their school know that they can explore over 350 careers and enter an exciting competition. Winners have the chance to see their entry displayed in public!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https://www.stepintothenhs.nhs.uk/schools</a:t>
                      </a:r>
                      <a:endParaRPr lang="en-GB" sz="1800" dirty="0">
                        <a:solidFill>
                          <a:schemeClr val="tx2"/>
                        </a:solidFill>
                        <a:effectLst/>
                        <a:latin typeface="+mn-lt"/>
                        <a:ea typeface="Calibri" panose="020F0502020204030204" pitchFamily="34" charset="0"/>
                        <a:cs typeface="Times New Roman" panose="02020603050405020304" pitchFamily="18" charset="0"/>
                      </a:endParaRPr>
                    </a:p>
                  </a:txBody>
                  <a:tcPr marL="35307" marR="3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7675542"/>
                  </a:ext>
                </a:extLst>
              </a:tr>
              <a:tr h="1496094">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tx1"/>
                          </a:solidFill>
                          <a:effectLst/>
                          <a:latin typeface="+mn-lt"/>
                          <a:ea typeface="Arial" panose="020B0604020202020204" pitchFamily="34" charset="0"/>
                          <a:cs typeface="Times New Roman" panose="02020603050405020304" pitchFamily="18" charset="0"/>
                        </a:rPr>
                        <a:t>For early-mid February</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If you have school-age children, they can #StepIntoTheNHS this half-term and learn about the world of NHS careers. There’s also a fantastic competition for KS2 and KS3 – let their teacher know!</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Get started by taking our fun quiz: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https://www.stepintothenhs.nhs.uk/careers/take-the-test</a:t>
                      </a:r>
                      <a:endParaRPr lang="en-GB" sz="1800" dirty="0">
                        <a:solidFill>
                          <a:schemeClr val="tx2"/>
                        </a:solidFill>
                        <a:effectLst/>
                        <a:latin typeface="+mn-lt"/>
                        <a:ea typeface="Calibri" panose="020F0502020204030204" pitchFamily="34" charset="0"/>
                        <a:cs typeface="Times New Roman" panose="02020603050405020304" pitchFamily="18" charset="0"/>
                      </a:endParaRPr>
                    </a:p>
                  </a:txBody>
                  <a:tcPr marL="35307" marR="3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7930185"/>
                  </a:ext>
                </a:extLst>
              </a:tr>
              <a:tr h="1496094">
                <a:tc>
                  <a:txBody>
                    <a:bodyPr/>
                    <a:lstStyle/>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chemeClr val="tx1"/>
                          </a:solidFill>
                          <a:effectLst/>
                          <a:latin typeface="+mn-lt"/>
                          <a:ea typeface="Arial" panose="020B0604020202020204" pitchFamily="34" charset="0"/>
                          <a:cs typeface="Times New Roman" panose="02020603050405020304" pitchFamily="18" charset="0"/>
                        </a:rPr>
                        <a:t>For late March/early April</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If you have school-age children, they can #StepIntoTheNHS this Easter holidays and learn about the world of NHS careers. There’s also a fantastic competition for KS2 and KS3 – let their teacher know!</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 Get started by taking our fun quiz: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https://www.stepintothenhs.nhs.uk/careers/take-the-test</a:t>
                      </a:r>
                      <a:endParaRPr lang="en-GB" sz="1800" dirty="0">
                        <a:solidFill>
                          <a:schemeClr val="tx2"/>
                        </a:solidFill>
                        <a:effectLst/>
                        <a:latin typeface="+mn-lt"/>
                        <a:ea typeface="Calibri" panose="020F0502020204030204" pitchFamily="34" charset="0"/>
                        <a:cs typeface="Times New Roman" panose="02020603050405020304" pitchFamily="18" charset="0"/>
                      </a:endParaRPr>
                    </a:p>
                  </a:txBody>
                  <a:tcPr marL="35307" marR="353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7656855"/>
                  </a:ext>
                </a:extLst>
              </a:tr>
            </a:tbl>
          </a:graphicData>
        </a:graphic>
      </p:graphicFrame>
      <p:sp>
        <p:nvSpPr>
          <p:cNvPr id="3" name="Title 2">
            <a:extLst>
              <a:ext uri="{FF2B5EF4-FFF2-40B4-BE49-F238E27FC236}">
                <a16:creationId xmlns:a16="http://schemas.microsoft.com/office/drawing/2014/main" id="{0E4F08B6-A315-2404-D7BF-AB18D4079815}"/>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Social media posts for parents</a:t>
            </a:r>
          </a:p>
        </p:txBody>
      </p:sp>
    </p:spTree>
    <p:extLst>
      <p:ext uri="{BB962C8B-B14F-4D97-AF65-F5344CB8AC3E}">
        <p14:creationId xmlns:p14="http://schemas.microsoft.com/office/powerpoint/2010/main" val="49597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6C14BF-B9C7-B7F8-A044-CB25560208CA}"/>
              </a:ext>
            </a:extLst>
          </p:cNvPr>
          <p:cNvSpPr txBox="1"/>
          <p:nvPr/>
        </p:nvSpPr>
        <p:spPr>
          <a:xfrm>
            <a:off x="467282" y="1144326"/>
            <a:ext cx="6103620" cy="405047"/>
          </a:xfrm>
          <a:prstGeom prst="rect">
            <a:avLst/>
          </a:prstGeom>
          <a:noFill/>
        </p:spPr>
        <p:txBody>
          <a:bodyPr wrap="square">
            <a:spAutoFit/>
          </a:bodyPr>
          <a:lstStyle/>
          <a:p>
            <a:pPr>
              <a:lnSpc>
                <a:spcPct val="107000"/>
              </a:lnSpc>
              <a:spcBef>
                <a:spcPts val="200"/>
              </a:spcBef>
            </a:pPr>
            <a:r>
              <a:rPr lang="en-GB" sz="2000" b="1"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Post about the Step into the NHS Day in March  </a:t>
            </a:r>
            <a:endParaRPr lang="en-GB" sz="20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046E85E7-0E77-A2EF-F7FE-56DB5F4F54E2}"/>
              </a:ext>
            </a:extLst>
          </p:cNvPr>
          <p:cNvGraphicFramePr>
            <a:graphicFrameLocks noGrp="1"/>
          </p:cNvGraphicFramePr>
          <p:nvPr>
            <p:extLst>
              <p:ext uri="{D42A27DB-BD31-4B8C-83A1-F6EECF244321}">
                <p14:modId xmlns:p14="http://schemas.microsoft.com/office/powerpoint/2010/main" val="2537089322"/>
              </p:ext>
            </p:extLst>
          </p:nvPr>
        </p:nvGraphicFramePr>
        <p:xfrm>
          <a:off x="523318" y="1148080"/>
          <a:ext cx="10647602" cy="4863519"/>
        </p:xfrm>
        <a:graphic>
          <a:graphicData uri="http://schemas.openxmlformats.org/drawingml/2006/table">
            <a:tbl>
              <a:tblPr firstRow="1" firstCol="1" bandRow="1"/>
              <a:tblGrid>
                <a:gridCol w="10647602">
                  <a:extLst>
                    <a:ext uri="{9D8B030D-6E8A-4147-A177-3AD203B41FA5}">
                      <a16:colId xmlns:a16="http://schemas.microsoft.com/office/drawing/2014/main" val="3963014903"/>
                    </a:ext>
                  </a:extLst>
                </a:gridCol>
              </a:tblGrid>
              <a:tr h="2561771">
                <a:tc>
                  <a:txBody>
                    <a:bodyPr/>
                    <a:lstStyle/>
                    <a:p>
                      <a:pPr>
                        <a:lnSpc>
                          <a:spcPct val="107000"/>
                        </a:lnSpc>
                        <a:spcAft>
                          <a:spcPts val="800"/>
                        </a:spcAft>
                      </a:pPr>
                      <a:r>
                        <a:rPr lang="en-GB" sz="1800" dirty="0">
                          <a:effectLst/>
                          <a:latin typeface="+mn-lt"/>
                          <a:ea typeface="Arial" panose="020B0604020202020204" pitchFamily="34" charset="0"/>
                          <a:cs typeface="Times New Roman" panose="02020603050405020304" pitchFamily="18" charset="0"/>
                        </a:rPr>
                        <a:t> </a:t>
                      </a:r>
                      <a:endParaRPr lang="en-GB"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800" b="1" dirty="0">
                        <a:solidFill>
                          <a:schemeClr val="tx1"/>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en-GB" sz="1800" b="1" dirty="0">
                          <a:solidFill>
                            <a:schemeClr val="tx1"/>
                          </a:solidFill>
                          <a:effectLst/>
                          <a:latin typeface="+mn-lt"/>
                          <a:ea typeface="Arial" panose="020B0604020202020204" pitchFamily="34" charset="0"/>
                          <a:cs typeface="Times New Roman" panose="02020603050405020304" pitchFamily="18" charset="0"/>
                        </a:rPr>
                        <a:t>KS2</a:t>
                      </a: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The NHS will be beamed LIVE into primary schools on Thursday 13 March. Pupils will have the unique opportunity to ask NHS staff their burning questions.</a:t>
                      </a:r>
                      <a:endParaRPr lang="en-GB" sz="1800" dirty="0">
                        <a:solidFill>
                          <a:schemeClr val="tx1"/>
                        </a:solidFill>
                        <a:effectLst/>
                        <a:latin typeface="+mn-lt"/>
                        <a:ea typeface="Calibri" panose="020F0502020204030204" pitchFamily="34" charset="0"/>
                        <a:cs typeface="Times New Roman" panose="02020603050405020304" pitchFamily="18" charset="0"/>
                      </a:endParaRPr>
                    </a:p>
                    <a:p>
                      <a:r>
                        <a:rPr lang="en-GB" sz="1800" dirty="0">
                          <a:solidFill>
                            <a:schemeClr val="tx1"/>
                          </a:solidFill>
                          <a:effectLst/>
                          <a:latin typeface="+mn-lt"/>
                          <a:ea typeface="Arial" panose="020B0604020202020204" pitchFamily="34" charset="0"/>
                          <a:cs typeface="Times New Roman" panose="02020603050405020304" pitchFamily="18" charset="0"/>
                        </a:rPr>
                        <a:t>Find out how to register on the #StepIntoTheNHS website! </a:t>
                      </a:r>
                      <a:r>
                        <a:rPr lang="en-GB" sz="1800" u="sng" dirty="0">
                          <a:solidFill>
                            <a:schemeClr val="tx2"/>
                          </a:solidFill>
                          <a:effectLst/>
                          <a:latin typeface="+mn-lt"/>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https://www.stepintothenhs.nhs.uk/primary-schools</a:t>
                      </a:r>
                      <a:endParaRPr lang="en-GB" sz="1800" u="sng" dirty="0">
                        <a:solidFill>
                          <a:schemeClr val="tx2"/>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9071528"/>
                  </a:ext>
                </a:extLst>
              </a:tr>
              <a:tr h="862823">
                <a:tc>
                  <a:txBody>
                    <a:bodyPr/>
                    <a:lstStyle/>
                    <a:p>
                      <a:pPr>
                        <a:lnSpc>
                          <a:spcPct val="107000"/>
                        </a:lnSpc>
                        <a:spcAft>
                          <a:spcPts val="800"/>
                        </a:spcAft>
                      </a:pPr>
                      <a:endParaRPr lang="en-GB" sz="1800" b="1" dirty="0">
                        <a:solidFill>
                          <a:schemeClr val="tx1"/>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en-GB" sz="1800" b="1" dirty="0">
                          <a:solidFill>
                            <a:schemeClr val="tx1"/>
                          </a:solidFill>
                          <a:effectLst/>
                          <a:latin typeface="+mn-lt"/>
                          <a:ea typeface="Arial" panose="020B0604020202020204" pitchFamily="34" charset="0"/>
                          <a:cs typeface="Times New Roman" panose="02020603050405020304" pitchFamily="18" charset="0"/>
                        </a:rPr>
                        <a:t>KS3</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The NHS will be beamed LIVE into secondary schools on Wednesday 5 March. Pupils will have the unique opportunity to ask NHS staff their burning questions.</a:t>
                      </a:r>
                      <a:endParaRPr lang="en-GB" sz="1800" dirty="0">
                        <a:solidFill>
                          <a:schemeClr val="tx1"/>
                        </a:solidFill>
                        <a:effectLst/>
                        <a:latin typeface="+mn-lt"/>
                        <a:ea typeface="Calibri" panose="020F0502020204030204" pitchFamily="34" charset="0"/>
                        <a:cs typeface="Times New Roman" panose="02020603050405020304" pitchFamily="18" charset="0"/>
                      </a:endParaRPr>
                    </a:p>
                    <a:p>
                      <a:r>
                        <a:rPr lang="en-GB" sz="1800" dirty="0">
                          <a:solidFill>
                            <a:schemeClr val="tx1"/>
                          </a:solidFill>
                          <a:effectLst/>
                          <a:latin typeface="+mn-lt"/>
                          <a:ea typeface="Arial" panose="020B0604020202020204" pitchFamily="34" charset="0"/>
                          <a:cs typeface="Times New Roman" panose="02020603050405020304" pitchFamily="18" charset="0"/>
                        </a:rPr>
                        <a:t>Find out how to register on the #StepIntoTheNHS website! </a:t>
                      </a:r>
                      <a:r>
                        <a:rPr lang="en-GB" sz="1800" u="sng" dirty="0">
                          <a:solidFill>
                            <a:schemeClr val="tx2"/>
                          </a:solidFill>
                          <a:effectLst/>
                          <a:latin typeface="+mn-lt"/>
                          <a:ea typeface="Arial" panose="020B0604020202020204" pitchFamily="34" charset="0"/>
                          <a:cs typeface="Times New Roman" panose="02020603050405020304" pitchFamily="18" charset="0"/>
                        </a:rPr>
                        <a:t>https://www.stepintothenhs.nhs.uk/secondary-schools</a:t>
                      </a:r>
                    </a:p>
                    <a:p>
                      <a:endParaRPr lang="en-GB" sz="1800" u="sng" dirty="0">
                        <a:solidFill>
                          <a:schemeClr val="tx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9397540"/>
                  </a:ext>
                </a:extLst>
              </a:tr>
            </a:tbl>
          </a:graphicData>
        </a:graphic>
      </p:graphicFrame>
      <p:sp>
        <p:nvSpPr>
          <p:cNvPr id="3" name="Title 2">
            <a:extLst>
              <a:ext uri="{FF2B5EF4-FFF2-40B4-BE49-F238E27FC236}">
                <a16:creationId xmlns:a16="http://schemas.microsoft.com/office/drawing/2014/main" id="{3A232900-A5D4-82F3-4392-860F2490F0A8}"/>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Social media posts for Step into the NHS day</a:t>
            </a:r>
          </a:p>
        </p:txBody>
      </p:sp>
    </p:spTree>
    <p:extLst>
      <p:ext uri="{BB962C8B-B14F-4D97-AF65-F5344CB8AC3E}">
        <p14:creationId xmlns:p14="http://schemas.microsoft.com/office/powerpoint/2010/main" val="325568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49C9FA-D060-1005-C721-BBB32498BC28}"/>
              </a:ext>
            </a:extLst>
          </p:cNvPr>
          <p:cNvSpPr txBox="1"/>
          <p:nvPr/>
        </p:nvSpPr>
        <p:spPr>
          <a:xfrm>
            <a:off x="443951" y="1456281"/>
            <a:ext cx="6103620" cy="373757"/>
          </a:xfrm>
          <a:prstGeom prst="rect">
            <a:avLst/>
          </a:prstGeom>
          <a:noFill/>
        </p:spPr>
        <p:txBody>
          <a:bodyPr wrap="square">
            <a:spAutoFit/>
          </a:bodyPr>
          <a:lstStyle/>
          <a:p>
            <a:pPr>
              <a:lnSpc>
                <a:spcPct val="107000"/>
              </a:lnSpc>
              <a:spcBef>
                <a:spcPts val="200"/>
              </a:spcBef>
            </a:pPr>
            <a:r>
              <a:rPr lang="en-GB" b="1"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Post </a:t>
            </a:r>
            <a:r>
              <a:rPr lang="en-GB" b="1" u="sng"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before</a:t>
            </a:r>
            <a:r>
              <a:rPr lang="en-GB" b="1" dirty="0">
                <a:solidFill>
                  <a:srgbClr val="005EB8"/>
                </a:solidFill>
                <a:effectLst/>
                <a:latin typeface="Arial" panose="020B0604020202020204" pitchFamily="34" charset="0"/>
                <a:ea typeface="Arial" panose="020B0604020202020204" pitchFamily="34" charset="0"/>
                <a:cs typeface="Times New Roman" panose="02020603050405020304" pitchFamily="18" charset="0"/>
              </a:rPr>
              <a:t> the 30 April 2025 deadline </a:t>
            </a:r>
            <a:endParaRPr lang="en-GB"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B4EC977E-064A-173F-9A02-BAE06508D692}"/>
              </a:ext>
            </a:extLst>
          </p:cNvPr>
          <p:cNvGraphicFramePr>
            <a:graphicFrameLocks noGrp="1"/>
          </p:cNvGraphicFramePr>
          <p:nvPr>
            <p:extLst>
              <p:ext uri="{D42A27DB-BD31-4B8C-83A1-F6EECF244321}">
                <p14:modId xmlns:p14="http://schemas.microsoft.com/office/powerpoint/2010/main" val="1503772475"/>
              </p:ext>
            </p:extLst>
          </p:nvPr>
        </p:nvGraphicFramePr>
        <p:xfrm>
          <a:off x="443951" y="1255657"/>
          <a:ext cx="11148060" cy="4364497"/>
        </p:xfrm>
        <a:graphic>
          <a:graphicData uri="http://schemas.openxmlformats.org/drawingml/2006/table">
            <a:tbl>
              <a:tblPr firstRow="1" firstCol="1" bandRow="1"/>
              <a:tblGrid>
                <a:gridCol w="11148060">
                  <a:extLst>
                    <a:ext uri="{9D8B030D-6E8A-4147-A177-3AD203B41FA5}">
                      <a16:colId xmlns:a16="http://schemas.microsoft.com/office/drawing/2014/main" val="1048656608"/>
                    </a:ext>
                  </a:extLst>
                </a:gridCol>
              </a:tblGrid>
              <a:tr h="2204798">
                <a:tc>
                  <a:txBody>
                    <a:bodyPr/>
                    <a:lstStyle/>
                    <a:p>
                      <a:pPr>
                        <a:lnSpc>
                          <a:spcPct val="107000"/>
                        </a:lnSpc>
                        <a:spcAft>
                          <a:spcPts val="800"/>
                        </a:spcAft>
                      </a:pPr>
                      <a:endParaRPr lang="en-GB" sz="1800" b="1" dirty="0">
                        <a:solidFill>
                          <a:schemeClr val="tx1"/>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endParaRPr lang="en-GB" sz="1800" b="1" dirty="0">
                        <a:solidFill>
                          <a:schemeClr val="tx1"/>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There’s still time to enter the #StepIntoTheNHS careers competition! Teachers can submit their students’ creations before 30 April for the chance to see their winning entry displayed in public!</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chemeClr val="tx1"/>
                          </a:solidFill>
                          <a:effectLst/>
                          <a:latin typeface="+mn-lt"/>
                          <a:ea typeface="Arial" panose="020B0604020202020204" pitchFamily="34" charset="0"/>
                          <a:cs typeface="Times New Roman" panose="02020603050405020304" pitchFamily="18" charset="0"/>
                        </a:rPr>
                        <a:t>Enter now: </a:t>
                      </a:r>
                      <a:r>
                        <a:rPr lang="en-GB" sz="1800" u="sng" dirty="0">
                          <a:solidFill>
                            <a:schemeClr val="tx2"/>
                          </a:solidFill>
                          <a:effectLst/>
                          <a:latin typeface="+mn-lt"/>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https://www.stepintothenhs.nhs.uk/schools</a:t>
                      </a:r>
                      <a:endParaRPr lang="en-GB" sz="1800" u="sng" dirty="0">
                        <a:solidFill>
                          <a:schemeClr val="tx2"/>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endParaRPr lang="en-GB" sz="1800" u="sng" dirty="0">
                        <a:solidFill>
                          <a:schemeClr val="tx1"/>
                        </a:solidFill>
                        <a:effectLst/>
                        <a:latin typeface="+mn-lt"/>
                        <a:ea typeface="Arial" panose="020B0604020202020204" pitchFamily="34" charset="0"/>
                        <a:cs typeface="Times New Roman" panose="02020603050405020304" pitchFamily="18" charset="0"/>
                      </a:endParaRPr>
                    </a:p>
                  </a:txBody>
                  <a:tcPr marL="54294" marR="542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96317"/>
                  </a:ext>
                </a:extLst>
              </a:tr>
              <a:tr h="2141888">
                <a:tc>
                  <a:txBody>
                    <a:bodyPr/>
                    <a:lstStyle/>
                    <a:p>
                      <a:pPr>
                        <a:lnSpc>
                          <a:spcPct val="107000"/>
                        </a:lnSpc>
                        <a:spcAft>
                          <a:spcPts val="800"/>
                        </a:spcAft>
                      </a:pPr>
                      <a:endParaRPr lang="en-GB" sz="1800" u="sng" dirty="0">
                        <a:solidFill>
                          <a:schemeClr val="tx1"/>
                        </a:solidFill>
                        <a:effectLst/>
                        <a:latin typeface="+mn-lt"/>
                        <a:ea typeface="Arial" panose="020B0604020202020204" pitchFamily="34" charset="0"/>
                        <a:cs typeface="Times New Roman" panose="02020603050405020304" pitchFamily="18" charset="0"/>
                      </a:endParaRPr>
                    </a:p>
                    <a:p>
                      <a:pPr rtl="0" fontAlgn="base"/>
                      <a:r>
                        <a:rPr lang="en-GB" sz="1800" b="1" i="0" kern="1200" dirty="0">
                          <a:solidFill>
                            <a:srgbClr val="005EB8"/>
                          </a:solidFill>
                          <a:effectLst/>
                          <a:latin typeface="+mn-lt"/>
                          <a:ea typeface="+mn-ea"/>
                          <a:cs typeface="+mn-cs"/>
                        </a:rPr>
                        <a:t>Post </a:t>
                      </a:r>
                      <a:r>
                        <a:rPr lang="en-GB" sz="1800" b="1" i="0" u="sng" kern="1200" dirty="0">
                          <a:solidFill>
                            <a:srgbClr val="005EB8"/>
                          </a:solidFill>
                          <a:effectLst/>
                          <a:latin typeface="+mn-lt"/>
                          <a:ea typeface="+mn-ea"/>
                          <a:cs typeface="+mn-cs"/>
                        </a:rPr>
                        <a:t>after</a:t>
                      </a:r>
                      <a:r>
                        <a:rPr lang="en-GB" sz="1800" b="1" i="0" kern="1200" dirty="0">
                          <a:solidFill>
                            <a:srgbClr val="005EB8"/>
                          </a:solidFill>
                          <a:effectLst/>
                          <a:latin typeface="+mn-lt"/>
                          <a:ea typeface="+mn-ea"/>
                          <a:cs typeface="+mn-cs"/>
                        </a:rPr>
                        <a:t> the 30 April 2025 deadline</a:t>
                      </a:r>
                      <a:endParaRPr lang="en-GB" sz="1800" b="0" i="0" kern="1200" dirty="0">
                        <a:solidFill>
                          <a:srgbClr val="005EB8"/>
                        </a:solidFill>
                        <a:effectLst/>
                        <a:latin typeface="+mn-lt"/>
                        <a:ea typeface="+mn-ea"/>
                        <a:cs typeface="+mn-cs"/>
                      </a:endParaRPr>
                    </a:p>
                    <a:p>
                      <a:pPr rtl="0" fontAlgn="base"/>
                      <a:r>
                        <a:rPr lang="en-GB" sz="1800" b="0" i="0" kern="1200" dirty="0">
                          <a:solidFill>
                            <a:schemeClr val="tx1"/>
                          </a:solidFill>
                          <a:effectLst/>
                          <a:latin typeface="+mn-lt"/>
                          <a:ea typeface="+mn-ea"/>
                          <a:cs typeface="+mn-cs"/>
                        </a:rPr>
                        <a:t> </a:t>
                      </a:r>
                    </a:p>
                    <a:p>
                      <a:pPr rtl="0" fontAlgn="base"/>
                      <a:r>
                        <a:rPr lang="en-GB" sz="1800" b="0" i="0" kern="1200" dirty="0">
                          <a:solidFill>
                            <a:schemeClr val="tx1"/>
                          </a:solidFill>
                          <a:effectLst/>
                          <a:latin typeface="+mn-lt"/>
                          <a:ea typeface="+mn-ea"/>
                          <a:cs typeface="+mn-cs"/>
                        </a:rPr>
                        <a:t>Thank you to all schools for entering the #StepIntoTheNHS competition! We can’t wait to judge your fantastic entries. Good luck!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u="none" dirty="0">
                          <a:solidFill>
                            <a:schemeClr val="tx1"/>
                          </a:solidFill>
                          <a:effectLst/>
                          <a:latin typeface="+mn-lt"/>
                          <a:ea typeface="Arial" panose="020B0604020202020204" pitchFamily="34" charset="0"/>
                          <a:cs typeface="Times New Roman" panose="02020603050405020304" pitchFamily="18" charset="0"/>
                        </a:rPr>
                        <a:t>See the winners here soon: </a:t>
                      </a:r>
                      <a:r>
                        <a:rPr lang="en-GB" sz="1800" u="sng" dirty="0">
                          <a:solidFill>
                            <a:schemeClr val="tx2"/>
                          </a:solidFill>
                          <a:effectLst/>
                          <a:latin typeface="+mn-lt"/>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https://www.stepintothenhs.nhs.uk/schools</a:t>
                      </a:r>
                      <a:endParaRPr lang="en-GB" sz="1800" u="sng" dirty="0">
                        <a:solidFill>
                          <a:schemeClr val="tx2"/>
                        </a:solidFill>
                        <a:effectLst/>
                        <a:latin typeface="+mn-lt"/>
                        <a:ea typeface="Arial" panose="020B0604020202020204" pitchFamily="34" charset="0"/>
                        <a:cs typeface="Times New Roman" panose="02020603050405020304" pitchFamily="18" charset="0"/>
                      </a:endParaRPr>
                    </a:p>
                    <a:p>
                      <a:pPr>
                        <a:lnSpc>
                          <a:spcPct val="107000"/>
                        </a:lnSpc>
                        <a:spcAft>
                          <a:spcPts val="800"/>
                        </a:spcAft>
                      </a:pPr>
                      <a:endParaRPr lang="en-GB" sz="1800" u="sng" dirty="0">
                        <a:solidFill>
                          <a:schemeClr val="tx1"/>
                        </a:solidFill>
                        <a:effectLst/>
                        <a:latin typeface="+mn-lt"/>
                        <a:ea typeface="Arial" panose="020B0604020202020204" pitchFamily="34" charset="0"/>
                        <a:cs typeface="Times New Roman" panose="02020603050405020304" pitchFamily="18" charset="0"/>
                      </a:endParaRPr>
                    </a:p>
                  </a:txBody>
                  <a:tcPr marL="54294" marR="542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6377845"/>
                  </a:ext>
                </a:extLst>
              </a:tr>
            </a:tbl>
          </a:graphicData>
        </a:graphic>
      </p:graphicFrame>
      <p:sp>
        <p:nvSpPr>
          <p:cNvPr id="3" name="Title 2">
            <a:extLst>
              <a:ext uri="{FF2B5EF4-FFF2-40B4-BE49-F238E27FC236}">
                <a16:creationId xmlns:a16="http://schemas.microsoft.com/office/drawing/2014/main" id="{DA6A3862-551D-3431-BC64-50E5156FA030}"/>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Social media posts for entry deadline</a:t>
            </a:r>
          </a:p>
        </p:txBody>
      </p:sp>
    </p:spTree>
    <p:extLst>
      <p:ext uri="{BB962C8B-B14F-4D97-AF65-F5344CB8AC3E}">
        <p14:creationId xmlns:p14="http://schemas.microsoft.com/office/powerpoint/2010/main" val="335882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612" r="23612"/>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 uri="{C183D7F6-B498-43B3-948B-1728B52AA6E4}">
                <adec:decorative xmlns:adec="http://schemas.microsoft.com/office/drawing/2017/decorative" val="1"/>
              </a:ext>
            </a:extLst>
          </p:cNvPr>
          <p:cNvSpPr txBox="1">
            <a:spLocks/>
          </p:cNvSpPr>
          <p:nvPr/>
        </p:nvSpPr>
        <p:spPr>
          <a:xfrm>
            <a:off x="3000375" y="677790"/>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3087"/>
              </a:solidFill>
              <a:effectLst/>
              <a:uLnTx/>
              <a:uFillTx/>
              <a:latin typeface="Arial" panose="020B0604020202020204"/>
              <a:ea typeface="+mj-ea"/>
              <a:cs typeface="+mj-cs"/>
            </a:endParaRP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2745105" y="190940"/>
            <a:ext cx="8780145" cy="4255598"/>
          </a:xfrm>
        </p:spPr>
        <p:txBody>
          <a:bodyPr/>
          <a:lstStyle/>
          <a:p>
            <a:pPr>
              <a:lnSpc>
                <a:spcPct val="107000"/>
              </a:lnSpc>
              <a:spcBef>
                <a:spcPts val="200"/>
              </a:spcBef>
            </a:pPr>
            <a:r>
              <a:rPr lang="en-GB" sz="2400" b="1" dirty="0">
                <a:solidFill>
                  <a:srgbClr val="005EB8"/>
                </a:solidFill>
                <a:effectLst/>
                <a:latin typeface="+mj-lt"/>
                <a:ea typeface="Arial" panose="020B0604020202020204" pitchFamily="34" charset="0"/>
                <a:cs typeface="Times New Roman" panose="02020603050405020304" pitchFamily="18" charset="0"/>
              </a:rPr>
              <a:t>Email to schools about the competition</a:t>
            </a:r>
            <a:endParaRPr lang="en-GB" sz="2400" b="1" dirty="0">
              <a:solidFill>
                <a:srgbClr val="005EB8"/>
              </a:solidFill>
              <a:effectLst/>
              <a:latin typeface="+mj-lt"/>
              <a:ea typeface="Times New Roman" panose="02020603050405020304" pitchFamily="18"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Dear </a:t>
            </a:r>
            <a:r>
              <a:rPr lang="en-GB" sz="1100"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[teacher name/school]</a:t>
            </a: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 an NHS ambassador and want to tell you about the fantastic Step into the NHS careers competition, which is open for entries!</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NHS is offering you fantastic free resources to help you inspire your pupils about NHS careers. Step into the NHS can help them explore over 350 roles in the NHS. They’ll learn there’s an NHS job for everyone, no matter their background.</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What do my pupils need to do? </a:t>
            </a:r>
            <a:r>
              <a:rPr lang="en-GB" sz="1100" b="1" i="1" dirty="0">
                <a:solidFill>
                  <a:schemeClr val="tx1"/>
                </a:solidFill>
                <a:highlight>
                  <a:srgbClr val="FFFF00"/>
                </a:highlight>
                <a:latin typeface="Arial" panose="020B0604020202020204" pitchFamily="34" charset="0"/>
                <a:ea typeface="Calibri" panose="020F0502020204030204" pitchFamily="34" charset="0"/>
                <a:cs typeface="Times New Roman" panose="02020603050405020304" pitchFamily="18" charset="0"/>
              </a:rPr>
              <a:t>(Delete as appropriate)</a:t>
            </a:r>
            <a:endParaRPr lang="en-GB" sz="1100" i="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(KS2) - Pupils choose up to three different NHS jobs from the more than 350 available. We then want them to work alone or in pairs to creatively tell us what they have learnt about them.</a:t>
            </a:r>
          </a:p>
          <a:p>
            <a:r>
              <a:rPr lang="en-GB" sz="1100" dirty="0">
                <a:solidFill>
                  <a:schemeClr val="tx1"/>
                </a:solidFill>
                <a:highlight>
                  <a:srgbClr val="FFFF00"/>
                </a:highlight>
                <a:latin typeface="Arial" panose="020B0604020202020204" pitchFamily="34" charset="0"/>
                <a:ea typeface="Calibri" panose="020F0502020204030204" pitchFamily="34" charset="0"/>
                <a:cs typeface="Times New Roman" panose="02020603050405020304" pitchFamily="18" charset="0"/>
              </a:rPr>
              <a:t>(KS3) – Students</a:t>
            </a:r>
            <a:r>
              <a:rPr lang="en-GB" sz="1100" dirty="0">
                <a:solidFill>
                  <a:schemeClr val="tx1"/>
                </a:solidFill>
                <a:effectLst/>
                <a:highlight>
                  <a:srgbClr val="FFFF00"/>
                </a:highlight>
                <a:ea typeface="Calibri" panose="020F0502020204030204" pitchFamily="34" charset="0"/>
                <a:cs typeface="Times New Roman" panose="02020603050405020304" pitchFamily="18" charset="0"/>
              </a:rPr>
              <a:t> create a job advertisement showcasing one NHS role of their choice.</a:t>
            </a:r>
            <a:endParaRPr lang="en-GB" sz="11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national winning entry will be displayed in public for all to see! There are also Amazon vouchers, goody bags and certificates available.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How can I get started?</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Download the ’one lesson launch</a:t>
            </a:r>
            <a:r>
              <a:rPr lang="en-GB" sz="1100" dirty="0">
                <a:solidFill>
                  <a:schemeClr val="tx1"/>
                </a:solidFill>
                <a:effectLst/>
                <a:ea typeface="Calibri" panose="020F0502020204030204" pitchFamily="34" charset="0"/>
                <a:cs typeface="Times New Roman" panose="02020603050405020304" pitchFamily="18" charset="0"/>
              </a:rPr>
              <a:t>’ (</a:t>
            </a:r>
            <a:r>
              <a:rPr lang="en-GB" sz="1100" dirty="0">
                <a:hlinkClick r:id="rId4">
                  <a:extLst>
                    <a:ext uri="{A12FA001-AC4F-418D-AE19-62706E023703}">
                      <ahyp:hlinkClr xmlns:ahyp="http://schemas.microsoft.com/office/drawing/2018/hyperlinkcolor" val="tx"/>
                    </a:ext>
                  </a:extLst>
                </a:hlinkClick>
              </a:rPr>
              <a:t>https://www.stepintothenhs.nhs.uk/schools </a:t>
            </a:r>
            <a:r>
              <a:rPr lang="en-GB" sz="1100" dirty="0"/>
              <a:t>) </a:t>
            </a: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classroom slide pack to kick-start your pupils’ entries in just one hour.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This curriculum-linked resource contains videos, worksheets and activities that will help pupils reflect on any perceived barriers to careers and consider lots of different jobs.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Hear from NHS staff</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If you want to really bring careers to life, join our Step into the NHS Day on </a:t>
            </a:r>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GB" sz="1100" b="1" i="1"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delete as appropriate)</a:t>
            </a:r>
            <a:endPar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r>
              <a:rPr lang="en-GB" sz="1100" i="1" dirty="0">
                <a:solidFill>
                  <a:schemeClr val="tx1"/>
                </a:solidFill>
                <a:highlight>
                  <a:srgbClr val="FFFF00"/>
                </a:highlight>
                <a:latin typeface="Arial" panose="020B0604020202020204" pitchFamily="34" charset="0"/>
                <a:ea typeface="Calibri" panose="020F0502020204030204" pitchFamily="34" charset="0"/>
                <a:cs typeface="Times New Roman" panose="02020603050405020304" pitchFamily="18" charset="0"/>
              </a:rPr>
              <a:t>(KS2) - </a:t>
            </a:r>
            <a:r>
              <a:rPr lang="en-GB" sz="1100" i="1"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Thursday 13 March </a:t>
            </a:r>
          </a:p>
          <a:p>
            <a:r>
              <a:rPr lang="en-GB" sz="1100" i="1" dirty="0">
                <a:solidFill>
                  <a:schemeClr val="tx1"/>
                </a:solidFill>
                <a:highlight>
                  <a:srgbClr val="FFFF00"/>
                </a:highlight>
                <a:latin typeface="Arial" panose="020B0604020202020204" pitchFamily="34" charset="0"/>
                <a:ea typeface="Calibri" panose="020F0502020204030204" pitchFamily="34" charset="0"/>
                <a:cs typeface="Times New Roman" panose="02020603050405020304" pitchFamily="18" charset="0"/>
              </a:rPr>
              <a:t>(KS3) - </a:t>
            </a:r>
            <a:r>
              <a:rPr lang="en-GB" sz="1100" i="1"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Wednesday 5 March</a:t>
            </a: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NHS will be beamed LIVE into your school, allowing your pupils to hear from NHS staff, ask any burning questions.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Find out how to sign up on the Step into the NHS </a:t>
            </a:r>
            <a:r>
              <a:rPr lang="en-GB" sz="1100" u="sng" dirty="0">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GB" sz="1100" dirty="0">
                <a:hlinkClick r:id="rId4">
                  <a:extLst>
                    <a:ext uri="{A12FA001-AC4F-418D-AE19-62706E023703}">
                      <ahyp:hlinkClr xmlns:ahyp="http://schemas.microsoft.com/office/drawing/2018/hyperlinkcolor" val="tx"/>
                    </a:ext>
                  </a:extLst>
                </a:hlinkClick>
              </a:rPr>
              <a:t>https://www.stepintothenhs.nhs.uk/schools</a:t>
            </a:r>
            <a:r>
              <a:rPr lang="en-GB" sz="1100" dirty="0"/>
              <a:t>)</a:t>
            </a:r>
            <a:r>
              <a:rPr lang="en-GB" sz="1100" dirty="0">
                <a:latin typeface="Arial" panose="020B0604020202020204" pitchFamily="34" charset="0"/>
                <a:ea typeface="Calibri" panose="020F0502020204030204" pitchFamily="34" charset="0"/>
                <a:cs typeface="Times New Roman" panose="02020603050405020304" pitchFamily="18" charset="0"/>
              </a:rPr>
              <a:t> </a:t>
            </a: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website.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deadline for the entries is </a:t>
            </a:r>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30 April 2025</a:t>
            </a: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Good luck!</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1100"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[Your name]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Step into the NHS ambassador</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7DBF201D-4970-26AE-3AA2-E4B9262E8044}"/>
              </a:ext>
            </a:extLst>
          </p:cNvPr>
          <p:cNvSpPr txBox="1">
            <a:spLocks noGrp="1"/>
          </p:cNvSpPr>
          <p:nvPr>
            <p:ph type="title" idx="4294967295"/>
          </p:nvPr>
        </p:nvSpPr>
        <p:spPr>
          <a:xfrm>
            <a:off x="615315" y="5704840"/>
            <a:ext cx="2257425" cy="2590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algn="l" defTabSz="914400" rtl="0" eaLnBrk="1" latinLnBrk="0" hangingPunct="1">
              <a:lnSpc>
                <a:spcPct val="90000"/>
              </a:lnSpc>
              <a:spcBef>
                <a:spcPct val="0"/>
              </a:spcBef>
              <a:buNone/>
              <a:defRPr lang="en-GB" sz="3200" b="1" kern="1200" noProof="0" dirty="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Email template</a:t>
            </a:r>
          </a:p>
        </p:txBody>
      </p:sp>
    </p:spTree>
    <p:extLst>
      <p:ext uri="{BB962C8B-B14F-4D97-AF65-F5344CB8AC3E}">
        <p14:creationId xmlns:p14="http://schemas.microsoft.com/office/powerpoint/2010/main" val="89032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E83E-4A40-4FF7-826B-FEDD36D0648E}"/>
              </a:ext>
            </a:extLst>
          </p:cNvPr>
          <p:cNvSpPr>
            <a:spLocks noGrp="1"/>
          </p:cNvSpPr>
          <p:nvPr>
            <p:ph type="title"/>
          </p:nvPr>
        </p:nvSpPr>
        <p:spPr>
          <a:xfrm>
            <a:off x="3324224" y="1094122"/>
            <a:ext cx="5543551" cy="765747"/>
          </a:xfrm>
        </p:spPr>
        <p:txBody>
          <a:bodyPr/>
          <a:lstStyle/>
          <a:p>
            <a:r>
              <a:rPr lang="en-US" dirty="0">
                <a:solidFill>
                  <a:srgbClr val="005EB8"/>
                </a:solidFill>
              </a:rPr>
              <a:t>Newsletter submission</a:t>
            </a:r>
            <a:br>
              <a:rPr lang="en-US" dirty="0"/>
            </a:br>
            <a:endParaRPr lang="en-US" dirty="0"/>
          </a:p>
        </p:txBody>
      </p:sp>
      <p:pic>
        <p:nvPicPr>
          <p:cNvPr id="7" name="Picture Placeholder 6" descr="A person standing in a room&#10;&#10;Description automatically generated">
            <a:extLst>
              <a:ext uri="{FF2B5EF4-FFF2-40B4-BE49-F238E27FC236}">
                <a16:creationId xmlns:a16="http://schemas.microsoft.com/office/drawing/2014/main" id="{B276672F-D8A6-C044-9FD5-FFAE60EEDA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882" y="1308735"/>
            <a:ext cx="2748987" cy="4670742"/>
          </a:xfrm>
        </p:spPr>
      </p:pic>
      <p:sp>
        <p:nvSpPr>
          <p:cNvPr id="8" name="Content Placeholder 2">
            <a:extLst>
              <a:ext uri="{FF2B5EF4-FFF2-40B4-BE49-F238E27FC236}">
                <a16:creationId xmlns:a16="http://schemas.microsoft.com/office/drawing/2014/main" id="{B3538A5F-1606-46C3-ADEE-46A7DB297320}"/>
              </a:ext>
            </a:extLst>
          </p:cNvPr>
          <p:cNvSpPr txBox="1">
            <a:spLocks/>
          </p:cNvSpPr>
          <p:nvPr/>
        </p:nvSpPr>
        <p:spPr>
          <a:xfrm>
            <a:off x="3324224" y="1906236"/>
            <a:ext cx="7788425" cy="1522764"/>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Schools can enter an exciting NHS careers competition to explore the more than 350 NHS roles.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Step into the NHS is</a:t>
            </a:r>
            <a:r>
              <a:rPr lang="en-GB" sz="1600" dirty="0">
                <a:effectLst/>
                <a:latin typeface="Arial" panose="020B0604020202020204" pitchFamily="34" charset="0"/>
                <a:ea typeface="Calibri" panose="020F0502020204030204" pitchFamily="34" charset="0"/>
                <a:cs typeface="Times New Roman" panose="02020603050405020304" pitchFamily="18" charset="0"/>
              </a:rPr>
              <a:t> </a:t>
            </a: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asking students in KS2 and KS3 to get creative, highlighting the amazing careers in the NHS.  </a:t>
            </a:r>
            <a:endPar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national winners will see their entry displayed in public for their local community to see!</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Teachers can get started by downloading the KS2 and KS3 ‘one lesson launch’ resources. These curriculum-linked classroom pack contains videos, worksheets and activities that inspires pupils to learn that there’s an NHS job for everyone, no matter their background.</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Find out more on the Step into the NHS </a:t>
            </a:r>
            <a:r>
              <a:rPr lang="en-GB" sz="1600" u="sng" dirty="0">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GB" sz="1600" dirty="0">
                <a:hlinkClick r:id="rId4">
                  <a:extLst>
                    <a:ext uri="{A12FA001-AC4F-418D-AE19-62706E023703}">
                      <ahyp:hlinkClr xmlns:ahyp="http://schemas.microsoft.com/office/drawing/2018/hyperlinkcolor" val="tx"/>
                    </a:ext>
                  </a:extLst>
                </a:hlinkClick>
              </a:rPr>
              <a:t>https://www.stepintothenhs.nhs.uk/schools</a:t>
            </a:r>
            <a:r>
              <a:rPr lang="en-GB" sz="1600" dirty="0"/>
              <a:t>) </a:t>
            </a: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website. The deadline for competition entries is 30 April 2025</a:t>
            </a:r>
            <a: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4341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94358181-31B8-A756-42CB-6E914E13657B}"/>
              </a:ext>
              <a:ext uri="{C183D7F6-B498-43B3-948B-1728B52AA6E4}">
                <adec:decorative xmlns:adec="http://schemas.microsoft.com/office/drawing/2017/decorative" val="1"/>
              </a:ext>
            </a:extLst>
          </p:cNvPr>
          <p:cNvSpPr txBox="1">
            <a:spLocks/>
          </p:cNvSpPr>
          <p:nvPr/>
        </p:nvSpPr>
        <p:spPr>
          <a:xfrm>
            <a:off x="454738" y="2085502"/>
            <a:ext cx="3387819" cy="30024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p>
        </p:txBody>
      </p:sp>
      <p:sp>
        <p:nvSpPr>
          <p:cNvPr id="6" name="Title 1">
            <a:extLst>
              <a:ext uri="{FF2B5EF4-FFF2-40B4-BE49-F238E27FC236}">
                <a16:creationId xmlns:a16="http://schemas.microsoft.com/office/drawing/2014/main" id="{64DD3ED8-A348-C0A5-84B4-84FD03DAACAE}"/>
              </a:ext>
            </a:extLst>
          </p:cNvPr>
          <p:cNvSpPr txBox="1">
            <a:spLocks noGrp="1"/>
          </p:cNvSpPr>
          <p:nvPr>
            <p:ph type="title" idx="4294967295"/>
          </p:nvPr>
        </p:nvSpPr>
        <p:spPr>
          <a:xfrm>
            <a:off x="879917" y="563541"/>
            <a:ext cx="7674536" cy="7657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107000"/>
              </a:lnSpc>
              <a:spcBef>
                <a:spcPct val="0"/>
              </a:spcBef>
              <a:spcAft>
                <a:spcPts val="80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panose="020B0604020202020204" pitchFamily="34" charset="0"/>
                <a:ea typeface="Calibri" panose="020F0502020204030204" pitchFamily="34" charset="0"/>
                <a:cs typeface="Times New Roman" panose="02020603050405020304" pitchFamily="18" charset="0"/>
              </a:rPr>
              <a:t>About the competitions</a:t>
            </a:r>
            <a:endParaRPr kumimoji="0" lang="en-GB" sz="2800" b="1" i="0" u="none" strike="noStrike" kern="1200" cap="none" spc="0" normalizeH="0" baseline="0" noProof="0" dirty="0">
              <a:ln>
                <a:noFill/>
              </a:ln>
              <a:solidFill>
                <a:srgbClr val="005EB8"/>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9866EC-834F-7157-1184-08562E8E8D79}"/>
              </a:ext>
            </a:extLst>
          </p:cNvPr>
          <p:cNvSpPr txBox="1"/>
          <p:nvPr/>
        </p:nvSpPr>
        <p:spPr>
          <a:xfrm>
            <a:off x="454738" y="1338820"/>
            <a:ext cx="11426190" cy="5311711"/>
          </a:xfrm>
          <a:prstGeom prst="rect">
            <a:avLst/>
          </a:prstGeom>
          <a:noFill/>
        </p:spPr>
        <p:txBody>
          <a:bodyPr wrap="square">
            <a:spAutoFit/>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The Step into the NHS primary and secondary schools’ competitions are managed by NHS Health Careers (part of NHS England). </a:t>
            </a:r>
          </a:p>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They aim to open students’ eyes to over 350 careers in the NHS and raise their careers aspirations.</a:t>
            </a:r>
          </a:p>
          <a:p>
            <a:r>
              <a:rPr lang="en-GB" sz="1600" b="1"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rPr>
              <a:t>Why are we running these competitions?</a:t>
            </a:r>
            <a:endParaRPr lang="en-GB" sz="1600" dirty="0">
              <a:solidFill>
                <a:srgbClr val="005EB8"/>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400"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The NHS is the UK’s biggest employer with 1.5 million staff employed in England in more than 350 different roles.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With so many careers and job roles available within the NHS, from dentists to plumbers and from midwifes to pharmacists, the resources and competition are vital in opening young people’s eyes to a future career in healthcare.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Whereas the primary schools’ competition encourages pupils to challenge gender stereotyping in NHS roles, the secondary schools competition focuses more on raising young people’s career aspirations and improving their job-seeking skills.</a:t>
            </a:r>
          </a:p>
          <a:p>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600" b="1"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rPr>
              <a:t>How do schools take part?</a:t>
            </a:r>
            <a:endParaRPr lang="en-GB" sz="1600" dirty="0">
              <a:solidFill>
                <a:srgbClr val="005EB8"/>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Teachers can get started by downloading the one lesson launch from the </a:t>
            </a:r>
            <a:r>
              <a:rPr lang="en-GB" sz="1400" u="sng"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Step into the NHS website</a:t>
            </a:r>
            <a:r>
              <a:rPr lang="en-GB" sz="1400" dirty="0">
                <a:effectLst/>
                <a:latin typeface="Arial" panose="020B0604020202020204" pitchFamily="34" charset="0"/>
                <a:ea typeface="Calibri" panose="020F0502020204030204" pitchFamily="34" charset="0"/>
                <a:cs typeface="Times New Roman" panose="02020603050405020304" pitchFamily="18" charset="0"/>
              </a:rPr>
              <a:t>. There is one for primary schools and one for secondary schools. The ‘one lesson launches’ can be delivered directly to students to help them prepare their competition entries.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a:effectLst/>
                <a:latin typeface="Arial" panose="020B0604020202020204" pitchFamily="34" charset="0"/>
                <a:ea typeface="Calibri" panose="020F0502020204030204" pitchFamily="34" charset="0"/>
                <a:cs typeface="Times New Roman" panose="02020603050405020304" pitchFamily="18" charset="0"/>
              </a:rPr>
              <a:t>There is also supporting guidance and optional extension activities that explore the vast number of careers available in the NHS. The resources </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can be tailored to students’ ages and abilities, and they are flexible enough to be adapted for different lessons.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ED7D3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 </a:t>
            </a:r>
            <a:endParaRPr lang="en-GB" sz="20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346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276672F-D8A6-C044-9FD5-FFAE60EEDA2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3882" y="1738905"/>
            <a:ext cx="2748987" cy="3810401"/>
          </a:xfrm>
        </p:spPr>
      </p:pic>
      <p:sp>
        <p:nvSpPr>
          <p:cNvPr id="14" name="Title 1">
            <a:extLst>
              <a:ext uri="{FF2B5EF4-FFF2-40B4-BE49-F238E27FC236}">
                <a16:creationId xmlns:a16="http://schemas.microsoft.com/office/drawing/2014/main" id="{5333484D-0117-E89E-7C7C-6E49FC691638}"/>
              </a:ext>
            </a:extLst>
          </p:cNvPr>
          <p:cNvSpPr>
            <a:spLocks noGrp="1"/>
          </p:cNvSpPr>
          <p:nvPr>
            <p:ph type="title"/>
          </p:nvPr>
        </p:nvSpPr>
        <p:spPr>
          <a:xfrm>
            <a:off x="3274429" y="1182318"/>
            <a:ext cx="10005822" cy="547492"/>
          </a:xfrm>
        </p:spPr>
        <p:txBody>
          <a:bodyPr/>
          <a:lstStyle/>
          <a:p>
            <a:r>
              <a:rPr lang="en-US" sz="2800" dirty="0">
                <a:solidFill>
                  <a:srgbClr val="005EB8"/>
                </a:solidFill>
              </a:rPr>
              <a:t>The prizes</a:t>
            </a:r>
          </a:p>
        </p:txBody>
      </p:sp>
      <p:sp>
        <p:nvSpPr>
          <p:cNvPr id="3" name="TextBox 2">
            <a:extLst>
              <a:ext uri="{FF2B5EF4-FFF2-40B4-BE49-F238E27FC236}">
                <a16:creationId xmlns:a16="http://schemas.microsoft.com/office/drawing/2014/main" id="{AA277EBC-A664-E92A-0300-BCA21A988B54}"/>
              </a:ext>
            </a:extLst>
          </p:cNvPr>
          <p:cNvSpPr txBox="1"/>
          <p:nvPr/>
        </p:nvSpPr>
        <p:spPr>
          <a:xfrm>
            <a:off x="3274429" y="4305224"/>
            <a:ext cx="4706459" cy="914400"/>
          </a:xfrm>
          <a:prstGeom prst="rect">
            <a:avLst/>
          </a:prstGeom>
          <a:noFill/>
        </p:spPr>
        <p:txBody>
          <a:bodyPr wrap="none" lIns="0" tIns="0" rIns="0" bIns="0" rtlCol="0">
            <a:noAutofit/>
          </a:bodyPr>
          <a:lstStyle/>
          <a:p>
            <a:pPr marL="0" indent="0">
              <a:buNone/>
            </a:pPr>
            <a:r>
              <a:rPr lang="en-US" sz="2000" b="1" dirty="0"/>
              <a:t>Regional winners </a:t>
            </a:r>
          </a:p>
          <a:p>
            <a:pPr marL="342900" indent="-342900">
              <a:buFont typeface="Arial" panose="020B0604020202020204" pitchFamily="34" charset="0"/>
              <a:buChar char="•"/>
            </a:pPr>
            <a:r>
              <a:rPr lang="en-US" sz="2000" dirty="0"/>
              <a:t>£25 Amazon voucher each, </a:t>
            </a:r>
          </a:p>
          <a:p>
            <a:r>
              <a:rPr lang="en-US" sz="2000" dirty="0"/>
              <a:t>     plus an NHS goody bag and </a:t>
            </a:r>
          </a:p>
          <a:p>
            <a:r>
              <a:rPr lang="en-US" sz="2000" dirty="0"/>
              <a:t>     certificate</a:t>
            </a:r>
          </a:p>
        </p:txBody>
      </p:sp>
      <p:sp>
        <p:nvSpPr>
          <p:cNvPr id="4" name="TextBox 3">
            <a:extLst>
              <a:ext uri="{FF2B5EF4-FFF2-40B4-BE49-F238E27FC236}">
                <a16:creationId xmlns:a16="http://schemas.microsoft.com/office/drawing/2014/main" id="{F7DE6B8C-EF4D-0019-AFD1-10271ACDE581}"/>
              </a:ext>
            </a:extLst>
          </p:cNvPr>
          <p:cNvSpPr txBox="1"/>
          <p:nvPr/>
        </p:nvSpPr>
        <p:spPr>
          <a:xfrm>
            <a:off x="7463449" y="1962350"/>
            <a:ext cx="5816802" cy="914400"/>
          </a:xfrm>
          <a:prstGeom prst="rect">
            <a:avLst/>
          </a:prstGeom>
          <a:noFill/>
        </p:spPr>
        <p:txBody>
          <a:bodyPr wrap="none" lIns="0" tIns="0" rIns="0" bIns="0" rtlCol="0">
            <a:noAutofit/>
          </a:bodyPr>
          <a:lstStyle/>
          <a:p>
            <a:r>
              <a:rPr lang="en-US" sz="2000" b="1" dirty="0"/>
              <a:t>What if I don’t win?</a:t>
            </a:r>
          </a:p>
          <a:p>
            <a:pPr marL="342900" indent="-342900">
              <a:buFont typeface="Arial" panose="020B0604020202020204" pitchFamily="34" charset="0"/>
              <a:buChar char="•"/>
            </a:pPr>
            <a:r>
              <a:rPr lang="en-US" sz="2000" dirty="0"/>
              <a:t>Top entries get a ‘highly </a:t>
            </a:r>
          </a:p>
          <a:p>
            <a:r>
              <a:rPr lang="en-US" sz="2000" dirty="0"/>
              <a:t>     commended' certificate </a:t>
            </a:r>
          </a:p>
          <a:p>
            <a:pPr marL="342900" indent="-342900">
              <a:buFont typeface="Arial" panose="020B0604020202020204" pitchFamily="34" charset="0"/>
              <a:buChar char="•"/>
            </a:pPr>
            <a:r>
              <a:rPr lang="en-US" sz="2000" dirty="0"/>
              <a:t>A digital </a:t>
            </a:r>
          </a:p>
          <a:p>
            <a:r>
              <a:rPr lang="en-US" sz="2000" dirty="0"/>
              <a:t>    ‘well done’ certificate</a:t>
            </a:r>
          </a:p>
        </p:txBody>
      </p:sp>
      <p:sp>
        <p:nvSpPr>
          <p:cNvPr id="5" name="TextBox 4">
            <a:extLst>
              <a:ext uri="{FF2B5EF4-FFF2-40B4-BE49-F238E27FC236}">
                <a16:creationId xmlns:a16="http://schemas.microsoft.com/office/drawing/2014/main" id="{7CEF719C-C030-4652-5873-307BFAE0DC6A}"/>
              </a:ext>
            </a:extLst>
          </p:cNvPr>
          <p:cNvSpPr txBox="1"/>
          <p:nvPr/>
        </p:nvSpPr>
        <p:spPr>
          <a:xfrm>
            <a:off x="3274429" y="1920348"/>
            <a:ext cx="914400" cy="914400"/>
          </a:xfrm>
          <a:prstGeom prst="rect">
            <a:avLst/>
          </a:prstGeom>
          <a:noFill/>
        </p:spPr>
        <p:txBody>
          <a:bodyPr wrap="none" lIns="0" tIns="0" rIns="0" bIns="0" rtlCol="0">
            <a:noAutofit/>
          </a:bodyPr>
          <a:lstStyle/>
          <a:p>
            <a:pPr marL="0" indent="0">
              <a:buNone/>
            </a:pPr>
            <a:r>
              <a:rPr lang="en-US" sz="2000" b="1" dirty="0"/>
              <a:t>Overall winner</a:t>
            </a:r>
          </a:p>
          <a:p>
            <a:pPr marL="342900" indent="-342900">
              <a:buChar char="•"/>
            </a:pPr>
            <a:r>
              <a:rPr lang="en-US" sz="2000" dirty="0"/>
              <a:t>entry displayed in public!</a:t>
            </a:r>
          </a:p>
          <a:p>
            <a:pPr marL="342900" indent="-342900">
              <a:buChar char="•"/>
            </a:pPr>
            <a:r>
              <a:rPr lang="en-US" sz="2000" dirty="0"/>
              <a:t>£50 Amazon voucher each, </a:t>
            </a:r>
          </a:p>
          <a:p>
            <a:r>
              <a:rPr lang="en-US" sz="2000" dirty="0"/>
              <a:t>     plus an NHS goody bag</a:t>
            </a:r>
          </a:p>
          <a:p>
            <a:pPr marL="342900" indent="-342900">
              <a:buChar char="•"/>
            </a:pPr>
            <a:r>
              <a:rPr lang="en-US" sz="2000" dirty="0"/>
              <a:t>a framed certificate each</a:t>
            </a:r>
          </a:p>
          <a:p>
            <a:pPr marL="342900" indent="-342900">
              <a:buFont typeface="Arial" panose="020B0604020202020204" pitchFamily="34" charset="0"/>
              <a:buChar char="•"/>
            </a:pPr>
            <a:r>
              <a:rPr lang="en-US" sz="2000" dirty="0"/>
              <a:t>a prize for their school</a:t>
            </a:r>
          </a:p>
        </p:txBody>
      </p:sp>
    </p:spTree>
    <p:extLst>
      <p:ext uri="{BB962C8B-B14F-4D97-AF65-F5344CB8AC3E}">
        <p14:creationId xmlns:p14="http://schemas.microsoft.com/office/powerpoint/2010/main" val="141473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C97A-3A70-4FD9-A646-B054DA857B1B}"/>
              </a:ext>
            </a:extLst>
          </p:cNvPr>
          <p:cNvSpPr>
            <a:spLocks noGrp="1"/>
          </p:cNvSpPr>
          <p:nvPr>
            <p:ph type="title"/>
          </p:nvPr>
        </p:nvSpPr>
        <p:spPr>
          <a:xfrm>
            <a:off x="2745105" y="330483"/>
            <a:ext cx="6866963" cy="529859"/>
          </a:xfrm>
        </p:spPr>
        <p:txBody>
          <a:bodyPr/>
          <a:lstStyle/>
          <a:p>
            <a:r>
              <a:rPr lang="en-GB" sz="2800" dirty="0">
                <a:solidFill>
                  <a:srgbClr val="005EB8"/>
                </a:solidFill>
              </a:rPr>
              <a:t>Previous entry examples</a:t>
            </a:r>
          </a:p>
        </p:txBody>
      </p:sp>
      <p:pic>
        <p:nvPicPr>
          <p:cNvPr id="8" name="Picture Placeholder 7">
            <a:extLst>
              <a:ext uri="{FF2B5EF4-FFF2-40B4-BE49-F238E27FC236}">
                <a16:creationId xmlns:a16="http://schemas.microsoft.com/office/drawing/2014/main" id="{B75553BB-C59B-614B-992E-3BCA928575B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937" r="47827"/>
          <a:stretch/>
        </p:blipFill>
        <p:spPr>
          <a:xfrm>
            <a:off x="-3882" y="1308735"/>
            <a:ext cx="2748987" cy="4670742"/>
          </a:xfrm>
        </p:spPr>
      </p:pic>
      <p:sp>
        <p:nvSpPr>
          <p:cNvPr id="9" name="TextBox 8">
            <a:extLst>
              <a:ext uri="{FF2B5EF4-FFF2-40B4-BE49-F238E27FC236}">
                <a16:creationId xmlns:a16="http://schemas.microsoft.com/office/drawing/2014/main" id="{27AE637A-54EA-0445-8B39-846F225B6538}"/>
              </a:ext>
              <a:ext uri="{C183D7F6-B498-43B3-948B-1728B52AA6E4}">
                <adec:decorative xmlns:adec="http://schemas.microsoft.com/office/drawing/2017/decorative" val="1"/>
              </a:ext>
            </a:extLst>
          </p:cNvPr>
          <p:cNvSpPr txBox="1"/>
          <p:nvPr/>
        </p:nvSpPr>
        <p:spPr>
          <a:xfrm>
            <a:off x="6141308" y="7339914"/>
            <a:ext cx="0" cy="0"/>
          </a:xfrm>
          <a:prstGeom prst="rect">
            <a:avLst/>
          </a:prstGeom>
          <a:noFill/>
        </p:spPr>
        <p:txBody>
          <a:bodyPr wrap="none" lIns="0" tIns="0" rIns="0" bIns="0" rtlCol="0">
            <a:noAutofit/>
          </a:bodyPr>
          <a:lstStyle/>
          <a:p>
            <a:pPr algn="l"/>
            <a:endParaRPr lang="en-US" sz="2800" err="1">
              <a:solidFill>
                <a:schemeClr val="tx2"/>
              </a:solidFill>
            </a:endParaRPr>
          </a:p>
        </p:txBody>
      </p:sp>
      <p:pic>
        <p:nvPicPr>
          <p:cNvPr id="4" name="Picture 3" descr="A poster with drawings and text&#10;&#10;Description automatically generated">
            <a:extLst>
              <a:ext uri="{FF2B5EF4-FFF2-40B4-BE49-F238E27FC236}">
                <a16:creationId xmlns:a16="http://schemas.microsoft.com/office/drawing/2014/main" id="{32DEC2B0-6F83-C80D-DB3B-430740923ED6}"/>
              </a:ext>
            </a:extLst>
          </p:cNvPr>
          <p:cNvPicPr>
            <a:picLocks noChangeAspect="1"/>
          </p:cNvPicPr>
          <p:nvPr/>
        </p:nvPicPr>
        <p:blipFill>
          <a:blip r:embed="rId4"/>
          <a:stretch>
            <a:fillRect/>
          </a:stretch>
        </p:blipFill>
        <p:spPr>
          <a:xfrm>
            <a:off x="2792246" y="1063705"/>
            <a:ext cx="2745954" cy="1984283"/>
          </a:xfrm>
          <a:prstGeom prst="rect">
            <a:avLst/>
          </a:prstGeom>
        </p:spPr>
      </p:pic>
      <p:pic>
        <p:nvPicPr>
          <p:cNvPr id="11" name="Picture 10" descr="A green paper with pictures of people and words&#10;&#10;Description automatically generated">
            <a:extLst>
              <a:ext uri="{FF2B5EF4-FFF2-40B4-BE49-F238E27FC236}">
                <a16:creationId xmlns:a16="http://schemas.microsoft.com/office/drawing/2014/main" id="{9D7E0B06-84F6-3BBB-DD39-07CCFCF4A7A1}"/>
              </a:ext>
            </a:extLst>
          </p:cNvPr>
          <p:cNvPicPr>
            <a:picLocks noChangeAspect="1"/>
          </p:cNvPicPr>
          <p:nvPr/>
        </p:nvPicPr>
        <p:blipFill>
          <a:blip r:embed="rId5"/>
          <a:stretch>
            <a:fillRect/>
          </a:stretch>
        </p:blipFill>
        <p:spPr>
          <a:xfrm>
            <a:off x="9369897" y="1063706"/>
            <a:ext cx="2609450" cy="1962760"/>
          </a:xfrm>
          <a:prstGeom prst="rect">
            <a:avLst/>
          </a:prstGeom>
        </p:spPr>
      </p:pic>
      <p:pic>
        <p:nvPicPr>
          <p:cNvPr id="6" name="Picture 5" descr="A crossword puzzle on a wall&#10;&#10;Description automatically generated">
            <a:extLst>
              <a:ext uri="{FF2B5EF4-FFF2-40B4-BE49-F238E27FC236}">
                <a16:creationId xmlns:a16="http://schemas.microsoft.com/office/drawing/2014/main" id="{E2998DCD-AA9A-F70A-67D7-CE6A311196FE}"/>
              </a:ext>
            </a:extLst>
          </p:cNvPr>
          <p:cNvPicPr>
            <a:picLocks noChangeAspect="1"/>
          </p:cNvPicPr>
          <p:nvPr/>
        </p:nvPicPr>
        <p:blipFill>
          <a:blip r:embed="rId6"/>
          <a:stretch>
            <a:fillRect/>
          </a:stretch>
        </p:blipFill>
        <p:spPr>
          <a:xfrm>
            <a:off x="6096000" y="1063706"/>
            <a:ext cx="2606418" cy="1962760"/>
          </a:xfrm>
          <a:prstGeom prst="rect">
            <a:avLst/>
          </a:prstGeom>
        </p:spPr>
      </p:pic>
      <p:pic>
        <p:nvPicPr>
          <p:cNvPr id="7" name="Picture 6" descr="A cork board with papers and a toy">
            <a:extLst>
              <a:ext uri="{FF2B5EF4-FFF2-40B4-BE49-F238E27FC236}">
                <a16:creationId xmlns:a16="http://schemas.microsoft.com/office/drawing/2014/main" id="{E2549A90-0F7C-D375-D512-09AFDEBBECE3}"/>
              </a:ext>
            </a:extLst>
          </p:cNvPr>
          <p:cNvPicPr>
            <a:picLocks noChangeAspect="1"/>
          </p:cNvPicPr>
          <p:nvPr/>
        </p:nvPicPr>
        <p:blipFill>
          <a:blip r:embed="rId7"/>
          <a:stretch>
            <a:fillRect/>
          </a:stretch>
        </p:blipFill>
        <p:spPr>
          <a:xfrm>
            <a:off x="3442144" y="3644106"/>
            <a:ext cx="2748988" cy="2059673"/>
          </a:xfrm>
          <a:prstGeom prst="rect">
            <a:avLst/>
          </a:prstGeom>
        </p:spPr>
      </p:pic>
      <p:pic>
        <p:nvPicPr>
          <p:cNvPr id="10" name="Picture 9" descr="A screenshot of a website">
            <a:extLst>
              <a:ext uri="{FF2B5EF4-FFF2-40B4-BE49-F238E27FC236}">
                <a16:creationId xmlns:a16="http://schemas.microsoft.com/office/drawing/2014/main" id="{2F3E574E-7CD7-FC79-E52B-41CBCFB635F9}"/>
              </a:ext>
            </a:extLst>
          </p:cNvPr>
          <p:cNvPicPr>
            <a:picLocks noChangeAspect="1"/>
          </p:cNvPicPr>
          <p:nvPr/>
        </p:nvPicPr>
        <p:blipFill>
          <a:blip r:embed="rId8"/>
          <a:srcRect t="1904" b="8863"/>
          <a:stretch/>
        </p:blipFill>
        <p:spPr>
          <a:xfrm>
            <a:off x="7620000" y="3429000"/>
            <a:ext cx="2846962" cy="2463845"/>
          </a:xfrm>
          <a:prstGeom prst="rect">
            <a:avLst/>
          </a:prstGeom>
        </p:spPr>
      </p:pic>
    </p:spTree>
    <p:extLst>
      <p:ext uri="{BB962C8B-B14F-4D97-AF65-F5344CB8AC3E}">
        <p14:creationId xmlns:p14="http://schemas.microsoft.com/office/powerpoint/2010/main" val="192410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074CD-C244-A8B4-9554-CF5A29796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B913F-68D1-67A4-832B-82B001CF542D}"/>
              </a:ext>
            </a:extLst>
          </p:cNvPr>
          <p:cNvSpPr>
            <a:spLocks noGrp="1"/>
          </p:cNvSpPr>
          <p:nvPr>
            <p:ph type="title"/>
          </p:nvPr>
        </p:nvSpPr>
        <p:spPr>
          <a:xfrm>
            <a:off x="564836" y="1121719"/>
            <a:ext cx="10515600" cy="1325563"/>
          </a:xfrm>
        </p:spPr>
        <p:txBody>
          <a:bodyPr>
            <a:normAutofit/>
          </a:bodyPr>
          <a:lstStyle/>
          <a:p>
            <a:r>
              <a:rPr lang="en-US" sz="2800" dirty="0">
                <a:solidFill>
                  <a:srgbClr val="005EB8"/>
                </a:solidFill>
                <a:latin typeface="Arial"/>
                <a:cs typeface="Arial"/>
              </a:rPr>
              <a:t>Online galleries</a:t>
            </a:r>
            <a:endParaRPr lang="en-GB" sz="2800" dirty="0"/>
          </a:p>
        </p:txBody>
      </p:sp>
      <p:pic>
        <p:nvPicPr>
          <p:cNvPr id="4" name="Picture 3" descr="A picture containing drawing&#10;&#10;Description automatically generated">
            <a:extLst>
              <a:ext uri="{FF2B5EF4-FFF2-40B4-BE49-F238E27FC236}">
                <a16:creationId xmlns:a16="http://schemas.microsoft.com/office/drawing/2014/main" id="{28332B28-8FBE-B0A1-6257-69E047DA7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4344" y="458736"/>
            <a:ext cx="1245060" cy="501422"/>
          </a:xfrm>
          <a:prstGeom prst="rect">
            <a:avLst/>
          </a:prstGeom>
        </p:spPr>
      </p:pic>
      <p:sp>
        <p:nvSpPr>
          <p:cNvPr id="9" name="TextBox 8">
            <a:extLst>
              <a:ext uri="{FF2B5EF4-FFF2-40B4-BE49-F238E27FC236}">
                <a16:creationId xmlns:a16="http://schemas.microsoft.com/office/drawing/2014/main" id="{7AB90502-76B6-0BC8-2D8D-F254B5B708FC}"/>
              </a:ext>
            </a:extLst>
          </p:cNvPr>
          <p:cNvSpPr txBox="1"/>
          <p:nvPr/>
        </p:nvSpPr>
        <p:spPr>
          <a:xfrm>
            <a:off x="1111564" y="5724788"/>
            <a:ext cx="9968872" cy="784830"/>
          </a:xfrm>
          <a:prstGeom prst="rect">
            <a:avLst/>
          </a:prstGeom>
          <a:noFill/>
        </p:spPr>
        <p:txBody>
          <a:bodyPr wrap="square" lIns="91440" tIns="45720" rIns="91440" bIns="45720" anchor="t">
            <a:spAutoFit/>
          </a:bodyPr>
          <a:lstStyle/>
          <a:p>
            <a:pPr algn="ctr" defTabSz="457200">
              <a:spcBef>
                <a:spcPts val="600"/>
              </a:spcBef>
              <a:buClr>
                <a:srgbClr val="005EB8"/>
              </a:buClr>
              <a:buSzPct val="85000"/>
            </a:pPr>
            <a:r>
              <a:rPr lang="en-GB" sz="2000" b="1" dirty="0">
                <a:latin typeface="Arial"/>
                <a:cs typeface="Arial"/>
              </a:rPr>
              <a:t>KS2 – </a:t>
            </a:r>
            <a:r>
              <a:rPr lang="en-GB" sz="2000" dirty="0">
                <a:solidFill>
                  <a:srgbClr val="005EB8"/>
                </a:solidFill>
                <a:latin typeface="Arial"/>
                <a:cs typeface="Arial"/>
                <a:hlinkClick r:id="rId6">
                  <a:extLst>
                    <a:ext uri="{A12FA001-AC4F-418D-AE19-62706E023703}">
                      <ahyp:hlinkClr xmlns:ahyp="http://schemas.microsoft.com/office/drawing/2018/hyperlinkcolor" val="tx"/>
                    </a:ext>
                  </a:extLst>
                </a:hlinkClick>
              </a:rPr>
              <a:t>stepintothenhs.nhs.uk/primary-schools/online-gallery</a:t>
            </a:r>
            <a:r>
              <a:rPr lang="en-GB" sz="2000" dirty="0">
                <a:solidFill>
                  <a:srgbClr val="005EB8"/>
                </a:solidFill>
                <a:latin typeface="Arial"/>
                <a:cs typeface="Arial"/>
              </a:rPr>
              <a:t>  </a:t>
            </a:r>
          </a:p>
          <a:p>
            <a:pPr algn="ctr" defTabSz="457200">
              <a:spcBef>
                <a:spcPts val="600"/>
              </a:spcBef>
              <a:buClr>
                <a:srgbClr val="005EB8"/>
              </a:buClr>
              <a:buSzPct val="85000"/>
            </a:pPr>
            <a:r>
              <a:rPr lang="en-GB" sz="2000" b="1" dirty="0">
                <a:latin typeface="Arial"/>
                <a:cs typeface="Arial"/>
              </a:rPr>
              <a:t>KS3 – </a:t>
            </a:r>
            <a:r>
              <a:rPr lang="en-GB" sz="2000" dirty="0">
                <a:solidFill>
                  <a:srgbClr val="005EB8"/>
                </a:solidFill>
                <a:latin typeface="Arial"/>
                <a:cs typeface="Arial"/>
                <a:hlinkClick r:id="rId7">
                  <a:extLst>
                    <a:ext uri="{A12FA001-AC4F-418D-AE19-62706E023703}">
                      <ahyp:hlinkClr xmlns:ahyp="http://schemas.microsoft.com/office/drawing/2018/hyperlinkcolor" val="tx"/>
                    </a:ext>
                  </a:extLst>
                </a:hlinkClick>
              </a:rPr>
              <a:t>stepintothenhs.nhs.uk/secondary-schools/online-gallery</a:t>
            </a:r>
            <a:r>
              <a:rPr lang="en-GB" sz="2000" dirty="0">
                <a:solidFill>
                  <a:srgbClr val="005EB8"/>
                </a:solidFill>
                <a:latin typeface="Arial"/>
                <a:cs typeface="Arial"/>
              </a:rPr>
              <a:t> </a:t>
            </a:r>
          </a:p>
        </p:txBody>
      </p:sp>
      <p:pic>
        <p:nvPicPr>
          <p:cNvPr id="10" name="SITNHS Online gallery clip">
            <a:hlinkClick r:id="" action="ppaction://media"/>
            <a:extLst>
              <a:ext uri="{FF2B5EF4-FFF2-40B4-BE49-F238E27FC236}">
                <a16:creationId xmlns:a16="http://schemas.microsoft.com/office/drawing/2014/main" id="{5CDBADDC-D2FB-18FF-FDAF-927EEF2FF94A}"/>
              </a:ext>
            </a:extLst>
          </p:cNvPr>
          <p:cNvPicPr>
            <a:picLocks noChangeAspect="1"/>
          </p:cNvPicPr>
          <p:nvPr>
            <a:videoFile r:link="rId1"/>
            <p:extLst>
              <p:ext uri="{DAA4B4D4-6D71-4841-9C94-3DE7FCFB9230}">
                <p14:media xmlns:p14="http://schemas.microsoft.com/office/powerpoint/2010/main" r:embed="rId2">
                  <p14:trim end="2129.3125"/>
                  <p14:fade out="500"/>
                </p14:media>
              </p:ext>
            </p:extLst>
          </p:nvPr>
        </p:nvPicPr>
        <p:blipFill>
          <a:blip r:embed="rId8"/>
          <a:stretch>
            <a:fillRect/>
          </a:stretch>
        </p:blipFill>
        <p:spPr>
          <a:xfrm>
            <a:off x="2842914" y="2033607"/>
            <a:ext cx="6506172" cy="3293338"/>
          </a:xfrm>
          <a:prstGeom prst="rect">
            <a:avLst/>
          </a:prstGeom>
        </p:spPr>
      </p:pic>
      <p:sp>
        <p:nvSpPr>
          <p:cNvPr id="6" name="TextBox 5">
            <a:extLst>
              <a:ext uri="{FF2B5EF4-FFF2-40B4-BE49-F238E27FC236}">
                <a16:creationId xmlns:a16="http://schemas.microsoft.com/office/drawing/2014/main" id="{9BBE70CF-6BB3-334E-1949-EC81028145CE}"/>
              </a:ext>
            </a:extLst>
          </p:cNvPr>
          <p:cNvSpPr txBox="1"/>
          <p:nvPr/>
        </p:nvSpPr>
        <p:spPr>
          <a:xfrm>
            <a:off x="496388" y="1531055"/>
            <a:ext cx="10515600" cy="369332"/>
          </a:xfrm>
          <a:prstGeom prst="rect">
            <a:avLst/>
          </a:prstGeom>
          <a:noFill/>
        </p:spPr>
        <p:txBody>
          <a:bodyPr wrap="square">
            <a:spAutoFit/>
          </a:bodyPr>
          <a:lstStyle/>
          <a:p>
            <a:r>
              <a:rPr lang="en-GB" b="0" i="0" dirty="0">
                <a:solidFill>
                  <a:srgbClr val="000000"/>
                </a:solidFill>
                <a:effectLst/>
                <a:latin typeface="Arial" panose="020B0604020202020204" pitchFamily="34" charset="0"/>
              </a:rPr>
              <a:t>The online gallery for each competition is a fantastic way of acknowledging schools’ hard work! </a:t>
            </a:r>
            <a:endParaRPr lang="en-GB" dirty="0"/>
          </a:p>
        </p:txBody>
      </p:sp>
    </p:spTree>
    <p:extLst>
      <p:ext uri="{BB962C8B-B14F-4D97-AF65-F5344CB8AC3E}">
        <p14:creationId xmlns:p14="http://schemas.microsoft.com/office/powerpoint/2010/main" val="76698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B473-9103-3880-A279-120B7B6379F7}"/>
              </a:ext>
            </a:extLst>
          </p:cNvPr>
          <p:cNvSpPr>
            <a:spLocks noGrp="1"/>
          </p:cNvSpPr>
          <p:nvPr>
            <p:ph type="title"/>
          </p:nvPr>
        </p:nvSpPr>
        <p:spPr>
          <a:xfrm>
            <a:off x="3324225" y="807451"/>
            <a:ext cx="6866963" cy="529859"/>
          </a:xfrm>
        </p:spPr>
        <p:txBody>
          <a:bodyPr/>
          <a:lstStyle/>
          <a:p>
            <a:r>
              <a:rPr lang="en-GB" dirty="0">
                <a:solidFill>
                  <a:srgbClr val="005EB8"/>
                </a:solidFill>
              </a:rPr>
              <a:t>What is Step into the NHS?</a:t>
            </a:r>
          </a:p>
        </p:txBody>
      </p:sp>
      <p:sp>
        <p:nvSpPr>
          <p:cNvPr id="3" name="Content Placeholder 2">
            <a:extLst>
              <a:ext uri="{FF2B5EF4-FFF2-40B4-BE49-F238E27FC236}">
                <a16:creationId xmlns:a16="http://schemas.microsoft.com/office/drawing/2014/main" id="{4201C6DF-8C1E-C775-F9F1-F05EDD31B791}"/>
              </a:ext>
            </a:extLst>
          </p:cNvPr>
          <p:cNvSpPr>
            <a:spLocks noGrp="1"/>
          </p:cNvSpPr>
          <p:nvPr>
            <p:ph idx="1"/>
          </p:nvPr>
        </p:nvSpPr>
        <p:spPr>
          <a:xfrm>
            <a:off x="3324225" y="1660127"/>
            <a:ext cx="4511676" cy="3967957"/>
          </a:xfrm>
        </p:spPr>
        <p:txBody>
          <a:bodyPr/>
          <a:lstStyle/>
          <a:p>
            <a:r>
              <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Step into the NHS</a:t>
            </a: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helps young people discover the wide range of career opportunities in the NHS.</a:t>
            </a:r>
          </a:p>
          <a:p>
            <a:endParaRPr lang="en-GB" sz="1800" dirty="0">
              <a:solidFill>
                <a:srgbClr val="005EB8"/>
              </a:solidFill>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There are competitions for</a:t>
            </a:r>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primary and secondary schools that raise young people’s careers aspirations and awareness of the more than 350 NHS careers. </a:t>
            </a:r>
          </a:p>
          <a:p>
            <a:endPar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You can make a real impact by showing schools what it’s really like to work in the NHS and bringing careers learning to life!</a:t>
            </a:r>
          </a:p>
          <a:p>
            <a:endParaRPr lang="en-GB"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r>
              <a:rPr lang="en-GB"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closing date is 30 April 2025.</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ea typeface="Calibri" panose="020F0502020204030204" pitchFamily="34" charset="0"/>
              <a:cs typeface="Times New Roman" panose="02020603050405020304" pitchFamily="18" charset="0"/>
            </a:endParaRPr>
          </a:p>
          <a:p>
            <a:endParaRPr lang="en-GB" sz="1700" dirty="0"/>
          </a:p>
        </p:txBody>
      </p:sp>
      <p:sp>
        <p:nvSpPr>
          <p:cNvPr id="4" name="Picture Placeholder 3">
            <a:extLst>
              <a:ext uri="{FF2B5EF4-FFF2-40B4-BE49-F238E27FC236}">
                <a16:creationId xmlns:a16="http://schemas.microsoft.com/office/drawing/2014/main" id="{9866D547-5E90-6E6E-7FD5-54F70C02EAC3}"/>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pic>
        <p:nvPicPr>
          <p:cNvPr id="5" name="Picture 4">
            <a:extLst>
              <a:ext uri="{FF2B5EF4-FFF2-40B4-BE49-F238E27FC236}">
                <a16:creationId xmlns:a16="http://schemas.microsoft.com/office/drawing/2014/main" id="{3F3328FE-6762-5272-57AD-A6FD199F70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309536"/>
            <a:ext cx="2749534" cy="4669941"/>
          </a:xfrm>
          <a:prstGeom prst="rect">
            <a:avLst/>
          </a:prstGeom>
        </p:spPr>
      </p:pic>
      <p:pic>
        <p:nvPicPr>
          <p:cNvPr id="1026" name="Picture 2" descr="A group of people standing in front of a large sign&#10;&#10;Description automatically generated">
            <a:extLst>
              <a:ext uri="{FF2B5EF4-FFF2-40B4-BE49-F238E27FC236}">
                <a16:creationId xmlns:a16="http://schemas.microsoft.com/office/drawing/2014/main" id="{CFE891DD-A251-0D54-A33B-BF05866C2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739" y="1848643"/>
            <a:ext cx="3994891" cy="329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56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9596" r="6118"/>
          <a:stretch/>
        </p:blipFill>
        <p:spPr>
          <a:xfrm>
            <a:off x="-3882" y="1308735"/>
            <a:ext cx="2748987" cy="4670742"/>
          </a:xfrm>
        </p:spPr>
      </p:pic>
      <p:sp>
        <p:nvSpPr>
          <p:cNvPr id="4" name="Title 2">
            <a:extLst>
              <a:ext uri="{FF2B5EF4-FFF2-40B4-BE49-F238E27FC236}">
                <a16:creationId xmlns:a16="http://schemas.microsoft.com/office/drawing/2014/main" id="{175CE69C-28CB-48DA-A058-DB3A0F33A7A2}"/>
              </a:ext>
            </a:extLst>
          </p:cNvPr>
          <p:cNvSpPr>
            <a:spLocks noGrp="1"/>
          </p:cNvSpPr>
          <p:nvPr>
            <p:ph type="title"/>
          </p:nvPr>
        </p:nvSpPr>
        <p:spPr>
          <a:xfrm>
            <a:off x="3121023" y="756238"/>
            <a:ext cx="7721409" cy="547492"/>
          </a:xfrm>
        </p:spPr>
        <p:txBody>
          <a:bodyPr/>
          <a:lstStyle/>
          <a:p>
            <a:r>
              <a:rPr lang="en-GB" dirty="0">
                <a:solidFill>
                  <a:srgbClr val="005EB8"/>
                </a:solidFill>
              </a:rPr>
              <a:t>Competition timeline</a:t>
            </a:r>
            <a:br>
              <a:rPr lang="en-GB" dirty="0"/>
            </a:br>
            <a:endParaRPr lang="en-GB" dirty="0"/>
          </a:p>
        </p:txBody>
      </p:sp>
      <p:graphicFrame>
        <p:nvGraphicFramePr>
          <p:cNvPr id="8" name="Table 7">
            <a:extLst>
              <a:ext uri="{FF2B5EF4-FFF2-40B4-BE49-F238E27FC236}">
                <a16:creationId xmlns:a16="http://schemas.microsoft.com/office/drawing/2014/main" id="{C01FD8B3-95F0-865D-2FCE-D2ADAD4A1B79}"/>
              </a:ext>
            </a:extLst>
          </p:cNvPr>
          <p:cNvGraphicFramePr>
            <a:graphicFrameLocks noGrp="1"/>
          </p:cNvGraphicFramePr>
          <p:nvPr>
            <p:extLst>
              <p:ext uri="{D42A27DB-BD31-4B8C-83A1-F6EECF244321}">
                <p14:modId xmlns:p14="http://schemas.microsoft.com/office/powerpoint/2010/main" val="210288983"/>
              </p:ext>
            </p:extLst>
          </p:nvPr>
        </p:nvGraphicFramePr>
        <p:xfrm>
          <a:off x="3027363" y="2071211"/>
          <a:ext cx="8694738" cy="3166356"/>
        </p:xfrm>
        <a:graphic>
          <a:graphicData uri="http://schemas.openxmlformats.org/drawingml/2006/table">
            <a:tbl>
              <a:tblPr firstRow="1" firstCol="1" bandRow="1"/>
              <a:tblGrid>
                <a:gridCol w="1703428">
                  <a:extLst>
                    <a:ext uri="{9D8B030D-6E8A-4147-A177-3AD203B41FA5}">
                      <a16:colId xmlns:a16="http://schemas.microsoft.com/office/drawing/2014/main" val="2815400975"/>
                    </a:ext>
                  </a:extLst>
                </a:gridCol>
                <a:gridCol w="2927309">
                  <a:extLst>
                    <a:ext uri="{9D8B030D-6E8A-4147-A177-3AD203B41FA5}">
                      <a16:colId xmlns:a16="http://schemas.microsoft.com/office/drawing/2014/main" val="3531825351"/>
                    </a:ext>
                  </a:extLst>
                </a:gridCol>
                <a:gridCol w="4064001">
                  <a:extLst>
                    <a:ext uri="{9D8B030D-6E8A-4147-A177-3AD203B41FA5}">
                      <a16:colId xmlns:a16="http://schemas.microsoft.com/office/drawing/2014/main" val="3108335800"/>
                    </a:ext>
                  </a:extLst>
                </a:gridCol>
              </a:tblGrid>
              <a:tr h="207402">
                <a:tc>
                  <a:txBody>
                    <a:bodyPr/>
                    <a:lstStyle/>
                    <a:p>
                      <a:pPr>
                        <a:lnSpc>
                          <a:spcPct val="107000"/>
                        </a:lnSpc>
                        <a:spcAft>
                          <a:spcPts val="800"/>
                        </a:spcAft>
                      </a:pPr>
                      <a:r>
                        <a:rPr lang="en-GB" sz="12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Key event</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Further information</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extLst>
                  <a:ext uri="{0D108BD9-81ED-4DB2-BD59-A6C34878D82A}">
                    <a16:rowId xmlns:a16="http://schemas.microsoft.com/office/drawing/2014/main" val="2286353106"/>
                  </a:ext>
                </a:extLst>
              </a:tr>
              <a:tr h="104259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January</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b="0" i="0" kern="1200" dirty="0">
                          <a:solidFill>
                            <a:schemeClr val="tx1"/>
                          </a:solidFill>
                          <a:effectLst/>
                          <a:latin typeface="+mn-lt"/>
                          <a:ea typeface="+mn-ea"/>
                          <a:cs typeface="+mn-cs"/>
                        </a:rPr>
                        <a:t>Email to teachers </a:t>
                      </a:r>
                      <a:r>
                        <a:rPr lang="en-GB" sz="1400" dirty="0">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Franklin Gothic Book" panose="020B0503020102020204" pitchFamily="34" charset="0"/>
                          <a:ea typeface="Calibri" panose="020F0502020204030204" pitchFamily="34" charset="0"/>
                          <a:cs typeface="Times New Roman" panose="02020603050405020304" pitchFamily="18" charset="0"/>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b="0" i="0" kern="1200" dirty="0">
                          <a:solidFill>
                            <a:schemeClr val="tx1"/>
                          </a:solidFill>
                          <a:effectLst/>
                          <a:latin typeface="+mn-lt"/>
                          <a:ea typeface="+mn-ea"/>
                          <a:cs typeface="+mn-cs"/>
                        </a:rPr>
                        <a:t>A Step into the NHS email will be sent to teachers to encourage them to submit entries and sign up for our ‘Step into the NHS Day’ livestream.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177870"/>
                  </a:ext>
                </a:extLst>
              </a:tr>
              <a:tr h="59146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February</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a:lnSpc>
                          <a:spcPct val="107000"/>
                        </a:lnSpc>
                        <a:spcAft>
                          <a:spcPts val="800"/>
                        </a:spcAft>
                      </a:pPr>
                      <a:r>
                        <a:rPr lang="en-GB" sz="1400" b="0" i="0" kern="1200" dirty="0">
                          <a:solidFill>
                            <a:schemeClr val="tx1"/>
                          </a:solidFill>
                          <a:effectLst/>
                          <a:latin typeface="+mn-lt"/>
                          <a:ea typeface="+mn-ea"/>
                          <a:cs typeface="+mn-cs"/>
                        </a:rPr>
                        <a:t>Email to teachers</a:t>
                      </a:r>
                    </a:p>
                    <a:p>
                      <a:pPr>
                        <a:lnSpc>
                          <a:spcPct val="107000"/>
                        </a:lnSpc>
                        <a:spcAft>
                          <a:spcPts val="800"/>
                        </a:spcAft>
                      </a:pPr>
                      <a:endParaRPr lang="en-GB" sz="1400" b="0" i="0" kern="1200" dirty="0">
                        <a:solidFill>
                          <a:schemeClr val="tx1"/>
                        </a:solidFill>
                        <a:effectLst/>
                        <a:latin typeface="+mn-lt"/>
                        <a:ea typeface="+mn-ea"/>
                        <a:cs typeface="+mn-cs"/>
                      </a:endParaRPr>
                    </a:p>
                    <a:p>
                      <a:pPr>
                        <a:lnSpc>
                          <a:spcPct val="107000"/>
                        </a:lnSpc>
                        <a:spcAft>
                          <a:spcPts val="800"/>
                        </a:spcAft>
                      </a:pPr>
                      <a:r>
                        <a:rPr lang="en-GB" sz="1400" b="0" i="0" kern="1200" dirty="0">
                          <a:solidFill>
                            <a:schemeClr val="tx1"/>
                          </a:solidFill>
                          <a:effectLst/>
                          <a:latin typeface="+mn-lt"/>
                          <a:ea typeface="+mn-ea"/>
                          <a:cs typeface="+mn-cs"/>
                        </a:rPr>
                        <a:t>Half-term  </a:t>
                      </a:r>
                    </a:p>
                    <a:p>
                      <a:pPr>
                        <a:lnSpc>
                          <a:spcPct val="107000"/>
                        </a:lnSpc>
                        <a:spcAft>
                          <a:spcPts val="800"/>
                        </a:spcAft>
                      </a:pP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1400" b="0" i="0" kern="1200" dirty="0">
                          <a:solidFill>
                            <a:schemeClr val="tx1"/>
                          </a:solidFill>
                          <a:effectLst/>
                          <a:latin typeface="+mn-lt"/>
                          <a:ea typeface="+mn-ea"/>
                          <a:cs typeface="+mn-cs"/>
                        </a:rPr>
                        <a:t>Our next Step into the NHS email to teachers will be sent before half-term. This will encourage them to sign up to the livestream.</a:t>
                      </a:r>
                      <a:endParaRPr lang="en-GB" sz="1400" dirty="0">
                        <a:effectLst/>
                        <a:latin typeface="+mn-lt"/>
                        <a:ea typeface="Arial" panose="020B0604020202020204" pitchFamily="34" charset="0"/>
                        <a:cs typeface="Times New Roman" panose="02020603050405020304" pitchFamily="18" charset="0"/>
                      </a:endParaRPr>
                    </a:p>
                    <a:p>
                      <a:pPr>
                        <a:lnSpc>
                          <a:spcPct val="107000"/>
                        </a:lnSpc>
                        <a:spcAft>
                          <a:spcPts val="800"/>
                        </a:spcAft>
                      </a:pPr>
                      <a:r>
                        <a:rPr lang="en-GB" sz="1400" b="0" i="0" kern="1200" dirty="0">
                          <a:solidFill>
                            <a:schemeClr val="tx1"/>
                          </a:solidFill>
                          <a:effectLst/>
                          <a:latin typeface="+mn-lt"/>
                          <a:ea typeface="+mn-ea"/>
                          <a:cs typeface="+mn-cs"/>
                        </a:rPr>
                        <a:t>17-21 February (for most schools). Early February is a great time to encourage teachers to set the competition as a homework activity</a:t>
                      </a:r>
                      <a:r>
                        <a:rPr lang="en-GB" sz="1400" dirty="0">
                          <a:effectLst/>
                          <a:latin typeface="Arial" panose="020B0604020202020204" pitchFamily="34" charset="0"/>
                          <a:ea typeface="Arial" panose="020B0604020202020204" pitchFamily="34" charset="0"/>
                          <a:cs typeface="Times New Roman" panose="02020603050405020304" pitchFamily="18" charset="0"/>
                        </a:rPr>
                        <a:t> </a:t>
                      </a:r>
                      <a:r>
                        <a:rPr lang="en-GB" sz="1400" b="0" i="0" kern="1200" dirty="0">
                          <a:solidFill>
                            <a:schemeClr val="tx1"/>
                          </a:solidFill>
                          <a:effectLst/>
                          <a:latin typeface="+mn-lt"/>
                          <a:ea typeface="+mn-ea"/>
                          <a:cs typeface="+mn-cs"/>
                        </a:rPr>
                        <a:t>or encourage parents to use the resources with their children over the break.</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863905"/>
                  </a:ext>
                </a:extLst>
              </a:tr>
            </a:tbl>
          </a:graphicData>
        </a:graphic>
      </p:graphicFrame>
      <p:sp>
        <p:nvSpPr>
          <p:cNvPr id="10" name="TextBox 9">
            <a:extLst>
              <a:ext uri="{FF2B5EF4-FFF2-40B4-BE49-F238E27FC236}">
                <a16:creationId xmlns:a16="http://schemas.microsoft.com/office/drawing/2014/main" id="{5C89C0B9-9E6D-E706-33A2-3685D1A2BE71}"/>
              </a:ext>
            </a:extLst>
          </p:cNvPr>
          <p:cNvSpPr txBox="1"/>
          <p:nvPr/>
        </p:nvSpPr>
        <p:spPr>
          <a:xfrm>
            <a:off x="3121023" y="1303730"/>
            <a:ext cx="7721408" cy="369332"/>
          </a:xfrm>
          <a:prstGeom prst="rect">
            <a:avLst/>
          </a:prstGeom>
          <a:noFill/>
        </p:spPr>
        <p:txBody>
          <a:bodyPr wrap="square">
            <a:spAutoFit/>
          </a:bodyPr>
          <a:lstStyle/>
          <a:p>
            <a:r>
              <a:rPr lang="en-GB" sz="1800" b="0" i="0" dirty="0">
                <a:solidFill>
                  <a:srgbClr val="000000"/>
                </a:solidFill>
                <a:effectLst/>
                <a:latin typeface="Arial" panose="020B0604020202020204" pitchFamily="34" charset="0"/>
              </a:rPr>
              <a:t>Here are some activities and key events for you to be aware of: </a:t>
            </a:r>
            <a:endParaRPr lang="en-GB" dirty="0"/>
          </a:p>
        </p:txBody>
      </p:sp>
    </p:spTree>
    <p:extLst>
      <p:ext uri="{BB962C8B-B14F-4D97-AF65-F5344CB8AC3E}">
        <p14:creationId xmlns:p14="http://schemas.microsoft.com/office/powerpoint/2010/main" val="2273634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9596" r="6118"/>
          <a:stretch/>
        </p:blipFill>
        <p:spPr>
          <a:xfrm>
            <a:off x="-3882" y="1308735"/>
            <a:ext cx="2748987" cy="4670742"/>
          </a:xfrm>
        </p:spPr>
      </p:pic>
      <p:sp>
        <p:nvSpPr>
          <p:cNvPr id="4" name="Title 2">
            <a:extLst>
              <a:ext uri="{FF2B5EF4-FFF2-40B4-BE49-F238E27FC236}">
                <a16:creationId xmlns:a16="http://schemas.microsoft.com/office/drawing/2014/main" id="{175CE69C-28CB-48DA-A058-DB3A0F33A7A2}"/>
              </a:ext>
            </a:extLst>
          </p:cNvPr>
          <p:cNvSpPr>
            <a:spLocks noGrp="1"/>
          </p:cNvSpPr>
          <p:nvPr>
            <p:ph type="title"/>
          </p:nvPr>
        </p:nvSpPr>
        <p:spPr>
          <a:xfrm>
            <a:off x="3121023" y="756238"/>
            <a:ext cx="7721409" cy="547492"/>
          </a:xfrm>
        </p:spPr>
        <p:txBody>
          <a:bodyPr/>
          <a:lstStyle/>
          <a:p>
            <a:r>
              <a:rPr lang="en-GB" dirty="0">
                <a:solidFill>
                  <a:srgbClr val="005EB8"/>
                </a:solidFill>
              </a:rPr>
              <a:t>Competition timeline</a:t>
            </a:r>
            <a:br>
              <a:rPr lang="en-GB" dirty="0"/>
            </a:br>
            <a:endParaRPr lang="en-GB" dirty="0"/>
          </a:p>
        </p:txBody>
      </p:sp>
      <p:graphicFrame>
        <p:nvGraphicFramePr>
          <p:cNvPr id="8" name="Table 7">
            <a:extLst>
              <a:ext uri="{FF2B5EF4-FFF2-40B4-BE49-F238E27FC236}">
                <a16:creationId xmlns:a16="http://schemas.microsoft.com/office/drawing/2014/main" id="{C01FD8B3-95F0-865D-2FCE-D2ADAD4A1B79}"/>
              </a:ext>
            </a:extLst>
          </p:cNvPr>
          <p:cNvGraphicFramePr>
            <a:graphicFrameLocks noGrp="1"/>
          </p:cNvGraphicFramePr>
          <p:nvPr>
            <p:extLst>
              <p:ext uri="{D42A27DB-BD31-4B8C-83A1-F6EECF244321}">
                <p14:modId xmlns:p14="http://schemas.microsoft.com/office/powerpoint/2010/main" val="1538819429"/>
              </p:ext>
            </p:extLst>
          </p:nvPr>
        </p:nvGraphicFramePr>
        <p:xfrm>
          <a:off x="3121023" y="1303730"/>
          <a:ext cx="8694738" cy="4691444"/>
        </p:xfrm>
        <a:graphic>
          <a:graphicData uri="http://schemas.openxmlformats.org/drawingml/2006/table">
            <a:tbl>
              <a:tblPr firstRow="1" firstCol="1" bandRow="1"/>
              <a:tblGrid>
                <a:gridCol w="1703428">
                  <a:extLst>
                    <a:ext uri="{9D8B030D-6E8A-4147-A177-3AD203B41FA5}">
                      <a16:colId xmlns:a16="http://schemas.microsoft.com/office/drawing/2014/main" val="2815400975"/>
                    </a:ext>
                  </a:extLst>
                </a:gridCol>
                <a:gridCol w="2516149">
                  <a:extLst>
                    <a:ext uri="{9D8B030D-6E8A-4147-A177-3AD203B41FA5}">
                      <a16:colId xmlns:a16="http://schemas.microsoft.com/office/drawing/2014/main" val="3531825351"/>
                    </a:ext>
                  </a:extLst>
                </a:gridCol>
                <a:gridCol w="4475161">
                  <a:extLst>
                    <a:ext uri="{9D8B030D-6E8A-4147-A177-3AD203B41FA5}">
                      <a16:colId xmlns:a16="http://schemas.microsoft.com/office/drawing/2014/main" val="3108335800"/>
                    </a:ext>
                  </a:extLst>
                </a:gridCol>
              </a:tblGrid>
              <a:tr h="207402">
                <a:tc>
                  <a:txBody>
                    <a:bodyPr/>
                    <a:lstStyle/>
                    <a:p>
                      <a:pPr>
                        <a:lnSpc>
                          <a:spcPct val="107000"/>
                        </a:lnSpc>
                        <a:spcAft>
                          <a:spcPts val="800"/>
                        </a:spcAft>
                      </a:pPr>
                      <a:r>
                        <a:rPr lang="en-GB" sz="12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Key event</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Further information</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extLst>
                  <a:ext uri="{0D108BD9-81ED-4DB2-BD59-A6C34878D82A}">
                    <a16:rowId xmlns:a16="http://schemas.microsoft.com/office/drawing/2014/main" val="2286353106"/>
                  </a:ext>
                </a:extLst>
              </a:tr>
              <a:tr h="104259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March</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rtl="0" fontAlgn="base"/>
                      <a:r>
                        <a:rPr lang="en-GB" sz="1400" b="0" i="0" kern="1200" dirty="0">
                          <a:solidFill>
                            <a:schemeClr val="tx1"/>
                          </a:solidFill>
                          <a:effectLst/>
                          <a:latin typeface="+mn-lt"/>
                          <a:ea typeface="+mn-ea"/>
                          <a:cs typeface="+mn-cs"/>
                        </a:rPr>
                        <a:t>National Careers Week (3-8 March)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Step into the NHS Days (5 and 13 March) </a:t>
                      </a:r>
                    </a:p>
                    <a:p>
                      <a:pPr>
                        <a:lnSpc>
                          <a:spcPct val="107000"/>
                        </a:lnSpc>
                        <a:spcAft>
                          <a:spcPts val="800"/>
                        </a:spcAft>
                      </a:pPr>
                      <a:r>
                        <a:rPr lang="en-GB" sz="1400" dirty="0">
                          <a:effectLst/>
                          <a:latin typeface="Franklin Gothic Book" panose="020B0503020102020204" pitchFamily="34" charset="0"/>
                          <a:ea typeface="Calibri" panose="020F0502020204030204" pitchFamily="34" charset="0"/>
                          <a:cs typeface="Times New Roman" panose="02020603050405020304" pitchFamily="18" charset="0"/>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GB" sz="1400" b="0" i="0" kern="1200" dirty="0">
                          <a:solidFill>
                            <a:schemeClr val="tx1"/>
                          </a:solidFill>
                          <a:effectLst/>
                          <a:latin typeface="+mn-lt"/>
                          <a:ea typeface="+mn-ea"/>
                          <a:cs typeface="+mn-cs"/>
                        </a:rPr>
                        <a:t>A celebration of careers guidance and resources, primarily aimed at young people. Many schools will be focused on careers during this week.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Our Step into the NHS livestreams will allow students to hear from NHS staff and ask them their burning questions.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Secondary schools: 5 March </a:t>
                      </a:r>
                    </a:p>
                    <a:p>
                      <a:pPr rtl="0" fontAlgn="base"/>
                      <a:r>
                        <a:rPr lang="en-GB" sz="1400" b="0" i="0" kern="1200" dirty="0">
                          <a:solidFill>
                            <a:schemeClr val="tx1"/>
                          </a:solidFill>
                          <a:effectLst/>
                          <a:latin typeface="+mn-lt"/>
                          <a:ea typeface="+mn-ea"/>
                          <a:cs typeface="+mn-cs"/>
                        </a:rPr>
                        <a:t>Primary schools: 13 March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177870"/>
                  </a:ext>
                </a:extLst>
              </a:tr>
              <a:tr h="591468">
                <a:tc>
                  <a:txBody>
                    <a:bodyPr/>
                    <a:lstStyle/>
                    <a:p>
                      <a:pPr algn="l">
                        <a:lnSpc>
                          <a:spcPct val="107000"/>
                        </a:lnSpc>
                        <a:spcAft>
                          <a:spcPts val="800"/>
                        </a:spcAft>
                      </a:pPr>
                      <a:r>
                        <a:rPr lang="en-GB"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April</a:t>
                      </a: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rtl="0" fontAlgn="base"/>
                      <a:r>
                        <a:rPr lang="en-GB" sz="1400" b="0" i="0" kern="1200" dirty="0">
                          <a:solidFill>
                            <a:schemeClr val="tx1"/>
                          </a:solidFill>
                          <a:effectLst/>
                          <a:latin typeface="+mn-lt"/>
                          <a:ea typeface="+mn-ea"/>
                          <a:cs typeface="+mn-cs"/>
                        </a:rPr>
                        <a:t>Final email to teachers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Easter holidays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 </a:t>
                      </a:r>
                    </a:p>
                    <a:p>
                      <a:pPr rtl="0" fontAlgn="base"/>
                      <a:endParaRPr lang="en-GB" sz="1400" b="0" i="0" kern="1200" dirty="0">
                        <a:solidFill>
                          <a:schemeClr val="tx1"/>
                        </a:solidFill>
                        <a:effectLst/>
                        <a:latin typeface="+mn-lt"/>
                        <a:ea typeface="+mn-ea"/>
                        <a:cs typeface="+mn-cs"/>
                      </a:endParaRPr>
                    </a:p>
                    <a:p>
                      <a:pPr rtl="0" fontAlgn="base"/>
                      <a:r>
                        <a:rPr lang="en-GB" sz="1400" b="0" i="0" kern="1200" dirty="0">
                          <a:solidFill>
                            <a:schemeClr val="tx1"/>
                          </a:solidFill>
                          <a:effectLst/>
                          <a:latin typeface="+mn-lt"/>
                          <a:ea typeface="+mn-ea"/>
                          <a:cs typeface="+mn-cs"/>
                        </a:rPr>
                        <a:t>Closing date  </a:t>
                      </a:r>
                    </a:p>
                    <a:p>
                      <a:pPr>
                        <a:lnSpc>
                          <a:spcPct val="107000"/>
                        </a:lnSpc>
                        <a:spcAft>
                          <a:spcPts val="800"/>
                        </a:spcAft>
                      </a:pPr>
                      <a:endParaRPr lang="en-GB" sz="1400" dirty="0">
                        <a:effectLst/>
                        <a:latin typeface="Franklin Gothic Book" panose="020B0503020102020204" pitchFamily="34" charset="0"/>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GB" sz="1400" b="0" i="0" kern="1200" dirty="0">
                          <a:solidFill>
                            <a:schemeClr val="tx1"/>
                          </a:solidFill>
                          <a:effectLst/>
                          <a:latin typeface="+mn-lt"/>
                          <a:ea typeface="+mn-ea"/>
                          <a:cs typeface="+mn-cs"/>
                        </a:rPr>
                        <a:t>The Step into the NHS team will be sending a final email to encourage entries.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Between 7-20 April for most schools. Late March/early April is a great time to encourage teachers to set the competition as a homework activity or encourage parents to use the resources with their children over the break. </a:t>
                      </a:r>
                    </a:p>
                    <a:p>
                      <a:pPr rtl="0" fontAlgn="base"/>
                      <a:r>
                        <a:rPr lang="en-GB" sz="1400" b="0" i="0" kern="1200" dirty="0">
                          <a:solidFill>
                            <a:schemeClr val="tx1"/>
                          </a:solidFill>
                          <a:effectLst/>
                          <a:latin typeface="+mn-lt"/>
                          <a:ea typeface="+mn-ea"/>
                          <a:cs typeface="+mn-cs"/>
                        </a:rPr>
                        <a:t> </a:t>
                      </a:r>
                    </a:p>
                    <a:p>
                      <a:pPr rtl="0" fontAlgn="base"/>
                      <a:r>
                        <a:rPr lang="en-GB" sz="1400" b="0" i="0" kern="1200" dirty="0">
                          <a:solidFill>
                            <a:schemeClr val="tx1"/>
                          </a:solidFill>
                          <a:effectLst/>
                          <a:latin typeface="+mn-lt"/>
                          <a:ea typeface="+mn-ea"/>
                          <a:cs typeface="+mn-cs"/>
                        </a:rPr>
                        <a:t>The competition closes on </a:t>
                      </a:r>
                      <a:r>
                        <a:rPr lang="en-GB" sz="1400" b="1" i="0" kern="1200" dirty="0">
                          <a:solidFill>
                            <a:schemeClr val="tx1"/>
                          </a:solidFill>
                          <a:effectLst/>
                          <a:latin typeface="+mn-lt"/>
                          <a:ea typeface="+mn-ea"/>
                          <a:cs typeface="+mn-cs"/>
                        </a:rPr>
                        <a:t>30 April 2025</a:t>
                      </a:r>
                      <a:r>
                        <a:rPr lang="en-GB" sz="1400" b="0" i="0" kern="1200" dirty="0">
                          <a:solidFill>
                            <a:schemeClr val="tx1"/>
                          </a:solidFill>
                          <a:effectLst/>
                          <a:latin typeface="+mn-lt"/>
                          <a:ea typeface="+mn-ea"/>
                          <a:cs typeface="+mn-cs"/>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863905"/>
                  </a:ext>
                </a:extLst>
              </a:tr>
            </a:tbl>
          </a:graphicData>
        </a:graphic>
      </p:graphicFrame>
    </p:spTree>
    <p:extLst>
      <p:ext uri="{BB962C8B-B14F-4D97-AF65-F5344CB8AC3E}">
        <p14:creationId xmlns:p14="http://schemas.microsoft.com/office/powerpoint/2010/main" val="4057399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9596" r="6118"/>
          <a:stretch/>
        </p:blipFill>
        <p:spPr>
          <a:xfrm>
            <a:off x="-3882" y="1308735"/>
            <a:ext cx="2748987" cy="4670742"/>
          </a:xfrm>
        </p:spPr>
      </p:pic>
      <p:sp>
        <p:nvSpPr>
          <p:cNvPr id="4" name="Title 2">
            <a:extLst>
              <a:ext uri="{FF2B5EF4-FFF2-40B4-BE49-F238E27FC236}">
                <a16:creationId xmlns:a16="http://schemas.microsoft.com/office/drawing/2014/main" id="{175CE69C-28CB-48DA-A058-DB3A0F33A7A2}"/>
              </a:ext>
            </a:extLst>
          </p:cNvPr>
          <p:cNvSpPr>
            <a:spLocks noGrp="1"/>
          </p:cNvSpPr>
          <p:nvPr>
            <p:ph type="title"/>
          </p:nvPr>
        </p:nvSpPr>
        <p:spPr>
          <a:xfrm>
            <a:off x="3121023" y="756238"/>
            <a:ext cx="7721409" cy="547492"/>
          </a:xfrm>
        </p:spPr>
        <p:txBody>
          <a:bodyPr/>
          <a:lstStyle/>
          <a:p>
            <a:r>
              <a:rPr lang="en-GB" dirty="0">
                <a:solidFill>
                  <a:srgbClr val="005EB8"/>
                </a:solidFill>
              </a:rPr>
              <a:t>Competition timeline</a:t>
            </a:r>
            <a:br>
              <a:rPr lang="en-GB" dirty="0"/>
            </a:br>
            <a:endParaRPr lang="en-GB" dirty="0"/>
          </a:p>
        </p:txBody>
      </p:sp>
      <p:graphicFrame>
        <p:nvGraphicFramePr>
          <p:cNvPr id="8" name="Table 7">
            <a:extLst>
              <a:ext uri="{FF2B5EF4-FFF2-40B4-BE49-F238E27FC236}">
                <a16:creationId xmlns:a16="http://schemas.microsoft.com/office/drawing/2014/main" id="{C01FD8B3-95F0-865D-2FCE-D2ADAD4A1B79}"/>
              </a:ext>
            </a:extLst>
          </p:cNvPr>
          <p:cNvGraphicFramePr>
            <a:graphicFrameLocks noGrp="1"/>
          </p:cNvGraphicFramePr>
          <p:nvPr>
            <p:extLst>
              <p:ext uri="{D42A27DB-BD31-4B8C-83A1-F6EECF244321}">
                <p14:modId xmlns:p14="http://schemas.microsoft.com/office/powerpoint/2010/main" val="2768027848"/>
              </p:ext>
            </p:extLst>
          </p:nvPr>
        </p:nvGraphicFramePr>
        <p:xfrm>
          <a:off x="3121023" y="1817417"/>
          <a:ext cx="8694738" cy="2699215"/>
        </p:xfrm>
        <a:graphic>
          <a:graphicData uri="http://schemas.openxmlformats.org/drawingml/2006/table">
            <a:tbl>
              <a:tblPr firstRow="1" firstCol="1" bandRow="1"/>
              <a:tblGrid>
                <a:gridCol w="1703428">
                  <a:extLst>
                    <a:ext uri="{9D8B030D-6E8A-4147-A177-3AD203B41FA5}">
                      <a16:colId xmlns:a16="http://schemas.microsoft.com/office/drawing/2014/main" val="2815400975"/>
                    </a:ext>
                  </a:extLst>
                </a:gridCol>
                <a:gridCol w="2516149">
                  <a:extLst>
                    <a:ext uri="{9D8B030D-6E8A-4147-A177-3AD203B41FA5}">
                      <a16:colId xmlns:a16="http://schemas.microsoft.com/office/drawing/2014/main" val="3531825351"/>
                    </a:ext>
                  </a:extLst>
                </a:gridCol>
                <a:gridCol w="4475161">
                  <a:extLst>
                    <a:ext uri="{9D8B030D-6E8A-4147-A177-3AD203B41FA5}">
                      <a16:colId xmlns:a16="http://schemas.microsoft.com/office/drawing/2014/main" val="3108335800"/>
                    </a:ext>
                  </a:extLst>
                </a:gridCol>
              </a:tblGrid>
              <a:tr h="207402">
                <a:tc>
                  <a:txBody>
                    <a:bodyPr/>
                    <a:lstStyle/>
                    <a:p>
                      <a:pPr>
                        <a:lnSpc>
                          <a:spcPct val="107000"/>
                        </a:lnSpc>
                        <a:spcAft>
                          <a:spcPts val="800"/>
                        </a:spcAft>
                      </a:pPr>
                      <a:r>
                        <a:rPr lang="en-GB" sz="1400" b="1" dirty="0">
                          <a:solidFill>
                            <a:srgbClr val="FFFFFF"/>
                          </a:solidFill>
                          <a:effectLst/>
                          <a:latin typeface="+mn-lt"/>
                          <a:ea typeface="Arial" panose="020B0604020202020204" pitchFamily="34" charset="0"/>
                          <a:cs typeface="Times New Roman" panose="02020603050405020304" pitchFamily="18" charset="0"/>
                        </a:rPr>
                        <a:t> </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mn-lt"/>
                          <a:ea typeface="Arial" panose="020B0604020202020204" pitchFamily="34" charset="0"/>
                          <a:cs typeface="Times New Roman" panose="02020603050405020304" pitchFamily="18" charset="0"/>
                        </a:rPr>
                        <a:t>Key event</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tc>
                  <a:txBody>
                    <a:bodyPr/>
                    <a:lstStyle/>
                    <a:p>
                      <a:pPr>
                        <a:lnSpc>
                          <a:spcPct val="107000"/>
                        </a:lnSpc>
                        <a:spcAft>
                          <a:spcPts val="800"/>
                        </a:spcAft>
                      </a:pPr>
                      <a:r>
                        <a:rPr lang="en-GB" sz="1400" b="1" dirty="0">
                          <a:solidFill>
                            <a:srgbClr val="FFFFFF"/>
                          </a:solidFill>
                          <a:effectLst/>
                          <a:latin typeface="+mn-lt"/>
                          <a:ea typeface="Arial" panose="020B0604020202020204" pitchFamily="34" charset="0"/>
                          <a:cs typeface="Times New Roman" panose="02020603050405020304" pitchFamily="18" charset="0"/>
                        </a:rPr>
                        <a:t>Further information</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8692"/>
                    </a:solidFill>
                  </a:tcPr>
                </a:tc>
                <a:extLst>
                  <a:ext uri="{0D108BD9-81ED-4DB2-BD59-A6C34878D82A}">
                    <a16:rowId xmlns:a16="http://schemas.microsoft.com/office/drawing/2014/main" val="2286353106"/>
                  </a:ext>
                </a:extLst>
              </a:tr>
              <a:tr h="1042598">
                <a:tc>
                  <a:txBody>
                    <a:bodyPr/>
                    <a:lstStyle/>
                    <a:p>
                      <a:pPr algn="l">
                        <a:lnSpc>
                          <a:spcPct val="107000"/>
                        </a:lnSpc>
                        <a:spcAft>
                          <a:spcPts val="800"/>
                        </a:spcAft>
                      </a:pPr>
                      <a:r>
                        <a:rPr lang="en-GB" sz="1400" b="1" dirty="0">
                          <a:solidFill>
                            <a:srgbClr val="FFFFFF"/>
                          </a:solidFill>
                          <a:effectLst/>
                          <a:latin typeface="+mn-lt"/>
                          <a:ea typeface="Calibri" panose="020F0502020204030204" pitchFamily="34" charset="0"/>
                          <a:cs typeface="Times New Roman" panose="02020603050405020304" pitchFamily="18" charset="0"/>
                        </a:rPr>
                        <a:t>May</a:t>
                      </a:r>
                      <a:endParaRPr lang="en-GB" sz="14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GB" sz="1400" b="1" dirty="0">
                          <a:solidFill>
                            <a:srgbClr val="FFFFFF"/>
                          </a:solidFill>
                          <a:effectLst/>
                          <a:latin typeface="+mn-lt"/>
                          <a:ea typeface="Arial" panose="020B0604020202020204" pitchFamily="34" charset="0"/>
                          <a:cs typeface="Times New Roman" panose="02020603050405020304" pitchFamily="18" charset="0"/>
                        </a:rPr>
                        <a:t> </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rtl="0" fontAlgn="base"/>
                      <a:r>
                        <a:rPr lang="en-GB" sz="1400" b="0" i="0" kern="1200" dirty="0">
                          <a:solidFill>
                            <a:schemeClr val="tx1"/>
                          </a:solidFill>
                          <a:effectLst/>
                          <a:latin typeface="+mn-lt"/>
                          <a:ea typeface="+mn-ea"/>
                          <a:cs typeface="+mn-cs"/>
                        </a:rPr>
                        <a:t>Regional winners chosen  </a:t>
                      </a:r>
                      <a:r>
                        <a:rPr lang="en-GB" sz="1400" dirty="0">
                          <a:effectLst/>
                          <a:latin typeface="+mn-lt"/>
                          <a:ea typeface="Calibri" panose="020F0502020204030204" pitchFamily="34" charset="0"/>
                          <a:cs typeface="Times New Roman" panose="02020603050405020304" pitchFamily="18" charset="0"/>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GB" sz="1400" b="0" i="0" kern="1200" dirty="0">
                          <a:solidFill>
                            <a:schemeClr val="tx1"/>
                          </a:solidFill>
                          <a:effectLst/>
                          <a:latin typeface="+mn-lt"/>
                          <a:ea typeface="+mn-ea"/>
                          <a:cs typeface="+mn-cs"/>
                        </a:rPr>
                        <a:t>Winners will be listed in our website’s online gallery (one for </a:t>
                      </a:r>
                      <a:r>
                        <a:rPr lang="en-GB" sz="1400" b="0" i="0" u="sng" strike="noStrike" kern="1200" dirty="0">
                          <a:solidFill>
                            <a:srgbClr val="005EB8"/>
                          </a:solidFill>
                          <a:effectLst/>
                          <a:latin typeface="+mn-lt"/>
                          <a:ea typeface="+mn-ea"/>
                          <a:cs typeface="+mn-cs"/>
                          <a:hlinkClick r:id="rId4">
                            <a:extLst>
                              <a:ext uri="{A12FA001-AC4F-418D-AE19-62706E023703}">
                                <ahyp:hlinkClr xmlns:ahyp="http://schemas.microsoft.com/office/drawing/2018/hyperlinkcolor" val="tx"/>
                              </a:ext>
                            </a:extLst>
                          </a:hlinkClick>
                        </a:rPr>
                        <a:t>primary</a:t>
                      </a:r>
                      <a:r>
                        <a:rPr lang="en-GB" sz="1400" b="0" i="0" kern="1200" dirty="0">
                          <a:solidFill>
                            <a:srgbClr val="005EB8"/>
                          </a:solidFill>
                          <a:effectLst/>
                          <a:latin typeface="+mn-lt"/>
                          <a:ea typeface="+mn-ea"/>
                          <a:cs typeface="+mn-cs"/>
                        </a:rPr>
                        <a:t> </a:t>
                      </a:r>
                      <a:r>
                        <a:rPr lang="en-GB" sz="1400" b="0" i="0" kern="1200" dirty="0">
                          <a:solidFill>
                            <a:schemeClr val="tx1"/>
                          </a:solidFill>
                          <a:effectLst/>
                          <a:latin typeface="+mn-lt"/>
                          <a:ea typeface="+mn-ea"/>
                          <a:cs typeface="+mn-cs"/>
                        </a:rPr>
                        <a:t>and one for </a:t>
                      </a:r>
                      <a:r>
                        <a:rPr lang="en-GB" sz="1400" b="0" i="0" u="sng" strike="noStrike" kern="1200" dirty="0">
                          <a:solidFill>
                            <a:srgbClr val="005EB8"/>
                          </a:solidFill>
                          <a:effectLst/>
                          <a:latin typeface="+mn-lt"/>
                          <a:ea typeface="+mn-ea"/>
                          <a:cs typeface="+mn-cs"/>
                          <a:hlinkClick r:id="rId5">
                            <a:extLst>
                              <a:ext uri="{A12FA001-AC4F-418D-AE19-62706E023703}">
                                <ahyp:hlinkClr xmlns:ahyp="http://schemas.microsoft.com/office/drawing/2018/hyperlinkcolor" val="tx"/>
                              </a:ext>
                            </a:extLst>
                          </a:hlinkClick>
                        </a:rPr>
                        <a:t>secondary</a:t>
                      </a:r>
                      <a:r>
                        <a:rPr lang="en-GB" sz="1400" b="0" i="0" kern="1200" dirty="0">
                          <a:solidFill>
                            <a:schemeClr val="tx1"/>
                          </a:solidFill>
                          <a:effectLst/>
                          <a:latin typeface="+mn-lt"/>
                          <a:ea typeface="+mn-ea"/>
                          <a:cs typeface="+mn-cs"/>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177870"/>
                  </a:ext>
                </a:extLst>
              </a:tr>
              <a:tr h="591468">
                <a:tc>
                  <a:txBody>
                    <a:bodyPr/>
                    <a:lstStyle/>
                    <a:p>
                      <a:pPr algn="l">
                        <a:lnSpc>
                          <a:spcPct val="107000"/>
                        </a:lnSpc>
                        <a:spcAft>
                          <a:spcPts val="800"/>
                        </a:spcAft>
                      </a:pPr>
                      <a:r>
                        <a:rPr lang="en-GB" sz="1400" b="1" dirty="0">
                          <a:solidFill>
                            <a:srgbClr val="FFFFFF"/>
                          </a:solidFill>
                          <a:effectLst/>
                          <a:latin typeface="+mn-lt"/>
                          <a:ea typeface="Calibri" panose="020F0502020204030204" pitchFamily="34" charset="0"/>
                          <a:cs typeface="Times New Roman" panose="02020603050405020304" pitchFamily="18" charset="0"/>
                        </a:rPr>
                        <a:t>June</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rtl="0" fontAlgn="base"/>
                      <a:r>
                        <a:rPr lang="en-GB" sz="1400" b="0" i="0" kern="1200" dirty="0">
                          <a:solidFill>
                            <a:schemeClr val="tx1"/>
                          </a:solidFill>
                          <a:effectLst/>
                          <a:latin typeface="+mn-lt"/>
                          <a:ea typeface="+mn-ea"/>
                          <a:cs typeface="+mn-cs"/>
                        </a:rPr>
                        <a:t>Overall national winner chosen </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GB" sz="1400" b="0" i="0" kern="1200" dirty="0">
                          <a:solidFill>
                            <a:schemeClr val="tx1"/>
                          </a:solidFill>
                          <a:effectLst/>
                          <a:latin typeface="+mn-lt"/>
                          <a:ea typeface="+mn-ea"/>
                          <a:cs typeface="+mn-cs"/>
                        </a:rPr>
                        <a:t>Regional winners will be invited to showcase their entries to a panel of NHS judges over video call. The judges will then decide the overall national winner. </a:t>
                      </a:r>
                    </a:p>
                    <a:p>
                      <a:pPr rtl="0" fontAlgn="base"/>
                      <a:endParaRPr lang="en-GB" sz="1400" b="0" i="0" kern="1200" dirty="0">
                        <a:solidFill>
                          <a:schemeClr val="tx1"/>
                        </a:solidFill>
                        <a:effectLst/>
                        <a:latin typeface="+mn-lt"/>
                        <a:ea typeface="+mn-ea"/>
                        <a:cs typeface="+mn-cs"/>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863905"/>
                  </a:ext>
                </a:extLst>
              </a:tr>
              <a:tr h="59146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rgbClr val="FFFFFF"/>
                          </a:solidFill>
                          <a:effectLst/>
                          <a:latin typeface="+mn-lt"/>
                          <a:ea typeface="Calibri" panose="020F0502020204030204" pitchFamily="34" charset="0"/>
                          <a:cs typeface="Times New Roman" panose="02020603050405020304" pitchFamily="18" charset="0"/>
                        </a:rPr>
                        <a:t>July</a:t>
                      </a:r>
                      <a:endParaRPr lang="en-GB" sz="14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2CE"/>
                    </a:solidFill>
                  </a:tcPr>
                </a:tc>
                <a:tc>
                  <a:txBody>
                    <a:bodyPr/>
                    <a:lstStyle/>
                    <a:p>
                      <a:pPr rtl="0" fontAlgn="base"/>
                      <a:r>
                        <a:rPr lang="en-GB" sz="1400" b="0" i="0" kern="1200" dirty="0">
                          <a:solidFill>
                            <a:schemeClr val="tx1"/>
                          </a:solidFill>
                          <a:effectLst/>
                          <a:latin typeface="+mn-lt"/>
                          <a:ea typeface="+mn-ea"/>
                          <a:cs typeface="+mn-cs"/>
                        </a:rPr>
                        <a:t>Winners announced publicly </a:t>
                      </a:r>
                      <a:endParaRPr lang="en-GB" sz="1400" dirty="0">
                        <a:effectLst/>
                        <a:latin typeface="+mn-lt"/>
                        <a:ea typeface="Calibri" panose="020F0502020204030204" pitchFamily="34" charset="0"/>
                        <a:cs typeface="Times New Roman" panose="02020603050405020304" pitchFamily="18" charset="0"/>
                      </a:endParaRP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GB" sz="1400" b="0" i="0" kern="1200" dirty="0">
                          <a:solidFill>
                            <a:schemeClr val="tx1"/>
                          </a:solidFill>
                          <a:effectLst/>
                          <a:latin typeface="+mn-lt"/>
                          <a:ea typeface="+mn-ea"/>
                          <a:cs typeface="+mn-cs"/>
                        </a:rPr>
                        <a:t>Check the winners</a:t>
                      </a:r>
                      <a:r>
                        <a:rPr lang="en-GB" sz="1400" b="1" i="0" kern="1200" dirty="0">
                          <a:solidFill>
                            <a:schemeClr val="tx1"/>
                          </a:solidFill>
                          <a:effectLst/>
                          <a:latin typeface="+mn-lt"/>
                          <a:ea typeface="+mn-ea"/>
                          <a:cs typeface="+mn-cs"/>
                        </a:rPr>
                        <a:t> </a:t>
                      </a:r>
                      <a:r>
                        <a:rPr lang="en-GB" sz="1400" b="0" i="0" kern="1200" dirty="0">
                          <a:solidFill>
                            <a:schemeClr val="tx1"/>
                          </a:solidFill>
                          <a:effectLst/>
                          <a:latin typeface="+mn-lt"/>
                          <a:ea typeface="+mn-ea"/>
                          <a:cs typeface="+mn-cs"/>
                        </a:rPr>
                        <a:t>on the Step into the NHS website, </a:t>
                      </a:r>
                      <a:r>
                        <a:rPr lang="en-GB" sz="1400" b="0" i="0" kern="1200" dirty="0">
                          <a:solidFill>
                            <a:srgbClr val="005EB8"/>
                          </a:solidFill>
                          <a:effectLst/>
                          <a:latin typeface="+mn-lt"/>
                          <a:ea typeface="+mn-ea"/>
                          <a:cs typeface="+mn-cs"/>
                          <a:hlinkClick r:id="rId6">
                            <a:extLst>
                              <a:ext uri="{A12FA001-AC4F-418D-AE19-62706E023703}">
                                <ahyp:hlinkClr xmlns:ahyp="http://schemas.microsoft.com/office/drawing/2018/hyperlinkcolor" val="tx"/>
                              </a:ext>
                            </a:extLst>
                          </a:hlinkClick>
                        </a:rPr>
                        <a:t>NHS Health Careers website</a:t>
                      </a:r>
                      <a:r>
                        <a:rPr lang="en-GB" sz="1400" b="0" i="0" kern="1200" dirty="0">
                          <a:solidFill>
                            <a:schemeClr val="tx1"/>
                          </a:solidFill>
                          <a:effectLst/>
                          <a:latin typeface="+mn-lt"/>
                          <a:ea typeface="+mn-ea"/>
                          <a:cs typeface="+mn-cs"/>
                        </a:rPr>
                        <a:t> and our </a:t>
                      </a:r>
                      <a:r>
                        <a:rPr lang="en-GB" sz="1400" b="0" i="0" u="sng" strike="noStrike" kern="1200" dirty="0">
                          <a:solidFill>
                            <a:srgbClr val="005EB8"/>
                          </a:solidFill>
                          <a:effectLst/>
                          <a:latin typeface="+mn-lt"/>
                          <a:ea typeface="+mn-ea"/>
                          <a:cs typeface="+mn-cs"/>
                          <a:hlinkClick r:id="rId7">
                            <a:extLst>
                              <a:ext uri="{A12FA001-AC4F-418D-AE19-62706E023703}">
                                <ahyp:hlinkClr xmlns:ahyp="http://schemas.microsoft.com/office/drawing/2018/hyperlinkcolor" val="tx"/>
                              </a:ext>
                            </a:extLst>
                          </a:hlinkClick>
                        </a:rPr>
                        <a:t>X account</a:t>
                      </a:r>
                      <a:r>
                        <a:rPr lang="en-GB" sz="1400" b="0" i="0" kern="1200" dirty="0">
                          <a:solidFill>
                            <a:schemeClr val="tx1"/>
                          </a:solidFill>
                          <a:effectLst/>
                          <a:latin typeface="+mn-lt"/>
                          <a:ea typeface="+mn-ea"/>
                          <a:cs typeface="+mn-cs"/>
                        </a:rPr>
                        <a:t>. </a:t>
                      </a:r>
                    </a:p>
                  </a:txBody>
                  <a:tcPr marL="28902" marR="28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327434"/>
                  </a:ext>
                </a:extLst>
              </a:tr>
            </a:tbl>
          </a:graphicData>
        </a:graphic>
      </p:graphicFrame>
    </p:spTree>
    <p:extLst>
      <p:ext uri="{BB962C8B-B14F-4D97-AF65-F5344CB8AC3E}">
        <p14:creationId xmlns:p14="http://schemas.microsoft.com/office/powerpoint/2010/main" val="2956605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9E5CB9-C735-524A-8E9D-93A3FB460AE6}"/>
              </a:ext>
            </a:extLst>
          </p:cNvPr>
          <p:cNvSpPr>
            <a:spLocks noGrp="1"/>
          </p:cNvSpPr>
          <p:nvPr>
            <p:ph type="body" sz="quarter" idx="14"/>
          </p:nvPr>
        </p:nvSpPr>
        <p:spPr>
          <a:xfrm>
            <a:off x="1427061" y="1908919"/>
            <a:ext cx="4868296" cy="2805300"/>
          </a:xfrm>
        </p:spPr>
        <p:txBody>
          <a:bodyPr/>
          <a:lstStyle/>
          <a:p>
            <a:r>
              <a:rPr lang="en-GB" sz="4000" i="0" u="none" strike="noStrike" dirty="0">
                <a:solidFill>
                  <a:srgbClr val="005EB8"/>
                </a:solidFill>
                <a:effectLst/>
                <a:latin typeface="Arial" panose="020B0604020202020204" pitchFamily="34" charset="0"/>
              </a:rPr>
              <a:t>Thank you and good luck spreading the word! </a:t>
            </a:r>
            <a:r>
              <a:rPr lang="en-GB" sz="3200" i="0" dirty="0">
                <a:solidFill>
                  <a:srgbClr val="005EB8"/>
                </a:solidFill>
                <a:effectLst/>
                <a:latin typeface="Arial" panose="020B0604020202020204" pitchFamily="34" charset="0"/>
              </a:rPr>
              <a:t> </a:t>
            </a:r>
            <a:endParaRPr lang="en-US" sz="6000" dirty="0">
              <a:solidFill>
                <a:srgbClr val="005EB8"/>
              </a:solidFill>
            </a:endParaRPr>
          </a:p>
        </p:txBody>
      </p:sp>
    </p:spTree>
    <p:extLst>
      <p:ext uri="{BB962C8B-B14F-4D97-AF65-F5344CB8AC3E}">
        <p14:creationId xmlns:p14="http://schemas.microsoft.com/office/powerpoint/2010/main" val="112977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B473-9103-3880-A279-120B7B6379F7}"/>
              </a:ext>
            </a:extLst>
          </p:cNvPr>
          <p:cNvSpPr>
            <a:spLocks noGrp="1"/>
          </p:cNvSpPr>
          <p:nvPr>
            <p:ph type="title"/>
          </p:nvPr>
        </p:nvSpPr>
        <p:spPr>
          <a:xfrm>
            <a:off x="3235324" y="850993"/>
            <a:ext cx="6866963" cy="529859"/>
          </a:xfrm>
        </p:spPr>
        <p:txBody>
          <a:bodyPr/>
          <a:lstStyle/>
          <a:p>
            <a:r>
              <a:rPr lang="en-GB" dirty="0">
                <a:solidFill>
                  <a:srgbClr val="005EB8"/>
                </a:solidFill>
              </a:rPr>
              <a:t>About the competitions</a:t>
            </a:r>
          </a:p>
        </p:txBody>
      </p:sp>
      <p:sp>
        <p:nvSpPr>
          <p:cNvPr id="3" name="Content Placeholder 2">
            <a:extLst>
              <a:ext uri="{FF2B5EF4-FFF2-40B4-BE49-F238E27FC236}">
                <a16:creationId xmlns:a16="http://schemas.microsoft.com/office/drawing/2014/main" id="{4201C6DF-8C1E-C775-F9F1-F05EDD31B791}"/>
              </a:ext>
            </a:extLst>
          </p:cNvPr>
          <p:cNvSpPr>
            <a:spLocks noGrp="1"/>
          </p:cNvSpPr>
          <p:nvPr>
            <p:ph idx="1"/>
          </p:nvPr>
        </p:nvSpPr>
        <p:spPr>
          <a:xfrm>
            <a:off x="3235324" y="1882070"/>
            <a:ext cx="8181975" cy="2916060"/>
          </a:xfrm>
        </p:spPr>
        <p:txBody>
          <a:bodyPr/>
          <a:lstStyle/>
          <a:p>
            <a:r>
              <a:rPr lang="en-GB" sz="18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Primary school competition</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The </a:t>
            </a:r>
            <a:r>
              <a:rPr lang="en-GB" sz="1800" dirty="0">
                <a:solidFill>
                  <a:srgbClr val="005EB8"/>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primary school competition</a:t>
            </a:r>
            <a:r>
              <a:rPr lang="en-GB" sz="1800" dirty="0">
                <a:effectLst/>
                <a:ea typeface="Calibri" panose="020F0502020204030204" pitchFamily="34" charset="0"/>
                <a:cs typeface="Times New Roman" panose="02020603050405020304" pitchFamily="18" charset="0"/>
              </a:rPr>
              <a:t> </a:t>
            </a:r>
            <a:r>
              <a:rPr lang="en-GB" sz="1800" dirty="0">
                <a:solidFill>
                  <a:schemeClr val="tx1"/>
                </a:solidFill>
                <a:effectLst/>
                <a:ea typeface="Calibri" panose="020F0502020204030204" pitchFamily="34" charset="0"/>
                <a:cs typeface="Times New Roman" panose="02020603050405020304" pitchFamily="18" charset="0"/>
              </a:rPr>
              <a:t>asks pupils in Key Stage 2 (aged 7-11) to choose up to three different job roles in the NHS that stand out. They can use their creativity to tell us what they’ve learnt about them.</a:t>
            </a:r>
          </a:p>
          <a:p>
            <a:pPr marL="285750" indent="-285750">
              <a:buFont typeface="Arial" panose="020B0604020202020204" pitchFamily="34" charset="0"/>
              <a:buChar char="•"/>
            </a:pPr>
            <a:endParaRPr lang="en-GB" sz="1800" dirty="0">
              <a:solidFill>
                <a:schemeClr val="tx1"/>
              </a:solidFill>
              <a:effectLst/>
              <a:ea typeface="Calibri" panose="020F0502020204030204" pitchFamily="34" charset="0"/>
              <a:cs typeface="Times New Roman" panose="02020603050405020304" pitchFamily="18" charset="0"/>
            </a:endParaRPr>
          </a:p>
          <a:p>
            <a:r>
              <a:rPr lang="en-GB" sz="1800" b="1" dirty="0">
                <a:solidFill>
                  <a:schemeClr val="tx1"/>
                </a:solidFill>
                <a:ea typeface="Calibri" panose="020F0502020204030204" pitchFamily="34" charset="0"/>
                <a:cs typeface="Times New Roman" panose="02020603050405020304" pitchFamily="18" charset="0"/>
              </a:rPr>
              <a:t>Secondary school competition</a:t>
            </a:r>
            <a:endParaRPr lang="en-GB" sz="1800" b="1"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The </a:t>
            </a:r>
            <a:r>
              <a:rPr lang="en-GB" sz="1800" dirty="0">
                <a:solidFill>
                  <a:srgbClr val="005EB8"/>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secondary school competition</a:t>
            </a:r>
            <a:r>
              <a:rPr lang="en-GB" sz="1800" dirty="0">
                <a:solidFill>
                  <a:srgbClr val="005EB8"/>
                </a:solidFill>
                <a:effectLst/>
                <a:ea typeface="Calibri" panose="020F0502020204030204" pitchFamily="34" charset="0"/>
                <a:cs typeface="Times New Roman" panose="02020603050405020304" pitchFamily="18" charset="0"/>
              </a:rPr>
              <a:t> </a:t>
            </a:r>
            <a:r>
              <a:rPr lang="en-GB" sz="1800" dirty="0">
                <a:solidFill>
                  <a:schemeClr val="tx1"/>
                </a:solidFill>
                <a:effectLst/>
                <a:ea typeface="Calibri" panose="020F0502020204030204" pitchFamily="34" charset="0"/>
                <a:cs typeface="Times New Roman" panose="02020603050405020304" pitchFamily="18" charset="0"/>
              </a:rPr>
              <a:t>asks Key Stage 3 students (aged 11 – 14) to create a job advertisement showcasing one NHS role of their choice.</a:t>
            </a:r>
          </a:p>
          <a:p>
            <a:pPr marL="285750" indent="-285750">
              <a:buFont typeface="Arial" panose="020B0604020202020204" pitchFamily="34" charset="0"/>
              <a:buChar char="•"/>
            </a:pPr>
            <a:endParaRPr lang="en-GB" sz="1800" dirty="0">
              <a:solidFill>
                <a:schemeClr val="tx1"/>
              </a:solidFill>
              <a:effectLst/>
              <a:ea typeface="Calibri" panose="020F0502020204030204" pitchFamily="34" charset="0"/>
              <a:cs typeface="Times New Roman" panose="02020603050405020304" pitchFamily="18" charset="0"/>
            </a:endParaRPr>
          </a:p>
          <a:p>
            <a:r>
              <a:rPr lang="en-GB" sz="1800" dirty="0">
                <a:solidFill>
                  <a:schemeClr val="tx1"/>
                </a:solidFill>
                <a:effectLst/>
                <a:ea typeface="Calibri" panose="020F0502020204030204" pitchFamily="34" charset="0"/>
                <a:cs typeface="Times New Roman" panose="02020603050405020304" pitchFamily="18" charset="0"/>
              </a:rPr>
              <a:t> All the details are on the </a:t>
            </a:r>
            <a:r>
              <a:rPr lang="en-GB" sz="1800" u="sng" dirty="0">
                <a:solidFill>
                  <a:srgbClr val="005EB8"/>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Step into the NHS website</a:t>
            </a:r>
            <a:r>
              <a:rPr lang="en-GB" sz="1800" dirty="0">
                <a:effectLst/>
                <a:ea typeface="Calibri" panose="020F0502020204030204" pitchFamily="34" charset="0"/>
                <a:cs typeface="Times New Roman" panose="02020603050405020304" pitchFamily="18" charset="0"/>
              </a:rPr>
              <a:t>. </a:t>
            </a:r>
          </a:p>
          <a:p>
            <a:r>
              <a:rPr lang="en-GB" sz="1800" dirty="0">
                <a:solidFill>
                  <a:schemeClr val="tx1"/>
                </a:solidFill>
                <a:ea typeface="Calibri" panose="020F0502020204030204" pitchFamily="34" charset="0"/>
                <a:cs typeface="Times New Roman" panose="02020603050405020304" pitchFamily="18" charset="0"/>
              </a:rPr>
              <a:t>You can find out more about the competitions on </a:t>
            </a:r>
            <a:r>
              <a:rPr lang="en-GB" sz="1800" dirty="0">
                <a:solidFill>
                  <a:srgbClr val="005EB8"/>
                </a:solidFill>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slides 26-33</a:t>
            </a:r>
            <a:r>
              <a:rPr lang="en-GB" sz="1800" dirty="0">
                <a:solidFill>
                  <a:srgbClr val="005EB8"/>
                </a:solidFill>
                <a:ea typeface="Calibri" panose="020F0502020204030204" pitchFamily="34" charset="0"/>
                <a:cs typeface="Times New Roman" panose="02020603050405020304" pitchFamily="18" charset="0"/>
              </a:rPr>
              <a:t>.</a:t>
            </a:r>
            <a:endParaRPr lang="en-GB" sz="1800" dirty="0">
              <a:solidFill>
                <a:srgbClr val="005EB8"/>
              </a:solidFill>
              <a:effectLst/>
              <a:ea typeface="Calibri" panose="020F0502020204030204" pitchFamily="34" charset="0"/>
              <a:cs typeface="Times New Roman" panose="02020603050405020304" pitchFamily="18" charset="0"/>
            </a:endParaRPr>
          </a:p>
          <a:p>
            <a:endParaRPr lang="en-GB" sz="1700" dirty="0"/>
          </a:p>
        </p:txBody>
      </p:sp>
      <p:sp>
        <p:nvSpPr>
          <p:cNvPr id="4" name="Picture Placeholder 3">
            <a:extLst>
              <a:ext uri="{FF2B5EF4-FFF2-40B4-BE49-F238E27FC236}">
                <a16:creationId xmlns:a16="http://schemas.microsoft.com/office/drawing/2014/main" id="{9866D547-5E90-6E6E-7FD5-54F70C02EAC3}"/>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GB"/>
          </a:p>
        </p:txBody>
      </p:sp>
      <p:pic>
        <p:nvPicPr>
          <p:cNvPr id="5" name="Picture 4">
            <a:extLst>
              <a:ext uri="{FF2B5EF4-FFF2-40B4-BE49-F238E27FC236}">
                <a16:creationId xmlns:a16="http://schemas.microsoft.com/office/drawing/2014/main" id="{3F3328FE-6762-5272-57AD-A6FD199F70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1309536"/>
            <a:ext cx="2749534" cy="4669941"/>
          </a:xfrm>
          <a:prstGeom prst="rect">
            <a:avLst/>
          </a:prstGeom>
        </p:spPr>
      </p:pic>
    </p:spTree>
    <p:extLst>
      <p:ext uri="{BB962C8B-B14F-4D97-AF65-F5344CB8AC3E}">
        <p14:creationId xmlns:p14="http://schemas.microsoft.com/office/powerpoint/2010/main" val="335732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9596" r="6118"/>
          <a:stretch/>
        </p:blipFill>
        <p:spPr>
          <a:xfrm>
            <a:off x="-3882" y="1308735"/>
            <a:ext cx="2748987" cy="4670742"/>
          </a:xfrm>
        </p:spPr>
      </p:pic>
      <p:sp>
        <p:nvSpPr>
          <p:cNvPr id="4" name="Title 2">
            <a:extLst>
              <a:ext uri="{FF2B5EF4-FFF2-40B4-BE49-F238E27FC236}">
                <a16:creationId xmlns:a16="http://schemas.microsoft.com/office/drawing/2014/main" id="{175CE69C-28CB-48DA-A058-DB3A0F33A7A2}"/>
              </a:ext>
            </a:extLst>
          </p:cNvPr>
          <p:cNvSpPr>
            <a:spLocks noGrp="1"/>
          </p:cNvSpPr>
          <p:nvPr>
            <p:ph type="title"/>
          </p:nvPr>
        </p:nvSpPr>
        <p:spPr>
          <a:xfrm>
            <a:off x="3324225" y="976594"/>
            <a:ext cx="7721409" cy="547492"/>
          </a:xfrm>
        </p:spPr>
        <p:txBody>
          <a:bodyPr/>
          <a:lstStyle/>
          <a:p>
            <a:r>
              <a:rPr lang="en-GB" dirty="0">
                <a:solidFill>
                  <a:srgbClr val="005EB8"/>
                </a:solidFill>
              </a:rPr>
              <a:t>Who is this guide for? </a:t>
            </a:r>
            <a:br>
              <a:rPr lang="en-GB" dirty="0"/>
            </a:br>
            <a:endParaRPr lang="en-GB" dirty="0"/>
          </a:p>
        </p:txBody>
      </p:sp>
      <p:sp>
        <p:nvSpPr>
          <p:cNvPr id="6" name="Content Placeholder 1">
            <a:extLst>
              <a:ext uri="{FF2B5EF4-FFF2-40B4-BE49-F238E27FC236}">
                <a16:creationId xmlns:a16="http://schemas.microsoft.com/office/drawing/2014/main" id="{F14905EA-75AD-DF5E-209C-89554375FCFF}"/>
              </a:ext>
            </a:extLst>
          </p:cNvPr>
          <p:cNvSpPr txBox="1">
            <a:spLocks/>
          </p:cNvSpPr>
          <p:nvPr/>
        </p:nvSpPr>
        <p:spPr>
          <a:xfrm>
            <a:off x="3324224" y="1614114"/>
            <a:ext cx="7721409" cy="338996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It is for anyone with a passion for inspiring young people to consider a career in the NHS:</a:t>
            </a:r>
          </a:p>
          <a:p>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For example: </a:t>
            </a:r>
          </a:p>
          <a:p>
            <a:pPr marL="457200" lvl="1" indent="-45720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You may already work in the NHS, be a student or on an NHS  apprenticeship and looking to encourage young people to consider a career in your profession.</a:t>
            </a:r>
          </a:p>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457200" lvl="1" indent="-45720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You may work in careers promotion, widening participation or NHS education and development, and want to help young people understand the variety of career options in the NHS. </a:t>
            </a:r>
          </a:p>
          <a:p>
            <a:pPr marL="457200" lvl="1" indent="-457200">
              <a:buFont typeface="Arial" panose="020B0604020202020204" pitchFamily="34" charset="0"/>
              <a:buChar char="•"/>
            </a:pPr>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algn="ctr" fontAlgn="base"/>
            <a:r>
              <a:rPr lang="en-GB" sz="1800" dirty="0">
                <a:solidFill>
                  <a:schemeClr val="tx1"/>
                </a:solidFill>
              </a:rPr>
              <a:t> </a:t>
            </a:r>
            <a:r>
              <a:rPr lang="en-GB"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20B5368-12FE-6C41-0F36-94CFA40720B5}"/>
              </a:ext>
            </a:extLst>
          </p:cNvPr>
          <p:cNvSpPr/>
          <p:nvPr/>
        </p:nvSpPr>
        <p:spPr>
          <a:xfrm>
            <a:off x="3670860" y="5624847"/>
            <a:ext cx="7797520" cy="7092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solidFill>
              </a:rPr>
              <a:t>Do you know of anyone else interested in becoming a Step into the NHS ambassador? Ask them to </a:t>
            </a:r>
            <a:r>
              <a:rPr lang="en-GB" b="1" u="sng" dirty="0">
                <a:solidFill>
                  <a:schemeClr val="bg2"/>
                </a:solidFill>
                <a:hlinkClick r:id="rId4">
                  <a:extLst>
                    <a:ext uri="{A12FA001-AC4F-418D-AE19-62706E023703}">
                      <ahyp:hlinkClr xmlns:ahyp="http://schemas.microsoft.com/office/drawing/2018/hyperlinkcolor" val="tx"/>
                    </a:ext>
                  </a:extLst>
                </a:hlinkClick>
              </a:rPr>
              <a:t>sign up</a:t>
            </a:r>
            <a:r>
              <a:rPr lang="en-GB" b="1" dirty="0">
                <a:solidFill>
                  <a:schemeClr val="bg2"/>
                </a:solidFill>
              </a:rPr>
              <a:t>. </a:t>
            </a:r>
          </a:p>
        </p:txBody>
      </p:sp>
      <p:sp>
        <p:nvSpPr>
          <p:cNvPr id="3" name="Rectangle: Rounded Corners 2">
            <a:extLst>
              <a:ext uri="{FF2B5EF4-FFF2-40B4-BE49-F238E27FC236}">
                <a16:creationId xmlns:a16="http://schemas.microsoft.com/office/drawing/2014/main" id="{1DE2E065-E126-6F18-D422-F9C928048CFD}"/>
              </a:ext>
            </a:extLst>
          </p:cNvPr>
          <p:cNvSpPr/>
          <p:nvPr/>
        </p:nvSpPr>
        <p:spPr>
          <a:xfrm>
            <a:off x="3670860" y="4669119"/>
            <a:ext cx="7797520" cy="8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800" dirty="0">
                <a:solidFill>
                  <a:schemeClr val="bg1"/>
                </a:solidFill>
              </a:rPr>
              <a:t>To thank you for your work, we can send you a certificate of participation. </a:t>
            </a:r>
            <a:r>
              <a:rPr lang="en-GB" dirty="0">
                <a:solidFill>
                  <a:schemeClr val="bg1"/>
                </a:solidFill>
              </a:rPr>
              <a:t>Just </a:t>
            </a:r>
            <a:r>
              <a:rPr lang="en-GB" sz="1800" b="1" u="sng" dirty="0">
                <a:solidFill>
                  <a:schemeClr val="bg1"/>
                </a:solidFill>
                <a:hlinkClick r:id="rId5">
                  <a:extLst>
                    <a:ext uri="{A12FA001-AC4F-418D-AE19-62706E023703}">
                      <ahyp:hlinkClr xmlns:ahyp="http://schemas.microsoft.com/office/drawing/2018/hyperlinkcolor" val="tx"/>
                    </a:ext>
                  </a:extLst>
                </a:hlinkClick>
              </a:rPr>
              <a:t>fill out this form</a:t>
            </a:r>
            <a:r>
              <a:rPr lang="en-GB" sz="1800" b="1" dirty="0">
                <a:solidFill>
                  <a:schemeClr val="bg1"/>
                </a:solidFill>
              </a:rPr>
              <a:t> </a:t>
            </a:r>
            <a:r>
              <a:rPr lang="en-GB" sz="1800" dirty="0">
                <a:solidFill>
                  <a:schemeClr val="bg1"/>
                </a:solidFill>
              </a:rPr>
              <a:t>once the competition has ended.</a:t>
            </a:r>
          </a:p>
        </p:txBody>
      </p:sp>
    </p:spTree>
    <p:extLst>
      <p:ext uri="{BB962C8B-B14F-4D97-AF65-F5344CB8AC3E}">
        <p14:creationId xmlns:p14="http://schemas.microsoft.com/office/powerpoint/2010/main" val="1948839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75CE69C-28CB-48DA-A058-DB3A0F33A7A2}"/>
              </a:ext>
            </a:extLst>
          </p:cNvPr>
          <p:cNvSpPr>
            <a:spLocks noGrp="1"/>
          </p:cNvSpPr>
          <p:nvPr>
            <p:ph type="title"/>
          </p:nvPr>
        </p:nvSpPr>
        <p:spPr>
          <a:xfrm>
            <a:off x="3171912" y="756237"/>
            <a:ext cx="7721409" cy="547492"/>
          </a:xfrm>
        </p:spPr>
        <p:txBody>
          <a:bodyPr/>
          <a:lstStyle/>
          <a:p>
            <a:r>
              <a:rPr lang="en-GB" dirty="0">
                <a:solidFill>
                  <a:srgbClr val="005EB8"/>
                </a:solidFill>
              </a:rPr>
              <a:t>How do I tell schools about the competitions?</a:t>
            </a:r>
            <a:br>
              <a:rPr lang="en-GB" dirty="0"/>
            </a:br>
            <a:endParaRPr lang="en-GB" dirty="0"/>
          </a:p>
        </p:txBody>
      </p:sp>
      <p:sp>
        <p:nvSpPr>
          <p:cNvPr id="6" name="Content Placeholder 1">
            <a:extLst>
              <a:ext uri="{FF2B5EF4-FFF2-40B4-BE49-F238E27FC236}">
                <a16:creationId xmlns:a16="http://schemas.microsoft.com/office/drawing/2014/main" id="{F14905EA-75AD-DF5E-209C-89554375FCFF}"/>
              </a:ext>
            </a:extLst>
          </p:cNvPr>
          <p:cNvSpPr txBox="1">
            <a:spLocks/>
          </p:cNvSpPr>
          <p:nvPr/>
        </p:nvSpPr>
        <p:spPr>
          <a:xfrm>
            <a:off x="3171912" y="1633303"/>
            <a:ext cx="7721409" cy="338996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There are lots of ways you can help us tell teachers and careers advisers about the competitions:</a:t>
            </a:r>
          </a:p>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285750" lvl="1" indent="-28575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School visits</a:t>
            </a:r>
          </a:p>
          <a:p>
            <a:pPr marL="285750" lvl="1" indent="-28575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Social media</a:t>
            </a:r>
          </a:p>
          <a:p>
            <a:pPr marL="285750" lvl="1" indent="-28575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Email</a:t>
            </a:r>
          </a:p>
          <a:p>
            <a:pPr marL="285750" lvl="1" indent="-28575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Word-of-mouth</a:t>
            </a:r>
          </a:p>
          <a:p>
            <a:pPr marL="285750" lvl="1" indent="-285750">
              <a:buFont typeface="Arial" panose="020B0604020202020204" pitchFamily="34" charset="0"/>
              <a:buChar char="•"/>
            </a:pPr>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Volunteer work</a:t>
            </a:r>
          </a:p>
          <a:p>
            <a:pPr marL="285750" lvl="1" indent="-285750">
              <a:buFont typeface="Arial" panose="020B0604020202020204" pitchFamily="34" charset="0"/>
              <a:buChar char="•"/>
            </a:pPr>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r>
              <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following slides will cover these in more detail. We also have templates to help you with all these on </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slides 14-25</a:t>
            </a:r>
            <a:r>
              <a:rPr lang="en-GB" sz="1800" dirty="0">
                <a:solidFill>
                  <a:srgbClr val="005EB8"/>
                </a:solidFill>
                <a:latin typeface="Arial" panose="020B0604020202020204" pitchFamily="34" charset="0"/>
                <a:ea typeface="Calibri" panose="020F0502020204030204" pitchFamily="34" charset="0"/>
                <a:cs typeface="Times New Roman" panose="02020603050405020304" pitchFamily="18" charset="0"/>
              </a:rPr>
              <a:t>.</a:t>
            </a:r>
          </a:p>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a:endParaRPr lang="en-GB" sz="18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 name="Picture Placeholder 2">
            <a:extLst>
              <a:ext uri="{FF2B5EF4-FFF2-40B4-BE49-F238E27FC236}">
                <a16:creationId xmlns:a16="http://schemas.microsoft.com/office/drawing/2014/main" id="{3F9F21AB-5DA8-6117-8812-4831CD1B8906}"/>
              </a:ext>
            </a:extLst>
          </p:cNvPr>
          <p:cNvSpPr>
            <a:spLocks noGrp="1"/>
          </p:cNvSpPr>
          <p:nvPr>
            <p:ph type="pic" sz="quarter" idx="13"/>
          </p:nvPr>
        </p:nvSpPr>
        <p:spPr/>
        <p:txBody>
          <a:bodyPr/>
          <a:lstStyle/>
          <a:p>
            <a:endParaRPr lang="en-GB"/>
          </a:p>
        </p:txBody>
      </p:sp>
      <p:pic>
        <p:nvPicPr>
          <p:cNvPr id="3076" name="Picture 4" descr="A person standing in a kitchen&#10;&#10;Description automatically generated">
            <a:extLst>
              <a:ext uri="{FF2B5EF4-FFF2-40B4-BE49-F238E27FC236}">
                <a16:creationId xmlns:a16="http://schemas.microsoft.com/office/drawing/2014/main" id="{0CBD70D1-A7C5-117B-35E4-8044ADE81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 y="1304114"/>
            <a:ext cx="2748987" cy="46799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63C3FDE-8A41-2E2C-9DCB-43223DE3E4D8}"/>
              </a:ext>
            </a:extLst>
          </p:cNvPr>
          <p:cNvSpPr/>
          <p:nvPr/>
        </p:nvSpPr>
        <p:spPr>
          <a:xfrm>
            <a:off x="3171912" y="5352842"/>
            <a:ext cx="8626388" cy="11415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1800" b="0" i="0" dirty="0">
                <a:solidFill>
                  <a:schemeClr val="bg1"/>
                </a:solidFill>
                <a:effectLst/>
                <a:latin typeface="Arial" panose="020B0604020202020204" pitchFamily="34" charset="0"/>
              </a:rPr>
              <a:t>It may also be worth reaching out to your widening participation or communications team who may be able to support you further with these activities, especially if you work in a larger NHS organisation. </a:t>
            </a:r>
            <a:r>
              <a:rPr lang="en-GB" sz="1800" b="0" i="0" dirty="0">
                <a:solidFill>
                  <a:srgbClr val="000000"/>
                </a:solidFill>
                <a:effectLst/>
                <a:latin typeface="Arial" panose="020B0604020202020204" pitchFamily="34" charset="0"/>
              </a:rPr>
              <a:t> </a:t>
            </a:r>
            <a:endPar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569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EF5B4BB-4EC3-41A5-9E22-20870D13C0A3}"/>
              </a:ext>
            </a:extLst>
          </p:cNvPr>
          <p:cNvSpPr>
            <a:spLocks noGrp="1"/>
          </p:cNvSpPr>
          <p:nvPr>
            <p:ph type="title"/>
          </p:nvPr>
        </p:nvSpPr>
        <p:spPr>
          <a:xfrm>
            <a:off x="510540" y="981008"/>
            <a:ext cx="9975802" cy="454816"/>
          </a:xfrm>
        </p:spPr>
        <p:txBody>
          <a:bodyPr/>
          <a:lstStyle/>
          <a:p>
            <a:pPr>
              <a:lnSpc>
                <a:spcPct val="107000"/>
              </a:lnSpc>
              <a:spcBef>
                <a:spcPts val="200"/>
              </a:spcBef>
            </a:pPr>
            <a:r>
              <a:rPr lang="en-GB" dirty="0">
                <a:solidFill>
                  <a:srgbClr val="005EB8"/>
                </a:solidFill>
              </a:rPr>
              <a:t>How do I tell schools about the competitions?</a:t>
            </a:r>
            <a:endParaRPr lang="en-GB"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53C5EF5-C6DB-C413-D0DF-6A1810BF3308}"/>
              </a:ext>
            </a:extLst>
          </p:cNvPr>
          <p:cNvGraphicFramePr>
            <a:graphicFrameLocks noGrp="1"/>
          </p:cNvGraphicFramePr>
          <p:nvPr>
            <p:extLst>
              <p:ext uri="{D42A27DB-BD31-4B8C-83A1-F6EECF244321}">
                <p14:modId xmlns:p14="http://schemas.microsoft.com/office/powerpoint/2010/main" val="4195771230"/>
              </p:ext>
            </p:extLst>
          </p:nvPr>
        </p:nvGraphicFramePr>
        <p:xfrm>
          <a:off x="510540" y="1641564"/>
          <a:ext cx="11399519" cy="4053840"/>
        </p:xfrm>
        <a:graphic>
          <a:graphicData uri="http://schemas.openxmlformats.org/drawingml/2006/table">
            <a:tbl>
              <a:tblPr firstRow="1" firstCol="1" bandRow="1">
                <a:tableStyleId>{5C22544A-7EE6-4342-B048-85BDC9FD1C3A}</a:tableStyleId>
              </a:tblPr>
              <a:tblGrid>
                <a:gridCol w="1626668">
                  <a:extLst>
                    <a:ext uri="{9D8B030D-6E8A-4147-A177-3AD203B41FA5}">
                      <a16:colId xmlns:a16="http://schemas.microsoft.com/office/drawing/2014/main" val="3416612079"/>
                    </a:ext>
                  </a:extLst>
                </a:gridCol>
                <a:gridCol w="5310291">
                  <a:extLst>
                    <a:ext uri="{9D8B030D-6E8A-4147-A177-3AD203B41FA5}">
                      <a16:colId xmlns:a16="http://schemas.microsoft.com/office/drawing/2014/main" val="322308268"/>
                    </a:ext>
                  </a:extLst>
                </a:gridCol>
                <a:gridCol w="4462560">
                  <a:extLst>
                    <a:ext uri="{9D8B030D-6E8A-4147-A177-3AD203B41FA5}">
                      <a16:colId xmlns:a16="http://schemas.microsoft.com/office/drawing/2014/main" val="1122297706"/>
                    </a:ext>
                  </a:extLst>
                </a:gridCol>
              </a:tblGrid>
              <a:tr h="414627">
                <a:tc>
                  <a:txBody>
                    <a:bodyPr/>
                    <a:lstStyle/>
                    <a:p>
                      <a:r>
                        <a:rPr lang="en-GB" sz="1400">
                          <a:effectLst/>
                        </a:rPr>
                        <a:t> Activity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tc>
                <a:tc>
                  <a:txBody>
                    <a:bodyPr/>
                    <a:lstStyle/>
                    <a:p>
                      <a:r>
                        <a:rPr lang="en-GB" sz="1400" dirty="0">
                          <a:effectLst/>
                        </a:rPr>
                        <a:t>What you can do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tc>
                  <a:txBody>
                    <a:bodyPr/>
                    <a:lstStyle/>
                    <a:p>
                      <a:r>
                        <a:rPr lang="en-GB" sz="1400">
                          <a:effectLst/>
                        </a:rPr>
                        <a:t>How we can help</a:t>
                      </a:r>
                    </a:p>
                    <a:p>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203952"/>
                  </a:ext>
                </a:extLst>
              </a:tr>
              <a:tr h="1272525">
                <a:tc>
                  <a:txBody>
                    <a:bodyPr/>
                    <a:lstStyle/>
                    <a:p>
                      <a:pPr algn="l"/>
                      <a:r>
                        <a:rPr lang="en-GB" sz="1400" dirty="0">
                          <a:effectLst/>
                        </a:rPr>
                        <a:t>School visits</a:t>
                      </a:r>
                    </a:p>
                    <a:p>
                      <a:pPr algn="l"/>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R w="12700" cap="flat" cmpd="sng" algn="ctr">
                      <a:solidFill>
                        <a:schemeClr val="tx1"/>
                      </a:solidFill>
                      <a:prstDash val="solid"/>
                      <a:round/>
                      <a:headEnd type="none" w="med" len="med"/>
                      <a:tailEnd type="none" w="med" len="med"/>
                    </a:lnR>
                  </a:tcPr>
                </a:tc>
                <a:tc>
                  <a:txBody>
                    <a:bodyPr/>
                    <a:lstStyle/>
                    <a:p>
                      <a:r>
                        <a:rPr lang="en-GB" sz="1400" dirty="0">
                          <a:effectLst/>
                        </a:rPr>
                        <a:t>Contact your local school and offer to kick-off the competition for students with a Q&amp;A about your career.</a:t>
                      </a:r>
                    </a:p>
                    <a:p>
                      <a:r>
                        <a:rPr lang="en-GB" sz="1400" dirty="0">
                          <a:effectLst/>
                        </a:rPr>
                        <a:t> </a:t>
                      </a:r>
                    </a:p>
                    <a:p>
                      <a:r>
                        <a:rPr lang="en-GB" sz="1400" dirty="0">
                          <a:effectLst/>
                        </a:rPr>
                        <a:t>Think about your career journey and what qualities and skills you need in your job. What myths about your profession can you dispel? Don’t forget to mention the rest of the NHS team you work with!</a:t>
                      </a:r>
                    </a:p>
                    <a:p>
                      <a:r>
                        <a:rPr lang="en-GB" sz="1400" dirty="0">
                          <a:effectLst/>
                        </a:rPr>
                        <a:t> </a:t>
                      </a:r>
                    </a:p>
                    <a:p>
                      <a:r>
                        <a:rPr lang="en-GB" sz="1400" dirty="0">
                          <a:effectLst/>
                        </a:rPr>
                        <a:t>Ask the teacher to take a photo of you presenting and share this on social media, or ask your NHS organisation’s communications team to share it on their channels!</a:t>
                      </a: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effectLst/>
                        </a:rPr>
                        <a:t>Use our slide pack on the</a:t>
                      </a:r>
                      <a:r>
                        <a:rPr lang="en-GB" sz="1400" dirty="0">
                          <a:solidFill>
                            <a:srgbClr val="005EB8"/>
                          </a:solidFill>
                          <a:effectLst/>
                        </a:rPr>
                        <a:t> </a:t>
                      </a:r>
                      <a:r>
                        <a:rPr lang="en-GB" sz="1400" dirty="0">
                          <a:solidFill>
                            <a:srgbClr val="005EB8"/>
                          </a:solidFill>
                          <a:effectLst/>
                          <a:hlinkClick r:id="rId3">
                            <a:extLst>
                              <a:ext uri="{A12FA001-AC4F-418D-AE19-62706E023703}">
                                <ahyp:hlinkClr xmlns:ahyp="http://schemas.microsoft.com/office/drawing/2018/hyperlinkcolor" val="tx"/>
                              </a:ext>
                            </a:extLst>
                          </a:hlinkClick>
                        </a:rPr>
                        <a:t>Step into the NHS</a:t>
                      </a:r>
                      <a:r>
                        <a:rPr lang="en-GB" sz="1400" dirty="0">
                          <a:solidFill>
                            <a:srgbClr val="005EB8"/>
                          </a:solidFill>
                          <a:effectLst/>
                        </a:rPr>
                        <a:t> </a:t>
                      </a:r>
                      <a:r>
                        <a:rPr lang="en-GB" sz="1400" dirty="0">
                          <a:effectLst/>
                        </a:rPr>
                        <a:t>website.</a:t>
                      </a:r>
                    </a:p>
                    <a:p>
                      <a:r>
                        <a:rPr lang="en-GB" sz="1400" dirty="0">
                          <a:solidFill>
                            <a:schemeClr val="tx2"/>
                          </a:solidFill>
                          <a:effectLst/>
                        </a:rPr>
                        <a:t> </a:t>
                      </a:r>
                    </a:p>
                    <a:p>
                      <a:r>
                        <a:rPr lang="en-GB" sz="1400" dirty="0">
                          <a:effectLst/>
                        </a:rPr>
                        <a:t>Also see the ‘key messages’ section on </a:t>
                      </a:r>
                      <a:r>
                        <a:rPr lang="en-GB" sz="1400" dirty="0">
                          <a:solidFill>
                            <a:srgbClr val="005EB8"/>
                          </a:solidFill>
                          <a:effectLst/>
                          <a:hlinkClick r:id="rId4" action="ppaction://hlinksldjump">
                            <a:extLst>
                              <a:ext uri="{A12FA001-AC4F-418D-AE19-62706E023703}">
                                <ahyp:hlinkClr xmlns:ahyp="http://schemas.microsoft.com/office/drawing/2018/hyperlinkcolor" val="tx"/>
                              </a:ext>
                            </a:extLst>
                          </a:hlinkClick>
                        </a:rPr>
                        <a:t>slides 10-11</a:t>
                      </a:r>
                      <a:r>
                        <a:rPr lang="en-GB" sz="1400" dirty="0">
                          <a:effectLst/>
                        </a:rPr>
                        <a:t>. </a:t>
                      </a:r>
                    </a:p>
                    <a:p>
                      <a:r>
                        <a:rPr lang="en-GB" sz="1400" dirty="0">
                          <a:effectLst/>
                        </a:rPr>
                        <a:t> </a:t>
                      </a:r>
                    </a:p>
                    <a:p>
                      <a:r>
                        <a:rPr lang="en-GB" sz="1400" dirty="0">
                          <a:effectLst/>
                        </a:rPr>
                        <a:t> </a:t>
                      </a:r>
                    </a:p>
                    <a:p>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9094397"/>
                  </a:ext>
                </a:extLst>
              </a:tr>
              <a:tr h="989742">
                <a:tc>
                  <a:txBody>
                    <a:bodyPr/>
                    <a:lstStyle/>
                    <a:p>
                      <a:pPr algn="l"/>
                      <a:r>
                        <a:rPr lang="en-GB" sz="1400" dirty="0">
                          <a:effectLst/>
                        </a:rPr>
                        <a:t>Social media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R w="12700" cap="flat" cmpd="sng" algn="ctr">
                      <a:solidFill>
                        <a:schemeClr val="tx1"/>
                      </a:solidFill>
                      <a:prstDash val="solid"/>
                      <a:round/>
                      <a:headEnd type="none" w="med" len="med"/>
                      <a:tailEnd type="none" w="med" len="med"/>
                    </a:lnR>
                  </a:tcPr>
                </a:tc>
                <a:tc>
                  <a:txBody>
                    <a:bodyPr/>
                    <a:lstStyle/>
                    <a:p>
                      <a:r>
                        <a:rPr lang="en-GB" sz="1400" dirty="0">
                          <a:effectLst/>
                        </a:rPr>
                        <a:t>Post on your social media channel(s). </a:t>
                      </a:r>
                    </a:p>
                    <a:p>
                      <a:endParaRPr lang="en-GB" sz="1400" dirty="0">
                        <a:effectLst/>
                      </a:endParaRPr>
                    </a:p>
                    <a:p>
                      <a:r>
                        <a:rPr lang="en-GB" sz="1400" b="0" i="0" kern="1200" dirty="0">
                          <a:solidFill>
                            <a:schemeClr val="tx1"/>
                          </a:solidFill>
                          <a:effectLst/>
                          <a:latin typeface="Arial" panose="020B0604020202020204" pitchFamily="34" charset="0"/>
                          <a:ea typeface="+mn-ea"/>
                          <a:cs typeface="Arial" panose="020B0604020202020204" pitchFamily="34" charset="0"/>
                        </a:rPr>
                        <a:t>We find that X and LinkedIn are particularly popular with teachers. You can also follow NHS Health Careers </a:t>
                      </a:r>
                      <a:r>
                        <a:rPr lang="en-GB" sz="1400" b="0" i="0" u="sng" strike="noStrike" kern="1200" dirty="0">
                          <a:solidFill>
                            <a:schemeClr val="tx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t>
                      </a:r>
                      <a:r>
                        <a:rPr lang="en-GB" sz="1400" b="0" i="0" u="sng" strike="noStrike" kern="1200" dirty="0">
                          <a:solidFill>
                            <a:srgbClr val="005EB8"/>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@HealthCareersUK</a:t>
                      </a:r>
                      <a:r>
                        <a:rPr lang="en-GB" sz="1400" b="0" i="0" kern="1200" dirty="0">
                          <a:solidFill>
                            <a:srgbClr val="005EB8"/>
                          </a:solidFill>
                          <a:effectLst/>
                          <a:latin typeface="Arial" panose="020B0604020202020204" pitchFamily="34" charset="0"/>
                          <a:ea typeface="+mn-ea"/>
                          <a:cs typeface="Arial" panose="020B0604020202020204" pitchFamily="34" charset="0"/>
                        </a:rPr>
                        <a:t> </a:t>
                      </a:r>
                      <a:r>
                        <a:rPr lang="en-GB" sz="1400" b="0" i="0" kern="1200" dirty="0">
                          <a:solidFill>
                            <a:schemeClr val="tx1"/>
                          </a:solidFill>
                          <a:effectLst/>
                          <a:latin typeface="Arial" panose="020B0604020202020204" pitchFamily="34" charset="0"/>
                          <a:ea typeface="+mn-ea"/>
                          <a:cs typeface="Arial" panose="020B0604020202020204" pitchFamily="34" charset="0"/>
                        </a:rPr>
                        <a:t>and </a:t>
                      </a:r>
                      <a:r>
                        <a:rPr lang="en-GB" sz="1400" b="0" i="0" u="sng" strike="noStrike" kern="1200" dirty="0">
                          <a:solidFill>
                            <a:srgbClr val="005EB8"/>
                          </a:solidFill>
                          <a:effectLst/>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@Health-careersuk</a:t>
                      </a:r>
                      <a:r>
                        <a:rPr lang="en-GB" sz="1400" b="0" i="0" kern="1200" dirty="0">
                          <a:solidFill>
                            <a:schemeClr val="tx1"/>
                          </a:solidFill>
                          <a:effectLst/>
                          <a:latin typeface="Arial" panose="020B0604020202020204" pitchFamily="34" charset="0"/>
                          <a:ea typeface="+mn-ea"/>
                          <a:cs typeface="Arial" panose="020B0604020202020204" pitchFamily="34" charset="0"/>
                        </a:rPr>
                        <a:t>) and share our competition posts. </a:t>
                      </a:r>
                      <a:endParaRPr lang="en-GB" sz="1400" dirty="0">
                        <a:solidFill>
                          <a:schemeClr val="tx1"/>
                        </a:solidFill>
                        <a:effectLst/>
                        <a:latin typeface="Arial" panose="020B0604020202020204" pitchFamily="34" charset="0"/>
                        <a:cs typeface="Arial" panose="020B0604020202020204" pitchFamily="34"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effectLst/>
                        </a:rPr>
                        <a:t>Use our pre-made templates on </a:t>
                      </a:r>
                      <a:r>
                        <a:rPr lang="en-GB" sz="1400" dirty="0">
                          <a:solidFill>
                            <a:srgbClr val="005EB8"/>
                          </a:solidFill>
                          <a:effectLst/>
                          <a:hlinkClick r:id="rId7" action="ppaction://hlinksldjump">
                            <a:extLst>
                              <a:ext uri="{A12FA001-AC4F-418D-AE19-62706E023703}">
                                <ahyp:hlinkClr xmlns:ahyp="http://schemas.microsoft.com/office/drawing/2018/hyperlinkcolor" val="tx"/>
                              </a:ext>
                            </a:extLst>
                          </a:hlinkClick>
                        </a:rPr>
                        <a:t>slides 19-23</a:t>
                      </a:r>
                      <a:r>
                        <a:rPr lang="en-GB" sz="1400" dirty="0">
                          <a:effectLst/>
                        </a:rPr>
                        <a:t>.</a:t>
                      </a:r>
                    </a:p>
                    <a:p>
                      <a:endParaRPr lang="en-GB" sz="1400" dirty="0">
                        <a:effectLst/>
                      </a:endParaRPr>
                    </a:p>
                    <a:p>
                      <a:r>
                        <a:rPr lang="en-GB" sz="1400" dirty="0">
                          <a:effectLst/>
                        </a:rPr>
                        <a:t>Images can be downloaded from the</a:t>
                      </a:r>
                      <a:r>
                        <a:rPr lang="en-GB" sz="1400" dirty="0">
                          <a:solidFill>
                            <a:srgbClr val="005EB8"/>
                          </a:solidFill>
                          <a:effectLst/>
                        </a:rPr>
                        <a:t> </a:t>
                      </a:r>
                      <a:r>
                        <a:rPr lang="en-GB" sz="1400" dirty="0">
                          <a:solidFill>
                            <a:srgbClr val="005EB8"/>
                          </a:solidFill>
                          <a:effectLst/>
                          <a:hlinkClick r:id="rId3">
                            <a:extLst>
                              <a:ext uri="{A12FA001-AC4F-418D-AE19-62706E023703}">
                                <ahyp:hlinkClr xmlns:ahyp="http://schemas.microsoft.com/office/drawing/2018/hyperlinkcolor" val="tx"/>
                              </a:ext>
                            </a:extLst>
                          </a:hlinkClick>
                        </a:rPr>
                        <a:t>Step into the NHS</a:t>
                      </a:r>
                      <a:r>
                        <a:rPr lang="en-GB" sz="1400" dirty="0">
                          <a:solidFill>
                            <a:srgbClr val="005EB8"/>
                          </a:solidFill>
                          <a:effectLst/>
                        </a:rPr>
                        <a:t> </a:t>
                      </a:r>
                      <a:r>
                        <a:rPr lang="en-GB" sz="1400" dirty="0">
                          <a:effectLst/>
                        </a:rPr>
                        <a:t>website.</a:t>
                      </a:r>
                    </a:p>
                    <a:p>
                      <a:r>
                        <a:rPr lang="en-GB" sz="1400" dirty="0">
                          <a:effectLst/>
                        </a:rPr>
                        <a:t> </a:t>
                      </a:r>
                    </a:p>
                    <a:p>
                      <a:r>
                        <a:rPr lang="en-GB" sz="1400" dirty="0">
                          <a:effectLst/>
                        </a:rPr>
                        <a:t>Don’t forget to use the #StepIntoTheNHS hashtag!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0418463"/>
                  </a:ext>
                </a:extLst>
              </a:tr>
            </a:tbl>
          </a:graphicData>
        </a:graphic>
      </p:graphicFrame>
    </p:spTree>
    <p:extLst>
      <p:ext uri="{BB962C8B-B14F-4D97-AF65-F5344CB8AC3E}">
        <p14:creationId xmlns:p14="http://schemas.microsoft.com/office/powerpoint/2010/main" val="127316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53C5EF5-C6DB-C413-D0DF-6A1810BF3308}"/>
              </a:ext>
            </a:extLst>
          </p:cNvPr>
          <p:cNvGraphicFramePr>
            <a:graphicFrameLocks noGrp="1"/>
          </p:cNvGraphicFramePr>
          <p:nvPr>
            <p:extLst>
              <p:ext uri="{D42A27DB-BD31-4B8C-83A1-F6EECF244321}">
                <p14:modId xmlns:p14="http://schemas.microsoft.com/office/powerpoint/2010/main" val="1379166305"/>
              </p:ext>
            </p:extLst>
          </p:nvPr>
        </p:nvGraphicFramePr>
        <p:xfrm>
          <a:off x="396240" y="1219200"/>
          <a:ext cx="11395166" cy="4693920"/>
        </p:xfrm>
        <a:graphic>
          <a:graphicData uri="http://schemas.openxmlformats.org/drawingml/2006/table">
            <a:tbl>
              <a:tblPr firstRow="1" firstCol="1" bandRow="1">
                <a:tableStyleId>{5C22544A-7EE6-4342-B048-85BDC9FD1C3A}</a:tableStyleId>
              </a:tblPr>
              <a:tblGrid>
                <a:gridCol w="1626668">
                  <a:extLst>
                    <a:ext uri="{9D8B030D-6E8A-4147-A177-3AD203B41FA5}">
                      <a16:colId xmlns:a16="http://schemas.microsoft.com/office/drawing/2014/main" val="3416612079"/>
                    </a:ext>
                  </a:extLst>
                </a:gridCol>
                <a:gridCol w="5310291">
                  <a:extLst>
                    <a:ext uri="{9D8B030D-6E8A-4147-A177-3AD203B41FA5}">
                      <a16:colId xmlns:a16="http://schemas.microsoft.com/office/drawing/2014/main" val="322308268"/>
                    </a:ext>
                  </a:extLst>
                </a:gridCol>
                <a:gridCol w="4458207">
                  <a:extLst>
                    <a:ext uri="{9D8B030D-6E8A-4147-A177-3AD203B41FA5}">
                      <a16:colId xmlns:a16="http://schemas.microsoft.com/office/drawing/2014/main" val="1122297706"/>
                    </a:ext>
                  </a:extLst>
                </a:gridCol>
              </a:tblGrid>
              <a:tr h="235132">
                <a:tc>
                  <a:txBody>
                    <a:bodyPr/>
                    <a:lstStyle/>
                    <a:p>
                      <a:r>
                        <a:rPr lang="en-GB" sz="1400">
                          <a:effectLst/>
                        </a:rPr>
                        <a:t> Activity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tc>
                <a:tc>
                  <a:txBody>
                    <a:bodyPr/>
                    <a:lstStyle/>
                    <a:p>
                      <a:r>
                        <a:rPr lang="en-GB" sz="1400" dirty="0">
                          <a:effectLst/>
                        </a:rPr>
                        <a:t>What you can do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tc>
                  <a:txBody>
                    <a:bodyPr/>
                    <a:lstStyle/>
                    <a:p>
                      <a:r>
                        <a:rPr lang="en-GB" sz="1400" dirty="0">
                          <a:effectLst/>
                        </a:rPr>
                        <a:t>How we can help</a:t>
                      </a:r>
                    </a:p>
                    <a:p>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203952"/>
                  </a:ext>
                </a:extLst>
              </a:tr>
              <a:tr h="0">
                <a:tc>
                  <a:txBody>
                    <a:bodyPr/>
                    <a:lstStyle/>
                    <a:p>
                      <a:pPr algn="l"/>
                      <a:r>
                        <a:rPr lang="en-GB" sz="1400" dirty="0">
                          <a:effectLst/>
                          <a:latin typeface="Arial" panose="020B0604020202020204" pitchFamily="34" charset="0"/>
                          <a:ea typeface="Calibri" panose="020F0502020204030204" pitchFamily="34" charset="0"/>
                          <a:cs typeface="Arial" panose="020B0604020202020204" pitchFamily="34" charset="0"/>
                        </a:rPr>
                        <a:t>Social media - videos</a:t>
                      </a:r>
                    </a:p>
                  </a:txBody>
                  <a:tcPr marL="16690" marR="16690" marT="0" marB="0">
                    <a:lnR w="12700" cap="flat" cmpd="sng" algn="ctr">
                      <a:solidFill>
                        <a:schemeClr val="tx1"/>
                      </a:solidFill>
                      <a:prstDash val="solid"/>
                      <a:round/>
                      <a:headEnd type="none" w="med" len="med"/>
                      <a:tailEnd type="none" w="med" len="med"/>
                    </a:lnR>
                  </a:tcPr>
                </a:tc>
                <a:tc>
                  <a:txBody>
                    <a:bodyPr/>
                    <a:lstStyle/>
                    <a:p>
                      <a:r>
                        <a:rPr lang="en-GB" sz="1400" dirty="0">
                          <a:effectLst/>
                        </a:rPr>
                        <a:t>Videos are very popular, so why not record a short clip explaining what you do and mention the competition? </a:t>
                      </a:r>
                      <a:r>
                        <a:rPr lang="en-GB" sz="1400" dirty="0">
                          <a:solidFill>
                            <a:schemeClr val="tx1"/>
                          </a:solidFill>
                          <a:effectLst/>
                        </a:rPr>
                        <a:t>Here’s </a:t>
                      </a:r>
                      <a:r>
                        <a:rPr lang="en-GB" sz="1400" u="sng" dirty="0">
                          <a:solidFill>
                            <a:srgbClr val="005EB8"/>
                          </a:solidFill>
                          <a:effectLst/>
                          <a:hlinkClick r:id="rId3">
                            <a:extLst>
                              <a:ext uri="{A12FA001-AC4F-418D-AE19-62706E023703}">
                                <ahyp:hlinkClr xmlns:ahyp="http://schemas.microsoft.com/office/drawing/2018/hyperlinkcolor" val="tx"/>
                              </a:ext>
                            </a:extLst>
                          </a:hlinkClick>
                        </a:rPr>
                        <a:t>some inspiration</a:t>
                      </a:r>
                      <a:r>
                        <a:rPr lang="en-GB" sz="1400" dirty="0">
                          <a:solidFill>
                            <a:srgbClr val="005EB8"/>
                          </a:solidFill>
                          <a:effectLst/>
                        </a:rPr>
                        <a:t> </a:t>
                      </a:r>
                      <a:r>
                        <a:rPr lang="en-GB" sz="1400" dirty="0">
                          <a:solidFill>
                            <a:schemeClr val="tx1"/>
                          </a:solidFill>
                          <a:effectLst/>
                        </a:rPr>
                        <a:t>from one of our judges.</a:t>
                      </a:r>
                    </a:p>
                    <a:p>
                      <a:endParaRPr lang="en-GB" sz="1400" dirty="0">
                        <a:effectLst/>
                      </a:endParaRPr>
                    </a:p>
                    <a:p>
                      <a:r>
                        <a:rPr lang="en-GB" sz="1400" dirty="0">
                          <a:effectLst/>
                        </a:rPr>
                        <a:t>You can even post a photo or video that illustrates your working ‘day in the life’ – remember to get your manager’s permission for this. Tell your colleagues and communications team so they can share it more widely.</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4422041"/>
                  </a:ext>
                </a:extLst>
              </a:tr>
              <a:tr h="329915">
                <a:tc>
                  <a:txBody>
                    <a:bodyPr/>
                    <a:lstStyle/>
                    <a:p>
                      <a:pPr algn="l"/>
                      <a:r>
                        <a:rPr lang="en-GB" sz="1400" dirty="0">
                          <a:effectLst/>
                        </a:rPr>
                        <a:t>Email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R w="12700" cap="flat" cmpd="sng" algn="ctr">
                      <a:solidFill>
                        <a:schemeClr val="tx1"/>
                      </a:solidFill>
                      <a:prstDash val="solid"/>
                      <a:round/>
                      <a:headEnd type="none" w="med" len="med"/>
                      <a:tailEnd type="none" w="med" len="med"/>
                    </a:lnR>
                  </a:tcPr>
                </a:tc>
                <a:tc>
                  <a:txBody>
                    <a:bodyPr/>
                    <a:lstStyle/>
                    <a:p>
                      <a:r>
                        <a:rPr lang="en-GB" sz="1400" dirty="0">
                          <a:effectLst/>
                        </a:rPr>
                        <a:t>Do you have any school or teacher contacts you could email? Do you distribute any newsletters that could mention the competition? Could you contact your NHS organisation’s communications team to ask them to include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Use or send our pre-made </a:t>
                      </a:r>
                      <a:r>
                        <a:rPr lang="en-GB" sz="1400" dirty="0">
                          <a:solidFill>
                            <a:srgbClr val="005EB8"/>
                          </a:solidFill>
                          <a:effectLst/>
                          <a:hlinkClick r:id="rId4" action="ppaction://hlinksldjump">
                            <a:extLst>
                              <a:ext uri="{A12FA001-AC4F-418D-AE19-62706E023703}">
                                <ahyp:hlinkClr xmlns:ahyp="http://schemas.microsoft.com/office/drawing/2018/hyperlinkcolor" val="tx"/>
                              </a:ext>
                            </a:extLst>
                          </a:hlinkClick>
                        </a:rPr>
                        <a:t>email template </a:t>
                      </a:r>
                      <a:r>
                        <a:rPr lang="en-GB" sz="1400" dirty="0">
                          <a:effectLst/>
                        </a:rPr>
                        <a:t>later in this document.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9886683"/>
                  </a:ext>
                </a:extLst>
              </a:tr>
              <a:tr h="659827">
                <a:tc>
                  <a:txBody>
                    <a:bodyPr/>
                    <a:lstStyle/>
                    <a:p>
                      <a:pPr algn="l"/>
                      <a:r>
                        <a:rPr lang="en-GB" sz="1400">
                          <a:effectLst/>
                        </a:rPr>
                        <a:t> </a:t>
                      </a:r>
                    </a:p>
                    <a:p>
                      <a:pPr algn="l"/>
                      <a:r>
                        <a:rPr lang="en-GB" sz="1400">
                          <a:effectLst/>
                        </a:rPr>
                        <a:t>Word-of-mouth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R w="12700" cap="flat" cmpd="sng" algn="ctr">
                      <a:solidFill>
                        <a:schemeClr val="tx1"/>
                      </a:solidFill>
                      <a:prstDash val="solid"/>
                      <a:round/>
                      <a:headEnd type="none" w="med" len="med"/>
                      <a:tailEnd type="none" w="med" len="med"/>
                    </a:lnR>
                  </a:tcPr>
                </a:tc>
                <a:tc>
                  <a:txBody>
                    <a:bodyPr/>
                    <a:lstStyle/>
                    <a:p>
                      <a:r>
                        <a:rPr lang="en-GB" sz="1400" dirty="0">
                          <a:effectLst/>
                        </a:rPr>
                        <a:t>Do you have colleagues or friends who have children in primary or secondary education? Tell them about the competition or send them this guide. </a:t>
                      </a:r>
                    </a:p>
                    <a:p>
                      <a:r>
                        <a:rPr lang="en-GB" sz="1400" dirty="0">
                          <a:effectLst/>
                        </a:rPr>
                        <a:t> </a:t>
                      </a:r>
                    </a:p>
                    <a:p>
                      <a:r>
                        <a:rPr lang="en-GB" sz="1400" dirty="0">
                          <a:effectLst/>
                        </a:rPr>
                        <a:t>Does your NHS organisation have a careers, outreach or widening participation team? Maybe they work with careers hubs or academies? Let them know. </a:t>
                      </a: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solidFill>
                            <a:schemeClr val="tx1"/>
                          </a:solidFill>
                          <a:effectLst/>
                        </a:rPr>
                        <a:t>Our separate guides for families (one for each competition) are available from the ‘supporting resources’ section of each competition page on the </a:t>
                      </a:r>
                      <a:r>
                        <a:rPr lang="en-GB" sz="1400" u="sng" dirty="0">
                          <a:solidFill>
                            <a:srgbClr val="005EB8"/>
                          </a:solidFill>
                          <a:effectLst/>
                          <a:hlinkClick r:id="rId5">
                            <a:extLst>
                              <a:ext uri="{A12FA001-AC4F-418D-AE19-62706E023703}">
                                <ahyp:hlinkClr xmlns:ahyp="http://schemas.microsoft.com/office/drawing/2018/hyperlinkcolor" val="tx"/>
                              </a:ext>
                            </a:extLst>
                          </a:hlinkClick>
                        </a:rPr>
                        <a:t>Step into the NHS website </a:t>
                      </a:r>
                      <a:r>
                        <a:rPr lang="en-GB" sz="1400" dirty="0">
                          <a:solidFill>
                            <a:schemeClr val="tx1"/>
                          </a:solidFill>
                          <a:effectLst/>
                        </a:rPr>
                        <a:t>detail how parents/carers can support their child’s entry.</a:t>
                      </a:r>
                    </a:p>
                    <a:p>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9982158"/>
                  </a:ext>
                </a:extLst>
              </a:tr>
            </a:tbl>
          </a:graphicData>
        </a:graphic>
      </p:graphicFrame>
      <p:sp>
        <p:nvSpPr>
          <p:cNvPr id="3" name="Title 2">
            <a:extLst>
              <a:ext uri="{FF2B5EF4-FFF2-40B4-BE49-F238E27FC236}">
                <a16:creationId xmlns:a16="http://schemas.microsoft.com/office/drawing/2014/main" id="{6E7BCCF6-87CA-4383-DAE0-95B069474A39}"/>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Top tips for promoting the competitions</a:t>
            </a:r>
          </a:p>
        </p:txBody>
      </p:sp>
    </p:spTree>
    <p:extLst>
      <p:ext uri="{BB962C8B-B14F-4D97-AF65-F5344CB8AC3E}">
        <p14:creationId xmlns:p14="http://schemas.microsoft.com/office/powerpoint/2010/main" val="382943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53C5EF5-C6DB-C413-D0DF-6A1810BF3308}"/>
              </a:ext>
            </a:extLst>
          </p:cNvPr>
          <p:cNvGraphicFramePr>
            <a:graphicFrameLocks noGrp="1"/>
          </p:cNvGraphicFramePr>
          <p:nvPr>
            <p:extLst>
              <p:ext uri="{D42A27DB-BD31-4B8C-83A1-F6EECF244321}">
                <p14:modId xmlns:p14="http://schemas.microsoft.com/office/powerpoint/2010/main" val="3894106727"/>
              </p:ext>
            </p:extLst>
          </p:nvPr>
        </p:nvGraphicFramePr>
        <p:xfrm>
          <a:off x="599440" y="1587500"/>
          <a:ext cx="11399519" cy="2621280"/>
        </p:xfrm>
        <a:graphic>
          <a:graphicData uri="http://schemas.openxmlformats.org/drawingml/2006/table">
            <a:tbl>
              <a:tblPr firstRow="1" firstCol="1" bandRow="1">
                <a:tableStyleId>{5C22544A-7EE6-4342-B048-85BDC9FD1C3A}</a:tableStyleId>
              </a:tblPr>
              <a:tblGrid>
                <a:gridCol w="1626668">
                  <a:extLst>
                    <a:ext uri="{9D8B030D-6E8A-4147-A177-3AD203B41FA5}">
                      <a16:colId xmlns:a16="http://schemas.microsoft.com/office/drawing/2014/main" val="3416612079"/>
                    </a:ext>
                  </a:extLst>
                </a:gridCol>
                <a:gridCol w="5310291">
                  <a:extLst>
                    <a:ext uri="{9D8B030D-6E8A-4147-A177-3AD203B41FA5}">
                      <a16:colId xmlns:a16="http://schemas.microsoft.com/office/drawing/2014/main" val="322308268"/>
                    </a:ext>
                  </a:extLst>
                </a:gridCol>
                <a:gridCol w="4462560">
                  <a:extLst>
                    <a:ext uri="{9D8B030D-6E8A-4147-A177-3AD203B41FA5}">
                      <a16:colId xmlns:a16="http://schemas.microsoft.com/office/drawing/2014/main" val="1122297706"/>
                    </a:ext>
                  </a:extLst>
                </a:gridCol>
              </a:tblGrid>
              <a:tr h="419100">
                <a:tc>
                  <a:txBody>
                    <a:bodyPr/>
                    <a:lstStyle/>
                    <a:p>
                      <a:pPr algn="ctr"/>
                      <a:r>
                        <a:rPr lang="en-GB" sz="1600" dirty="0">
                          <a:effectLst/>
                        </a:rPr>
                        <a:t> Activity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tc>
                <a:tc>
                  <a:txBody>
                    <a:bodyPr/>
                    <a:lstStyle/>
                    <a:p>
                      <a:pPr algn="ctr"/>
                      <a:r>
                        <a:rPr lang="en-GB" sz="1600" dirty="0">
                          <a:effectLst/>
                        </a:rPr>
                        <a:t>What you can do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tc>
                  <a:txBody>
                    <a:bodyPr/>
                    <a:lstStyle/>
                    <a:p>
                      <a:pPr algn="ctr"/>
                      <a:r>
                        <a:rPr lang="en-GB" sz="1600" dirty="0">
                          <a:effectLst/>
                        </a:rPr>
                        <a:t>How we can help</a:t>
                      </a:r>
                    </a:p>
                    <a:p>
                      <a:pPr algn="ct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203952"/>
                  </a:ext>
                </a:extLst>
              </a:tr>
              <a:tr h="295929">
                <a:tc>
                  <a:txBody>
                    <a:bodyPr/>
                    <a:lstStyle/>
                    <a:p>
                      <a:pPr algn="l"/>
                      <a:r>
                        <a:rPr lang="en-GB" sz="1600" dirty="0">
                          <a:effectLst/>
                          <a:latin typeface="Arial" panose="020B0604020202020204" pitchFamily="34" charset="0"/>
                          <a:ea typeface="Calibri" panose="020F0502020204030204" pitchFamily="34" charset="0"/>
                          <a:cs typeface="Arial" panose="020B0604020202020204" pitchFamily="34" charset="0"/>
                        </a:rPr>
                        <a:t>Volunteer work</a:t>
                      </a:r>
                    </a:p>
                    <a:p>
                      <a:pPr algn="l"/>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lgn="l"/>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16690" marR="16690" marT="0" marB="0">
                    <a:lnR w="12700" cap="flat" cmpd="sng" algn="ctr">
                      <a:solidFill>
                        <a:schemeClr val="tx1"/>
                      </a:solidFill>
                      <a:prstDash val="solid"/>
                      <a:round/>
                      <a:headEnd type="none" w="med" len="med"/>
                      <a:tailEnd type="none" w="med" len="med"/>
                    </a:lnR>
                  </a:tcPr>
                </a:tc>
                <a:tc>
                  <a:txBody>
                    <a:bodyPr/>
                    <a:lstStyle/>
                    <a:p>
                      <a:pPr rtl="0" fontAlgn="base"/>
                      <a:r>
                        <a:rPr lang="en-GB" sz="1400" b="0" i="0" kern="1200" dirty="0">
                          <a:solidFill>
                            <a:schemeClr val="dk1"/>
                          </a:solidFill>
                          <a:effectLst/>
                          <a:latin typeface="+mn-lt"/>
                          <a:ea typeface="+mn-ea"/>
                          <a:cs typeface="+mn-cs"/>
                        </a:rPr>
                        <a:t>Are you or your NHS organisation involved in any youth organisations or education initiatives? </a:t>
                      </a:r>
                    </a:p>
                    <a:p>
                      <a:pPr rtl="0" fontAlgn="base"/>
                      <a:endParaRPr lang="en-GB" sz="1400" b="0" i="0" kern="1200" dirty="0">
                        <a:solidFill>
                          <a:schemeClr val="dk1"/>
                        </a:solidFill>
                        <a:effectLst/>
                        <a:latin typeface="+mn-lt"/>
                        <a:ea typeface="+mn-ea"/>
                        <a:cs typeface="+mn-cs"/>
                      </a:endParaRPr>
                    </a:p>
                    <a:p>
                      <a:pPr rtl="0" fontAlgn="base"/>
                      <a:r>
                        <a:rPr lang="en-GB" sz="1400" b="0" i="0" kern="1200" dirty="0">
                          <a:solidFill>
                            <a:schemeClr val="dk1"/>
                          </a:solidFill>
                          <a:effectLst/>
                          <a:latin typeface="+mn-lt"/>
                          <a:ea typeface="+mn-ea"/>
                          <a:cs typeface="+mn-cs"/>
                        </a:rPr>
                        <a:t>Are there any universities or educational providers you work with that have schools outreach teams? Let them know about the competition.  </a:t>
                      </a:r>
                    </a:p>
                    <a:p>
                      <a:pPr rtl="0" fontAlgn="base"/>
                      <a:r>
                        <a:rPr lang="en-GB" sz="1400" b="0" i="0" kern="1200" dirty="0">
                          <a:solidFill>
                            <a:schemeClr val="dk1"/>
                          </a:solidFill>
                          <a:effectLst/>
                          <a:latin typeface="+mn-lt"/>
                          <a:ea typeface="+mn-ea"/>
                          <a:cs typeface="+mn-cs"/>
                        </a:rPr>
                        <a:t> </a:t>
                      </a:r>
                    </a:p>
                    <a:p>
                      <a:pPr rtl="0" fontAlgn="base"/>
                      <a:r>
                        <a:rPr lang="en-GB" sz="1400" b="0" i="0" kern="1200" dirty="0">
                          <a:solidFill>
                            <a:schemeClr val="dk1"/>
                          </a:solidFill>
                          <a:effectLst/>
                          <a:latin typeface="+mn-lt"/>
                          <a:ea typeface="+mn-ea"/>
                          <a:cs typeface="+mn-cs"/>
                        </a:rPr>
                        <a:t>Are you a school governor or do you volunteer at after-school clubs? This is a great way to raise awareness of the competition. </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rPr>
                        <a:t>Use or send our pre-made </a:t>
                      </a:r>
                      <a:r>
                        <a:rPr lang="en-GB" sz="1400" dirty="0">
                          <a:solidFill>
                            <a:srgbClr val="005EB8"/>
                          </a:solidFill>
                          <a:effectLst/>
                          <a:hlinkClick r:id="rId3" action="ppaction://hlinksldjump">
                            <a:extLst>
                              <a:ext uri="{A12FA001-AC4F-418D-AE19-62706E023703}">
                                <ahyp:hlinkClr xmlns:ahyp="http://schemas.microsoft.com/office/drawing/2018/hyperlinkcolor" val="tx"/>
                              </a:ext>
                            </a:extLst>
                          </a:hlinkClick>
                        </a:rPr>
                        <a:t>email template </a:t>
                      </a:r>
                      <a:r>
                        <a:rPr lang="en-GB" sz="1400" dirty="0">
                          <a:effectLst/>
                        </a:rPr>
                        <a:t>later in this document.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16690" marR="166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5532105"/>
                  </a:ext>
                </a:extLst>
              </a:tr>
            </a:tbl>
          </a:graphicData>
        </a:graphic>
      </p:graphicFrame>
      <p:sp>
        <p:nvSpPr>
          <p:cNvPr id="3" name="Title 2">
            <a:extLst>
              <a:ext uri="{FF2B5EF4-FFF2-40B4-BE49-F238E27FC236}">
                <a16:creationId xmlns:a16="http://schemas.microsoft.com/office/drawing/2014/main" id="{6E7BCCF6-87CA-4383-DAE0-95B069474A39}"/>
              </a:ext>
            </a:extLst>
          </p:cNvPr>
          <p:cNvSpPr>
            <a:spLocks noGrp="1"/>
          </p:cNvSpPr>
          <p:nvPr>
            <p:ph type="title"/>
          </p:nvPr>
        </p:nvSpPr>
        <p:spPr>
          <a:xfrm>
            <a:off x="1039811" y="-547492"/>
            <a:ext cx="10005823" cy="547492"/>
          </a:xfrm>
        </p:spPr>
        <p:txBody>
          <a:bodyPr vert="horz" lIns="0" tIns="0" rIns="0" bIns="0" rtlCol="0" anchor="b" anchorCtr="0">
            <a:noAutofit/>
          </a:bodyPr>
          <a:lstStyle/>
          <a:p>
            <a:r>
              <a:rPr lang="en-GB" sz="800" dirty="0"/>
              <a:t>Top tips for promoting the competitions</a:t>
            </a:r>
          </a:p>
        </p:txBody>
      </p:sp>
      <p:sp>
        <p:nvSpPr>
          <p:cNvPr id="4" name="TextBox 3">
            <a:extLst>
              <a:ext uri="{FF2B5EF4-FFF2-40B4-BE49-F238E27FC236}">
                <a16:creationId xmlns:a16="http://schemas.microsoft.com/office/drawing/2014/main" id="{A0C861D3-C06F-E4B6-CEC9-D01BB782DEC2}"/>
              </a:ext>
            </a:extLst>
          </p:cNvPr>
          <p:cNvSpPr txBox="1"/>
          <p:nvPr/>
        </p:nvSpPr>
        <p:spPr>
          <a:xfrm>
            <a:off x="599440" y="4624169"/>
            <a:ext cx="11160760" cy="369332"/>
          </a:xfrm>
          <a:prstGeom prst="rect">
            <a:avLst/>
          </a:prstGeom>
          <a:noFill/>
        </p:spPr>
        <p:txBody>
          <a:bodyPr wrap="square">
            <a:spAutoFit/>
          </a:bodyPr>
          <a:lstStyle/>
          <a:p>
            <a:r>
              <a:rPr lang="en-GB" sz="1800" b="0" i="0" dirty="0">
                <a:solidFill>
                  <a:srgbClr val="000000"/>
                </a:solidFill>
                <a:effectLst/>
                <a:latin typeface="Arial" panose="020B0604020202020204" pitchFamily="34" charset="0"/>
              </a:rPr>
              <a:t>If you have any questions or need any guidance, please email us </a:t>
            </a:r>
            <a:r>
              <a:rPr lang="en-GB" sz="1800" b="0" i="0" dirty="0">
                <a:solidFill>
                  <a:schemeClr val="tx1"/>
                </a:solidFill>
                <a:effectLst/>
                <a:latin typeface="Arial" panose="020B0604020202020204" pitchFamily="34" charset="0"/>
              </a:rPr>
              <a:t>on </a:t>
            </a:r>
            <a:r>
              <a:rPr lang="en-GB" sz="1800" b="0" i="0" u="sng" strike="noStrike" dirty="0">
                <a:solidFill>
                  <a:srgbClr val="005EB8"/>
                </a:solidFill>
                <a:effectLst/>
                <a:latin typeface="Arial" panose="020B0604020202020204" pitchFamily="34" charset="0"/>
                <a:hlinkClick r:id="rId4">
                  <a:extLst>
                    <a:ext uri="{A12FA001-AC4F-418D-AE19-62706E023703}">
                      <ahyp:hlinkClr xmlns:ahyp="http://schemas.microsoft.com/office/drawing/2018/hyperlinkcolor" val="tx"/>
                    </a:ext>
                  </a:extLst>
                </a:hlinkClick>
              </a:rPr>
              <a:t>england.healthcareers@nhs.net</a:t>
            </a:r>
            <a:r>
              <a:rPr lang="en-GB" sz="1800" b="0" i="0" dirty="0">
                <a:solidFill>
                  <a:srgbClr val="005EB8"/>
                </a:solidFill>
                <a:effectLst/>
                <a:latin typeface="Arial" panose="020B0604020202020204" pitchFamily="34" charset="0"/>
              </a:rPr>
              <a:t>  </a:t>
            </a:r>
            <a:endParaRPr lang="en-GB" sz="1800" dirty="0">
              <a:solidFill>
                <a:srgbClr val="005EB8"/>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4749785"/>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003087"/>
      </a:dk2>
      <a:lt2>
        <a:srgbClr val="FFFFFF"/>
      </a:lt2>
      <a:accent1>
        <a:srgbClr val="0072CE"/>
      </a:accent1>
      <a:accent2>
        <a:srgbClr val="41B6E6"/>
      </a:accent2>
      <a:accent3>
        <a:srgbClr val="DA291C"/>
      </a:accent3>
      <a:accent4>
        <a:srgbClr val="ED8B00"/>
      </a:accent4>
      <a:accent5>
        <a:srgbClr val="FFB81C"/>
      </a:accent5>
      <a:accent6>
        <a:srgbClr val="DA291C"/>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8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8">
      <a:dk1>
        <a:srgbClr val="000000"/>
      </a:dk1>
      <a:lt1>
        <a:srgbClr val="FFFFFF"/>
      </a:lt1>
      <a:dk2>
        <a:srgbClr val="003087"/>
      </a:dk2>
      <a:lt2>
        <a:srgbClr val="FFFFFF"/>
      </a:lt2>
      <a:accent1>
        <a:srgbClr val="0072CE"/>
      </a:accent1>
      <a:accent2>
        <a:srgbClr val="41B6E6"/>
      </a:accent2>
      <a:accent3>
        <a:srgbClr val="006747"/>
      </a:accent3>
      <a:accent4>
        <a:srgbClr val="009639"/>
      </a:accent4>
      <a:accent5>
        <a:srgbClr val="78BE20"/>
      </a:accent5>
      <a:accent6>
        <a:srgbClr val="00A499"/>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8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53EE5CB4F44A4E9C6CC50C8AAF380A" ma:contentTypeVersion="30" ma:contentTypeDescription="Create a new document." ma:contentTypeScope="" ma:versionID="e2b69f46a9c5ac188c27b5f4922c07a5">
  <xsd:schema xmlns:xsd="http://www.w3.org/2001/XMLSchema" xmlns:xs="http://www.w3.org/2001/XMLSchema" xmlns:p="http://schemas.microsoft.com/office/2006/metadata/properties" xmlns:ns1="http://schemas.microsoft.com/sharepoint/v3" xmlns:ns2="9ff71e35-ac56-4d5f-af88-4e1a87be7940" xmlns:ns3="24325a1f-6156-4dc7-ae6c-2ed44c156974" targetNamespace="http://schemas.microsoft.com/office/2006/metadata/properties" ma:root="true" ma:fieldsID="64ad3e24028ff72912ceab7f89792a39" ns1:_="" ns2:_="" ns3:_="">
    <xsd:import namespace="http://schemas.microsoft.com/sharepoint/v3"/>
    <xsd:import namespace="9ff71e35-ac56-4d5f-af88-4e1a87be7940"/>
    <xsd:import namespace="24325a1f-6156-4dc7-ae6c-2ed44c1569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Extrainform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f71e35-ac56-4d5f-af88-4e1a87be7940"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Extrainformation" ma:index="13" nillable="true" ma:displayName="Extra information" ma:internalName="Extrainformation" ma:readOnly="false">
      <xsd:simpleType>
        <xsd:restriction base="dms:Text">
          <xsd:maxLength value="255"/>
        </xsd:restriction>
      </xsd:simpleType>
    </xsd:element>
    <xsd:element name="MediaLengthInSeconds" ma:index="15" nillable="true" ma:displayName="MediaLengthInSeconds" ma:description=""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5a1f-6156-4dc7-ae6c-2ed44c156974"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f60ed7f-de73-459f-a1bb-cd2c6749ce91}" ma:internalName="TaxCatchAll" ma:showField="CatchAllData" ma:web="24325a1f-6156-4dc7-ae6c-2ed44c1569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325a1f-6156-4dc7-ae6c-2ed44c156974" xsi:nil="true"/>
    <lcf76f155ced4ddcb4097134ff3c332f xmlns="9ff71e35-ac56-4d5f-af88-4e1a87be7940">
      <Terms xmlns="http://schemas.microsoft.com/office/infopath/2007/PartnerControls"/>
    </lcf76f155ced4ddcb4097134ff3c332f>
    <_ip_UnifiedCompliancePolicyUIAction xmlns="http://schemas.microsoft.com/sharepoint/v3" xsi:nil="true"/>
    <Extrainformation xmlns="9ff71e35-ac56-4d5f-af88-4e1a87be7940"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5632D30-1F18-4FCC-A131-9DE00DD4B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ff71e35-ac56-4d5f-af88-4e1a87be7940"/>
    <ds:schemaRef ds:uri="24325a1f-6156-4dc7-ae6c-2ed44c15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A8BD90-AA2C-4DBD-8A0E-CB9B824F42A8}">
  <ds:schemaRefs>
    <ds:schemaRef ds:uri="http://schemas.microsoft.com/sharepoint/v3/contenttype/forms"/>
  </ds:schemaRefs>
</ds:datastoreItem>
</file>

<file path=customXml/itemProps3.xml><?xml version="1.0" encoding="utf-8"?>
<ds:datastoreItem xmlns:ds="http://schemas.openxmlformats.org/officeDocument/2006/customXml" ds:itemID="{E1FDFAE5-72FA-4771-820B-1AE6391C78DC}">
  <ds:schemaRefs>
    <ds:schemaRef ds:uri="http://schemas.microsoft.com/office/2006/metadata/properties"/>
    <ds:schemaRef ds:uri="http://purl.org/dc/dcmitype/"/>
    <ds:schemaRef ds:uri="http://schemas.microsoft.com/office/2006/documentManagement/types"/>
    <ds:schemaRef ds:uri="http://schemas.microsoft.com/sharepoint/v3"/>
    <ds:schemaRef ds:uri="http://www.w3.org/XML/1998/namespace"/>
    <ds:schemaRef ds:uri="http://purl.org/dc/elements/1.1/"/>
    <ds:schemaRef ds:uri="24325a1f-6156-4dc7-ae6c-2ed44c156974"/>
    <ds:schemaRef ds:uri="http://schemas.microsoft.com/office/infopath/2007/PartnerControls"/>
    <ds:schemaRef ds:uri="http://schemas.openxmlformats.org/package/2006/metadata/core-properties"/>
    <ds:schemaRef ds:uri="9ff71e35-ac56-4d5f-af88-4e1a87be7940"/>
    <ds:schemaRef ds:uri="http://purl.org/dc/te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1696</TotalTime>
  <Words>4385</Words>
  <Application>Microsoft Office PowerPoint</Application>
  <PresentationFormat>Widescreen</PresentationFormat>
  <Paragraphs>433</Paragraphs>
  <Slides>33</Slides>
  <Notes>30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Calibri Light</vt:lpstr>
      <vt:lpstr>Courier New</vt:lpstr>
      <vt:lpstr>Franklin Gothic Book</vt:lpstr>
      <vt:lpstr>Symbol</vt:lpstr>
      <vt:lpstr>Times New Roman</vt:lpstr>
      <vt:lpstr>Office Theme</vt:lpstr>
      <vt:lpstr>1_Office Theme</vt:lpstr>
      <vt:lpstr>Step into the NHS ambassador guide </vt:lpstr>
      <vt:lpstr>Contents</vt:lpstr>
      <vt:lpstr>What is Step into the NHS?</vt:lpstr>
      <vt:lpstr>About the competitions</vt:lpstr>
      <vt:lpstr>Who is this guide for?  </vt:lpstr>
      <vt:lpstr>How do I tell schools about the competitions? </vt:lpstr>
      <vt:lpstr>How do I tell schools about the competitions?</vt:lpstr>
      <vt:lpstr>Top tips for promoting the competitions</vt:lpstr>
      <vt:lpstr>Top tips for promoting the competitions</vt:lpstr>
      <vt:lpstr>Key messages for primary schools</vt:lpstr>
      <vt:lpstr>Key messages for secondary schools</vt:lpstr>
      <vt:lpstr>What you can do each month Here’s some suggestions of what we’d love you to do each month. However, you’re welcome to do any of these activities up until the deadline!  </vt:lpstr>
      <vt:lpstr>Key dates for your calendar slide 2</vt:lpstr>
      <vt:lpstr>Templates and resources to help you </vt:lpstr>
      <vt:lpstr>Email template to arrange a school visit</vt:lpstr>
      <vt:lpstr>Social media guidance</vt:lpstr>
      <vt:lpstr>Other ideas for social media engagement Post a video  Say you’re an ambassador for the Step into the NHS schools’ competition and that schools can enter by searching ‘Step into the NHS.’  Why not include some of the key messages on slides 10 and 11?  Post a photo or video that illustrates your working ‘day in the life’. Mention that you’re an ambassador for the Step into the NHS schools’ competition and that you hope this inspires pupils and helps them with their entries. Remember to get your manager’s permission.  </vt:lpstr>
      <vt:lpstr>Other ideas for social media engagement </vt:lpstr>
      <vt:lpstr>Template social media posts</vt:lpstr>
      <vt:lpstr>Social media posts for teachers slide 2</vt:lpstr>
      <vt:lpstr>Social media posts for parents</vt:lpstr>
      <vt:lpstr>Social media posts for Step into the NHS day</vt:lpstr>
      <vt:lpstr>Social media posts for entry deadline</vt:lpstr>
      <vt:lpstr>Email template</vt:lpstr>
      <vt:lpstr>Newsletter submission </vt:lpstr>
      <vt:lpstr>About the competitions</vt:lpstr>
      <vt:lpstr>The prizes</vt:lpstr>
      <vt:lpstr>Previous entry examples</vt:lpstr>
      <vt:lpstr>Online galleries</vt:lpstr>
      <vt:lpstr>Competition timeline </vt:lpstr>
      <vt:lpstr>Competition timeline </vt:lpstr>
      <vt:lpstr>Competition timeline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Coomber</dc:creator>
  <cp:lastModifiedBy>MONKS2, Laura (NHS ENGLAND - T1510)</cp:lastModifiedBy>
  <cp:revision>7</cp:revision>
  <dcterms:created xsi:type="dcterms:W3CDTF">2020-09-13T18:14:22Z</dcterms:created>
  <dcterms:modified xsi:type="dcterms:W3CDTF">2024-12-10T17:03:28Z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0x010100F953EE5CB4F44A4E9C6CC50C8AAF380A</vt:lpwstr>
  </property>
</Properties>
</file>