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63" r:id="rId6"/>
  </p:sldMasterIdLst>
  <p:notesMasterIdLst>
    <p:notesMasterId r:id="rId15"/>
  </p:notesMasterIdLst>
  <p:sldIdLst>
    <p:sldId id="335" r:id="rId7"/>
    <p:sldId id="342" r:id="rId8"/>
    <p:sldId id="343" r:id="rId9"/>
    <p:sldId id="347" r:id="rId10"/>
    <p:sldId id="349" r:id="rId11"/>
    <p:sldId id="346" r:id="rId12"/>
    <p:sldId id="350" r:id="rId13"/>
    <p:sldId id="34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C9A31A-E302-B5FC-D5F2-F17E19D22F93}" name="Dan van Reysen" initials="Dv" userId="S::dreysen@we-worldwide.com::c2300721-8cfc-4c45-aba4-2d4972b8e9a5" providerId="AD"/>
  <p188:author id="{96C27332-E85D-48B9-9DE4-338BF6D4746F}" name="Nneka Oti" initials="NO" userId="S::nneka@we-worldwide.com::c397fa1b-12b2-4991-a4ca-132875afdf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928C62-FA49-14B6-F992-3F4CD384EA3D}" v="48" dt="2025-10-13T07:52:33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46" autoAdjust="0"/>
  </p:normalViewPr>
  <p:slideViewPr>
    <p:cSldViewPr snapToGrid="0">
      <p:cViewPr varScale="1">
        <p:scale>
          <a:sx n="52" d="100"/>
          <a:sy n="52" d="100"/>
        </p:scale>
        <p:origin x="3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 Megan (NHS ENGLAND)" userId="S::megan.wilson35@nhs.net::d1474e5a-5b4b-4df0-83bd-49ee7fbaf4f6" providerId="AD" clId="Web-{6E928C62-FA49-14B6-F992-3F4CD384EA3D}"/>
    <pc:docChg chg="modSld">
      <pc:chgData name="WILSON, Megan (NHS ENGLAND)" userId="S::megan.wilson35@nhs.net::d1474e5a-5b4b-4df0-83bd-49ee7fbaf4f6" providerId="AD" clId="Web-{6E928C62-FA49-14B6-F992-3F4CD384EA3D}" dt="2025-10-13T07:52:31.991" v="36"/>
      <pc:docMkLst>
        <pc:docMk/>
      </pc:docMkLst>
      <pc:sldChg chg="modSp">
        <pc:chgData name="WILSON, Megan (NHS ENGLAND)" userId="S::megan.wilson35@nhs.net::d1474e5a-5b4b-4df0-83bd-49ee7fbaf4f6" providerId="AD" clId="Web-{6E928C62-FA49-14B6-F992-3F4CD384EA3D}" dt="2025-10-13T07:49:33.224" v="3" actId="14100"/>
        <pc:sldMkLst>
          <pc:docMk/>
          <pc:sldMk cId="1412802759" sldId="335"/>
        </pc:sldMkLst>
        <pc:spChg chg="mod">
          <ac:chgData name="WILSON, Megan (NHS ENGLAND)" userId="S::megan.wilson35@nhs.net::d1474e5a-5b4b-4df0-83bd-49ee7fbaf4f6" providerId="AD" clId="Web-{6E928C62-FA49-14B6-F992-3F4CD384EA3D}" dt="2025-10-13T07:48:40.895" v="0" actId="20577"/>
          <ac:spMkLst>
            <pc:docMk/>
            <pc:sldMk cId="1412802759" sldId="335"/>
            <ac:spMk id="3" creationId="{0625F1EB-AFA6-42A3-859F-9E8230527942}"/>
          </ac:spMkLst>
        </pc:spChg>
        <pc:picChg chg="mod">
          <ac:chgData name="WILSON, Megan (NHS ENGLAND)" userId="S::megan.wilson35@nhs.net::d1474e5a-5b4b-4df0-83bd-49ee7fbaf4f6" providerId="AD" clId="Web-{6E928C62-FA49-14B6-F992-3F4CD384EA3D}" dt="2025-10-13T07:49:33.224" v="3" actId="14100"/>
          <ac:picMkLst>
            <pc:docMk/>
            <pc:sldMk cId="1412802759" sldId="335"/>
            <ac:picMk id="2" creationId="{AF910667-7B3E-62F6-FBAA-1633808E480A}"/>
          </ac:picMkLst>
        </pc:picChg>
      </pc:sldChg>
      <pc:sldChg chg="modSp">
        <pc:chgData name="WILSON, Megan (NHS ENGLAND)" userId="S::megan.wilson35@nhs.net::d1474e5a-5b4b-4df0-83bd-49ee7fbaf4f6" providerId="AD" clId="Web-{6E928C62-FA49-14B6-F992-3F4CD384EA3D}" dt="2025-10-13T07:49:41.864" v="4" actId="20577"/>
        <pc:sldMkLst>
          <pc:docMk/>
          <pc:sldMk cId="498514781" sldId="342"/>
        </pc:sldMkLst>
        <pc:spChg chg="mod">
          <ac:chgData name="WILSON, Megan (NHS ENGLAND)" userId="S::megan.wilson35@nhs.net::d1474e5a-5b4b-4df0-83bd-49ee7fbaf4f6" providerId="AD" clId="Web-{6E928C62-FA49-14B6-F992-3F4CD384EA3D}" dt="2025-10-13T07:49:41.864" v="4" actId="20577"/>
          <ac:spMkLst>
            <pc:docMk/>
            <pc:sldMk cId="498514781" sldId="342"/>
            <ac:spMk id="2" creationId="{F7018BFC-2D60-9447-B45F-EAC54FCDBDB1}"/>
          </ac:spMkLst>
        </pc:spChg>
      </pc:sldChg>
      <pc:sldChg chg="addSp delSp modSp">
        <pc:chgData name="WILSON, Megan (NHS ENGLAND)" userId="S::megan.wilson35@nhs.net::d1474e5a-5b4b-4df0-83bd-49ee7fbaf4f6" providerId="AD" clId="Web-{6E928C62-FA49-14B6-F992-3F4CD384EA3D}" dt="2025-10-13T07:51:12.272" v="29" actId="1076"/>
        <pc:sldMkLst>
          <pc:docMk/>
          <pc:sldMk cId="2489936189" sldId="343"/>
        </pc:sldMkLst>
        <pc:picChg chg="del">
          <ac:chgData name="WILSON, Megan (NHS ENGLAND)" userId="S::megan.wilson35@nhs.net::d1474e5a-5b4b-4df0-83bd-49ee7fbaf4f6" providerId="AD" clId="Web-{6E928C62-FA49-14B6-F992-3F4CD384EA3D}" dt="2025-10-13T07:49:55.911" v="5"/>
          <ac:picMkLst>
            <pc:docMk/>
            <pc:sldMk cId="2489936189" sldId="343"/>
            <ac:picMk id="4" creationId="{F09C0642-B535-75E2-5687-CB463B3A032A}"/>
          </ac:picMkLst>
        </pc:picChg>
        <pc:picChg chg="add mod">
          <ac:chgData name="WILSON, Megan (NHS ENGLAND)" userId="S::megan.wilson35@nhs.net::d1474e5a-5b4b-4df0-83bd-49ee7fbaf4f6" providerId="AD" clId="Web-{6E928C62-FA49-14B6-F992-3F4CD384EA3D}" dt="2025-10-13T07:51:12.272" v="29" actId="1076"/>
          <ac:picMkLst>
            <pc:docMk/>
            <pc:sldMk cId="2489936189" sldId="343"/>
            <ac:picMk id="6" creationId="{076431DE-FA8E-3F17-96D6-12F8DF47020D}"/>
          </ac:picMkLst>
        </pc:picChg>
        <pc:picChg chg="add mod ord">
          <ac:chgData name="WILSON, Megan (NHS ENGLAND)" userId="S::megan.wilson35@nhs.net::d1474e5a-5b4b-4df0-83bd-49ee7fbaf4f6" providerId="AD" clId="Web-{6E928C62-FA49-14B6-F992-3F4CD384EA3D}" dt="2025-10-13T07:51:08.834" v="28"/>
          <ac:picMkLst>
            <pc:docMk/>
            <pc:sldMk cId="2489936189" sldId="343"/>
            <ac:picMk id="8" creationId="{F90DB9CD-2B0E-BBD7-C09C-84142E93C46A}"/>
          </ac:picMkLst>
        </pc:picChg>
        <pc:picChg chg="add mod">
          <ac:chgData name="WILSON, Megan (NHS ENGLAND)" userId="S::megan.wilson35@nhs.net::d1474e5a-5b4b-4df0-83bd-49ee7fbaf4f6" providerId="AD" clId="Web-{6E928C62-FA49-14B6-F992-3F4CD384EA3D}" dt="2025-10-13T07:51:02.678" v="26" actId="1076"/>
          <ac:picMkLst>
            <pc:docMk/>
            <pc:sldMk cId="2489936189" sldId="343"/>
            <ac:picMk id="9" creationId="{8DFB50F3-9113-BA12-A519-CF6EE77F92EE}"/>
          </ac:picMkLst>
        </pc:picChg>
        <pc:picChg chg="add mod ord">
          <ac:chgData name="WILSON, Megan (NHS ENGLAND)" userId="S::megan.wilson35@nhs.net::d1474e5a-5b4b-4df0-83bd-49ee7fbaf4f6" providerId="AD" clId="Web-{6E928C62-FA49-14B6-F992-3F4CD384EA3D}" dt="2025-10-13T07:51:01.303" v="25" actId="1076"/>
          <ac:picMkLst>
            <pc:docMk/>
            <pc:sldMk cId="2489936189" sldId="343"/>
            <ac:picMk id="10" creationId="{780E40C1-112A-65B3-822C-57646A53AAF9}"/>
          </ac:picMkLst>
        </pc:picChg>
      </pc:sldChg>
      <pc:sldChg chg="modSp">
        <pc:chgData name="WILSON, Megan (NHS ENGLAND)" userId="S::megan.wilson35@nhs.net::d1474e5a-5b4b-4df0-83bd-49ee7fbaf4f6" providerId="AD" clId="Web-{6E928C62-FA49-14B6-F992-3F4CD384EA3D}" dt="2025-10-13T07:52:11.866" v="35"/>
        <pc:sldMkLst>
          <pc:docMk/>
          <pc:sldMk cId="3147404283" sldId="346"/>
        </pc:sldMkLst>
        <pc:picChg chg="mod">
          <ac:chgData name="WILSON, Megan (NHS ENGLAND)" userId="S::megan.wilson35@nhs.net::d1474e5a-5b4b-4df0-83bd-49ee7fbaf4f6" providerId="AD" clId="Web-{6E928C62-FA49-14B6-F992-3F4CD384EA3D}" dt="2025-10-13T07:52:11.866" v="35"/>
          <ac:picMkLst>
            <pc:docMk/>
            <pc:sldMk cId="3147404283" sldId="346"/>
            <ac:picMk id="9" creationId="{CE6F3830-5EC7-1CBE-3DF7-95C29711AE12}"/>
          </ac:picMkLst>
        </pc:picChg>
      </pc:sldChg>
      <pc:sldChg chg="modSp">
        <pc:chgData name="WILSON, Megan (NHS ENGLAND)" userId="S::megan.wilson35@nhs.net::d1474e5a-5b4b-4df0-83bd-49ee7fbaf4f6" providerId="AD" clId="Web-{6E928C62-FA49-14B6-F992-3F4CD384EA3D}" dt="2025-10-13T07:51:39.303" v="33" actId="14100"/>
        <pc:sldMkLst>
          <pc:docMk/>
          <pc:sldMk cId="2254181893" sldId="347"/>
        </pc:sldMkLst>
        <pc:picChg chg="mod modCrop">
          <ac:chgData name="WILSON, Megan (NHS ENGLAND)" userId="S::megan.wilson35@nhs.net::d1474e5a-5b4b-4df0-83bd-49ee7fbaf4f6" providerId="AD" clId="Web-{6E928C62-FA49-14B6-F992-3F4CD384EA3D}" dt="2025-10-13T07:51:39.303" v="33" actId="14100"/>
          <ac:picMkLst>
            <pc:docMk/>
            <pc:sldMk cId="2254181893" sldId="347"/>
            <ac:picMk id="10" creationId="{7492ED53-8069-5F76-BB65-651BA6B60831}"/>
          </ac:picMkLst>
        </pc:picChg>
      </pc:sldChg>
      <pc:sldChg chg="modSp">
        <pc:chgData name="WILSON, Megan (NHS ENGLAND)" userId="S::megan.wilson35@nhs.net::d1474e5a-5b4b-4df0-83bd-49ee7fbaf4f6" providerId="AD" clId="Web-{6E928C62-FA49-14B6-F992-3F4CD384EA3D}" dt="2025-10-13T07:52:31.991" v="36"/>
        <pc:sldMkLst>
          <pc:docMk/>
          <pc:sldMk cId="57807432" sldId="348"/>
        </pc:sldMkLst>
        <pc:picChg chg="mod">
          <ac:chgData name="WILSON, Megan (NHS ENGLAND)" userId="S::megan.wilson35@nhs.net::d1474e5a-5b4b-4df0-83bd-49ee7fbaf4f6" providerId="AD" clId="Web-{6E928C62-FA49-14B6-F992-3F4CD384EA3D}" dt="2025-10-13T07:52:31.991" v="36"/>
          <ac:picMkLst>
            <pc:docMk/>
            <pc:sldMk cId="57807432" sldId="348"/>
            <ac:picMk id="2" creationId="{290FC532-169C-9C0C-653A-3B1599A3584A}"/>
          </ac:picMkLst>
        </pc:picChg>
      </pc:sldChg>
      <pc:sldChg chg="modSp">
        <pc:chgData name="WILSON, Megan (NHS ENGLAND)" userId="S::megan.wilson35@nhs.net::d1474e5a-5b4b-4df0-83bd-49ee7fbaf4f6" providerId="AD" clId="Web-{6E928C62-FA49-14B6-F992-3F4CD384EA3D}" dt="2025-10-13T07:51:52.600" v="34"/>
        <pc:sldMkLst>
          <pc:docMk/>
          <pc:sldMk cId="3927814402" sldId="349"/>
        </pc:sldMkLst>
        <pc:picChg chg="mod">
          <ac:chgData name="WILSON, Megan (NHS ENGLAND)" userId="S::megan.wilson35@nhs.net::d1474e5a-5b4b-4df0-83bd-49ee7fbaf4f6" providerId="AD" clId="Web-{6E928C62-FA49-14B6-F992-3F4CD384EA3D}" dt="2025-10-13T07:51:52.600" v="34"/>
          <ac:picMkLst>
            <pc:docMk/>
            <pc:sldMk cId="3927814402" sldId="349"/>
            <ac:picMk id="6" creationId="{465A775E-15C0-A98D-01C2-BA405005150D}"/>
          </ac:picMkLst>
        </pc:picChg>
      </pc:sldChg>
    </pc:docChg>
  </pc:docChgLst>
  <pc:docChgLst>
    <pc:chgData clId="Web-{6E928C62-FA49-14B6-F992-3F4CD384EA3D}"/>
    <pc:docChg chg="modSld">
      <pc:chgData name="" userId="" providerId="" clId="Web-{6E928C62-FA49-14B6-F992-3F4CD384EA3D}" dt="2025-10-13T07:48:36.957" v="1" actId="20577"/>
      <pc:docMkLst>
        <pc:docMk/>
      </pc:docMkLst>
      <pc:sldChg chg="modSp">
        <pc:chgData name="" userId="" providerId="" clId="Web-{6E928C62-FA49-14B6-F992-3F4CD384EA3D}" dt="2025-10-13T07:48:36.957" v="1" actId="20577"/>
        <pc:sldMkLst>
          <pc:docMk/>
          <pc:sldMk cId="1412802759" sldId="335"/>
        </pc:sldMkLst>
        <pc:spChg chg="mod">
          <ac:chgData name="" userId="" providerId="" clId="Web-{6E928C62-FA49-14B6-F992-3F4CD384EA3D}" dt="2025-10-13T07:48:36.957" v="1" actId="20577"/>
          <ac:spMkLst>
            <pc:docMk/>
            <pc:sldMk cId="1412802759" sldId="335"/>
            <ac:spMk id="3" creationId="{0625F1EB-AFA6-42A3-859F-9E82305279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DC69C-8552-488C-BEC5-3A9BA7407040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6EACD-4B0B-45C1-8A3E-18C57F43C4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99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Ambassadors: please add to these slides with your own career journey or information about the NHS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6EACD-4B0B-45C1-8A3E-18C57F43C44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37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national winner will have their entry displayed in their local community. This is a photo of Aarna in year 5, the national winner for 2024-25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6EACD-4B0B-45C1-8A3E-18C57F43C44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70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Our main message is that it only takes one hour to deliver all the learning to pupils.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6EACD-4B0B-45C1-8A3E-18C57F43C44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529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Teachers can visit https://www.stepintothenhs.nhs.uk/primary-schools to sign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6EACD-4B0B-45C1-8A3E-18C57F43C44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811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2FE33-FE48-4710-9D5C-D32CD2E0C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47A68-7CC5-4EBE-897D-6F2D30D56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061F7-9905-49B5-B4FA-6709DBDD6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1E381-CA6C-4B75-918E-D1B9F450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598BC-699D-4A1A-A846-300B4781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63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DC837-F97D-49EB-93F4-9A12A5C5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60351-E280-435F-B448-D718B6AEB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465B-6407-4356-BC38-0A983ADF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6F05E-470A-4435-8053-4725F147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FC49A-DC95-4EE3-A023-D162A9EFF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4969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7D7869-7EE2-4B0B-B777-9D6CC5788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DB9EF-4B4B-46C2-A622-50B4D8903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47DFA-997E-4A51-9EFA-996409B2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89B6-0793-4406-8FEB-01AB30D2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CF169-B33D-4B1E-9E14-4A8793AA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215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767A-32F5-4C49-9DF2-072B0820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1DC0-3E30-4DA7-A978-7CADE7A49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D2CF-6B44-4160-B28E-298B36DC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4DEF5-5ABC-40BC-BD35-BD2D327A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0898-C282-42FE-A759-647F8883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689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767A-32F5-4C49-9DF2-072B0820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1DC0-3E30-4DA7-A978-7CADE7A49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D2CF-6B44-4160-B28E-298B36DC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4DEF5-5ABC-40BC-BD35-BD2D327A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0898-C282-42FE-A759-647F8883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689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767A-32F5-4C49-9DF2-072B0820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1DC0-3E30-4DA7-A978-7CADE7A49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D2CF-6B44-4160-B28E-298B36DC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4DEF5-5ABC-40BC-BD35-BD2D327A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0898-C282-42FE-A759-647F8883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689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6F23-B8AF-44D0-B8E7-DB60B4CD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2C45B-AEF5-40A1-AA94-331E653D0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96377-E4F6-423F-8411-D5CA1C57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BE10D-789F-4F25-B0E3-1064C8B7B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D0EEB-08C5-4CF8-B16B-EFC18F6F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1734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33A3B-CA18-4E83-A433-F45FDACE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D0B66-B846-4FBA-ABBE-B01E791D7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E5283-68E4-4060-BAD1-61E010B1F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52E04-11BC-490F-958C-AD5ED605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C3776-A8F9-4F99-B31C-B95A0BE33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74E2C-6E8D-46DB-868C-D1902463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9175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E79F-83AD-4003-AC17-4BB5E1B5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F6C9B-6C7A-4E22-AB23-2303DB8E3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7A86-61B6-431E-BDB9-5D18AE06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652E9-D2CB-40FD-B483-08590C87B8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B7BA9-F1EB-4BEF-B8BC-0CD801888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99900-07B6-4E96-A3F9-259BA8DC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25279-E576-41AF-91E0-F436BE70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B6836C-C002-40EE-9247-61F0F0E3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140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8355-1900-4081-A69C-D36DC73A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006D8-FC05-4D90-A0CF-BF1A11551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C363E-0805-48E6-9F25-60C1546DD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B4CC0-CA8D-492E-867A-C61B41BA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0074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47FA9A-A5F2-4D02-9419-1CC30D76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B44D1-9FDC-45DD-8CAC-6BEC2B18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8F685-19A7-4322-8E81-7BC860A6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3747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6AE7-6A18-47C2-9704-56BB7F1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F0D67-DC53-429A-BAC9-949F4786E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E6D89-3863-4FB6-A5A9-47CBC5538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0DD7C-0CFC-4161-B198-D67F940B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E3A72-9DDF-4DB9-BF5E-83AE55F5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96215-2CF1-41E0-A5CA-CBB85512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82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294F3-CC2D-47C3-A80B-52D0AA65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5AF04E-D88A-4BC9-862E-8B038D05C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39A2B-944B-4158-92C1-B08168640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4BCE5-0D51-4D6B-8871-FE1F0FCB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BE873-B545-4AFA-AA86-B78B2654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0994F-97B7-4111-801A-E48998AB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543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85CBD-EC98-47F4-85DB-ECAB7DA8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1739F-090B-4A80-B2D0-3716FB5A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847E-B422-442D-9962-F92195FE7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C1C6-70F2-46BF-AE6F-B9610EB97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9EB9E-A560-4007-BE10-C77850EC9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3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85CBD-EC98-47F4-85DB-ECAB7DA8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1739F-090B-4A80-B2D0-3716FB5A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847E-B422-442D-9962-F92195FE7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C1C6-70F2-46BF-AE6F-B9610EB97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9EB9E-A560-4007-BE10-C77850EC9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3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85CBD-EC98-47F4-85DB-ECAB7DA8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1739F-090B-4A80-B2D0-3716FB5A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847E-B422-442D-9962-F92195FE7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C1C6-70F2-46BF-AE6F-B9610EB97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9EB9E-A560-4007-BE10-C77850EC9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3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NU1WUp9USI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protect.checkpoint.com/v2/___https:/www.stepintothenhs.nhs.uk/___.YzJ1OndlY29tbXVuaWNhdGlvbnM6YzpvOjM4MDE0MDc2M2JmOTRmY2U3Y2UxMTRiNjdlZjk5N2Y3OjY6MmJlYTo5Nzc5YTgxOWJkOGU5NGRiOWZhZGQ5NjE1MGJlYjA0MmFiZWY2NTQ5NWZkOWY0MWE1NmI5NDEzZWVlNWYwNzZlOnA6RjpG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10967508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None/>
            </a:pPr>
            <a:r>
              <a:rPr lang="en-GB" sz="4400" b="1" dirty="0">
                <a:solidFill>
                  <a:srgbClr val="005EB8"/>
                </a:solidFill>
                <a:latin typeface="Arial"/>
                <a:ea typeface="Arial"/>
                <a:cs typeface="Arial"/>
              </a:rPr>
              <a:t>Step into the NHS</a:t>
            </a: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None/>
            </a:pPr>
            <a:r>
              <a:rPr lang="en-GB" sz="4400" b="1" dirty="0">
                <a:solidFill>
                  <a:srgbClr val="005EB8"/>
                </a:solidFill>
                <a:latin typeface="Arial"/>
                <a:cs typeface="Arial"/>
              </a:rPr>
              <a:t>competition </a:t>
            </a: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None/>
            </a:pPr>
            <a:r>
              <a:rPr lang="en-GB" sz="4400" b="1" dirty="0">
                <a:solidFill>
                  <a:srgbClr val="005EB8"/>
                </a:solidFill>
                <a:latin typeface="Arial"/>
                <a:cs typeface="Arial"/>
              </a:rPr>
              <a:t>2025-26</a:t>
            </a:r>
            <a:endParaRPr lang="en-GB" sz="4400" b="1" dirty="0"/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pic>
        <p:nvPicPr>
          <p:cNvPr id="2" name="Picture 1" descr="A child jumping in the air&#10;&#10;AI-generated content may be incorrect.">
            <a:extLst>
              <a:ext uri="{FF2B5EF4-FFF2-40B4-BE49-F238E27FC236}">
                <a16:creationId xmlns:a16="http://schemas.microsoft.com/office/drawing/2014/main" id="{AF910667-7B3E-62F6-FBAA-1633808E4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239" y="1529378"/>
            <a:ext cx="5719935" cy="38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027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/>
          <p:nvPr/>
        </p:nvSpPr>
        <p:spPr>
          <a:xfrm>
            <a:off x="380998" y="1560985"/>
            <a:ext cx="5637246" cy="453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5EB8"/>
                </a:solidFill>
                <a:latin typeface="Arial"/>
                <a:ea typeface="Arial"/>
                <a:cs typeface="Arial"/>
              </a:rPr>
              <a:t>What is Step into the NHS?</a:t>
            </a:r>
            <a:endParaRPr lang="en-GB" sz="1400" dirty="0"/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4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lvl="1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Exciting careers competition for ages 7-11</a:t>
            </a:r>
          </a:p>
          <a:p>
            <a:pPr lvl="1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lvl="1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How can </a:t>
            </a:r>
            <a:r>
              <a:rPr lang="en-GB" sz="2000" b="1" u="sng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you</a:t>
            </a: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showcase up to three NHS careers in a creative way?</a:t>
            </a:r>
          </a:p>
          <a:p>
            <a:pPr lvl="1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lvl="1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Watch the video to find out more &gt;&gt;&gt;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9" name="Online Media 8" title="Step into the NHS for primary schools - introducing the competition animation">
            <a:hlinkClick r:id="" action="ppaction://media"/>
            <a:extLst>
              <a:ext uri="{FF2B5EF4-FFF2-40B4-BE49-F238E27FC236}">
                <a16:creationId xmlns:a16="http://schemas.microsoft.com/office/drawing/2014/main" id="{9D452E6C-386F-FEEE-30DD-8EBD5D2A89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173757" y="2155326"/>
            <a:ext cx="5369002" cy="303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14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/>
          <p:nvPr/>
        </p:nvSpPr>
        <p:spPr>
          <a:xfrm>
            <a:off x="685800" y="1435100"/>
            <a:ext cx="10820400" cy="3650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b="1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Some examples of previous winning entries…</a:t>
            </a: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endParaRPr lang="en-GB" b="1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5BFF8D-8C79-8FD8-1ED2-EFE01FC1E76C}"/>
              </a:ext>
            </a:extLst>
          </p:cNvPr>
          <p:cNvSpPr txBox="1"/>
          <p:nvPr/>
        </p:nvSpPr>
        <p:spPr>
          <a:xfrm>
            <a:off x="1340737" y="6096919"/>
            <a:ext cx="876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 could create a poster, a drawing or a poem for example!</a:t>
            </a:r>
          </a:p>
        </p:txBody>
      </p:sp>
      <p:pic>
        <p:nvPicPr>
          <p:cNvPr id="6" name="Picture 5" descr="A poster with writing on it&#10;&#10;AI-generated content may be incorrect.">
            <a:extLst>
              <a:ext uri="{FF2B5EF4-FFF2-40B4-BE49-F238E27FC236}">
                <a16:creationId xmlns:a16="http://schemas.microsoft.com/office/drawing/2014/main" id="{076431DE-FA8E-3F17-96D6-12F8DF470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789" y="1516810"/>
            <a:ext cx="3059894" cy="4298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0E40C1-112A-65B3-822C-57646A53A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61" y="2605896"/>
            <a:ext cx="3714031" cy="2622251"/>
          </a:xfrm>
          <a:prstGeom prst="rect">
            <a:avLst/>
          </a:prstGeom>
        </p:spPr>
      </p:pic>
      <p:pic>
        <p:nvPicPr>
          <p:cNvPr id="9" name="Picture 8" descr="A drawing of a mouth and a toothbrush&#10;&#10;AI-generated content may be incorrect.">
            <a:extLst>
              <a:ext uri="{FF2B5EF4-FFF2-40B4-BE49-F238E27FC236}">
                <a16:creationId xmlns:a16="http://schemas.microsoft.com/office/drawing/2014/main" id="{8DFB50F3-9113-BA12-A519-CF6EE77F9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751" y="2020019"/>
            <a:ext cx="2608053" cy="3797600"/>
          </a:xfrm>
          <a:prstGeom prst="rect">
            <a:avLst/>
          </a:prstGeom>
        </p:spPr>
      </p:pic>
      <p:pic>
        <p:nvPicPr>
          <p:cNvPr id="8" name="Picture 7" descr="A drawing of a triangle with writing on it&#10;&#10;AI-generated content may be incorrect.">
            <a:extLst>
              <a:ext uri="{FF2B5EF4-FFF2-40B4-BE49-F238E27FC236}">
                <a16:creationId xmlns:a16="http://schemas.microsoft.com/office/drawing/2014/main" id="{F90DB9CD-2B0E-BBD7-C09C-84142E93C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025" y="2864689"/>
            <a:ext cx="4489151" cy="30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3618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/>
          <p:nvPr/>
        </p:nvSpPr>
        <p:spPr>
          <a:xfrm>
            <a:off x="685800" y="1435100"/>
            <a:ext cx="6105617" cy="36506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sz="3200" b="1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Why enter?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You’ll learn about all the different jobs in the NHS!</a:t>
            </a:r>
          </a:p>
          <a:p>
            <a:pPr marL="0" indent="0">
              <a:buNone/>
            </a:pPr>
            <a:endParaRPr lang="en-GB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You’ll learn that anyone can do </a:t>
            </a:r>
            <a:r>
              <a:rPr lang="en-GB" sz="2100" u="sng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 job in the NHS, regardless of their gender or background. Anyone can be a surgeon, just like anyone can be a midwife!</a:t>
            </a:r>
          </a:p>
          <a:p>
            <a:pPr marL="0" indent="0">
              <a:buNone/>
            </a:pPr>
            <a:endParaRPr lang="en-GB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The chance to have your entry displayed in public and win other prizes!</a:t>
            </a:r>
          </a:p>
          <a:p>
            <a:endParaRPr lang="en-GB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oup of children in school uniforms posing for a photo&#10;&#10;AI-generated content may be incorrect.">
            <a:extLst>
              <a:ext uri="{FF2B5EF4-FFF2-40B4-BE49-F238E27FC236}">
                <a16:creationId xmlns:a16="http://schemas.microsoft.com/office/drawing/2014/main" id="{7492ED53-8069-5F76-BB65-651BA6B608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282"/>
          <a:stretch>
            <a:fillRect/>
          </a:stretch>
        </p:blipFill>
        <p:spPr>
          <a:xfrm>
            <a:off x="6951344" y="2187455"/>
            <a:ext cx="4969619" cy="30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18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/>
          <p:nvPr/>
        </p:nvSpPr>
        <p:spPr>
          <a:xfrm>
            <a:off x="685800" y="1413328"/>
            <a:ext cx="10820400" cy="3650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b="1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National winning entry displayed in public!</a:t>
            </a: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endParaRPr lang="en-GB" b="1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ars on the street&#10;&#10;AI-generated content may be incorrect.">
            <a:extLst>
              <a:ext uri="{FF2B5EF4-FFF2-40B4-BE49-F238E27FC236}">
                <a16:creationId xmlns:a16="http://schemas.microsoft.com/office/drawing/2014/main" id="{465A775E-15C0-A98D-01C2-BA4050051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515" y="2389137"/>
            <a:ext cx="6216970" cy="349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1440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/>
          <p:nvPr/>
        </p:nvSpPr>
        <p:spPr>
          <a:xfrm>
            <a:off x="685800" y="1435100"/>
            <a:ext cx="5945819" cy="4883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How to get started</a:t>
            </a: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Teachers!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GB" sz="2000" dirty="0" err="1">
                <a:latin typeface="Arial"/>
                <a:cs typeface="Arial"/>
                <a:hlinkClick r:id="rId5"/>
              </a:rPr>
              <a:t>stepintothenhsˌnhsˌuk</a:t>
            </a:r>
            <a:r>
              <a:rPr lang="en-GB" sz="2000" dirty="0">
                <a:latin typeface="Arial"/>
                <a:cs typeface="Arial"/>
              </a:rPr>
              <a:t> to download the one lesson launch to kick-start entries in </a:t>
            </a:r>
            <a:r>
              <a:rPr lang="en-GB" sz="2000" b="1" dirty="0">
                <a:latin typeface="Arial"/>
                <a:cs typeface="Arial"/>
              </a:rPr>
              <a:t>one hour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Submit entries online or by post by 30 April 2025</a:t>
            </a: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Pupils!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Teachers will introduce you to the NHS and all of its careers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Get creative with your entries!</a:t>
            </a:r>
          </a:p>
        </p:txBody>
      </p:sp>
      <p:pic>
        <p:nvPicPr>
          <p:cNvPr id="9" name="Picture 8" descr="A person and child posing for a picture&#10;&#10;AI-generated content may be incorrect.">
            <a:extLst>
              <a:ext uri="{FF2B5EF4-FFF2-40B4-BE49-F238E27FC236}">
                <a16:creationId xmlns:a16="http://schemas.microsoft.com/office/drawing/2014/main" id="{CE6F3830-5EC7-1CBE-3DF7-95C29711A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789" y="2248471"/>
            <a:ext cx="4385906" cy="28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42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/>
          <p:nvPr/>
        </p:nvSpPr>
        <p:spPr>
          <a:xfrm>
            <a:off x="685800" y="1435100"/>
            <a:ext cx="5945819" cy="48834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Step into the NHS Day</a:t>
            </a:r>
          </a:p>
          <a:p>
            <a:pPr marL="0" indent="0" algn="l" rtl="0" fontAlgn="base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GB" sz="2200" b="1" i="0" u="none" strike="noStrike" dirty="0">
                <a:effectLst/>
                <a:latin typeface="Arial" panose="020B0604020202020204" pitchFamily="34" charset="0"/>
              </a:rPr>
              <a:t>Hear LIVE from NHS staff!</a:t>
            </a:r>
            <a:r>
              <a:rPr lang="en-US" sz="2200" b="1" i="0" dirty="0">
                <a:effectLst/>
                <a:latin typeface="Arial" panose="020B0604020202020204" pitchFamily="34" charset="0"/>
              </a:rPr>
              <a:t>​</a:t>
            </a:r>
            <a:endParaRPr lang="en-GB" sz="2200" b="0" i="0" dirty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2200" dirty="0">
                <a:latin typeface="Arial" panose="020B0604020202020204" pitchFamily="34" charset="0"/>
              </a:rPr>
              <a:t>H</a:t>
            </a:r>
            <a:r>
              <a:rPr lang="en-GB" sz="2200" b="0" i="0" u="none" strike="noStrike" dirty="0">
                <a:effectLst/>
                <a:latin typeface="Arial" panose="020B0604020202020204" pitchFamily="34" charset="0"/>
              </a:rPr>
              <a:t>ear from lots of different NHS staff members, complete fun activities and ask any burning questions you might have.</a:t>
            </a:r>
            <a:endParaRPr lang="en-US" sz="2200" b="0" i="0" dirty="0"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endParaRPr lang="en-US" sz="2200" b="0" i="0" dirty="0"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2200" b="1" i="0" u="none" strike="noStrike" dirty="0">
                <a:effectLst/>
                <a:latin typeface="Arial" panose="020B0604020202020204" pitchFamily="34" charset="0"/>
              </a:rPr>
              <a:t>How will the day help me?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​</a:t>
            </a:r>
            <a:endParaRPr lang="en-US" sz="2200" b="0" i="0" dirty="0"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You’ll learn about different roles within the NHS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You’ll be able to use this learning to then create a fantastic entry (if you haven’t already started!)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US" sz="2200" b="1" i="0" dirty="0">
                <a:effectLst/>
                <a:latin typeface="Arial" panose="020B0604020202020204" pitchFamily="34" charset="0"/>
              </a:rPr>
              <a:t>Teachers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 – visit the Step into the NHS primary school pages to sign up!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28F4F3-D972-10E1-6CE8-1C3132455314}"/>
              </a:ext>
            </a:extLst>
          </p:cNvPr>
          <p:cNvSpPr/>
          <p:nvPr/>
        </p:nvSpPr>
        <p:spPr>
          <a:xfrm>
            <a:off x="8162439" y="4920180"/>
            <a:ext cx="2064589" cy="1398324"/>
          </a:xfrm>
          <a:prstGeom prst="rect">
            <a:avLst/>
          </a:prstGeom>
          <a:solidFill>
            <a:srgbClr val="005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Join us on </a:t>
            </a:r>
            <a:r>
              <a:rPr lang="en-US" sz="2400" b="1" dirty="0"/>
              <a:t>Thursday 13 March!</a:t>
            </a:r>
            <a:endParaRPr lang="en-US" sz="2400" b="1" dirty="0"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AED093E-6F47-48DE-E324-0EF2A0FE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/>
          <a:stretch>
            <a:fillRect/>
          </a:stretch>
        </p:blipFill>
        <p:spPr bwMode="auto">
          <a:xfrm>
            <a:off x="6437376" y="1435100"/>
            <a:ext cx="5452871" cy="31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39422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10967508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None/>
            </a:pPr>
            <a:r>
              <a:rPr lang="en-GB" sz="4400" b="1">
                <a:solidFill>
                  <a:srgbClr val="005EB8"/>
                </a:solidFill>
                <a:latin typeface="Arial"/>
                <a:ea typeface="Arial"/>
                <a:cs typeface="Arial"/>
              </a:rPr>
              <a:t>Good luck!</a:t>
            </a:r>
            <a:endParaRPr lang="en-GB" sz="2400" b="1"/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pic>
        <p:nvPicPr>
          <p:cNvPr id="2" name="Picture 1" descr="A person and child holding a plaque&#10;&#10;AI-generated content may be incorrect.">
            <a:extLst>
              <a:ext uri="{FF2B5EF4-FFF2-40B4-BE49-F238E27FC236}">
                <a16:creationId xmlns:a16="http://schemas.microsoft.com/office/drawing/2014/main" id="{290FC532-169C-9C0C-653A-3B1599A3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20" y="1956660"/>
            <a:ext cx="6134221" cy="34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743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.0.957"/>
  <p:tag name="AS_RELEASE_DATE" val="2023.07.31"/>
  <p:tag name="AS_TITLE" val="Aspose.Slides for Java"/>
  <p:tag name="AS_VERSION" val="2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Health Careers Feb 2020  -  Read-Only" id="{B8ECFA03-48B0-4568-9B06-11A97E4D439C}" vid="{129455FC-2183-4B27-BB8B-A74E8717AA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Health Careers Feb 2020  -  Read-Only" id="{B8ECFA03-48B0-4568-9B06-11A97E4D439C}" vid="{A6D9DB40-BD66-485D-B1A6-959A2378F8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3EE5CB4F44A4E9C6CC50C8AAF380A" ma:contentTypeVersion="30" ma:contentTypeDescription="Create a new document." ma:contentTypeScope="" ma:versionID="e2b69f46a9c5ac188c27b5f4922c07a5">
  <xsd:schema xmlns:xsd="http://www.w3.org/2001/XMLSchema" xmlns:xs="http://www.w3.org/2001/XMLSchema" xmlns:p="http://schemas.microsoft.com/office/2006/metadata/properties" xmlns:ns1="http://schemas.microsoft.com/sharepoint/v3" xmlns:ns2="9ff71e35-ac56-4d5f-af88-4e1a87be7940" xmlns:ns3="24325a1f-6156-4dc7-ae6c-2ed44c156974" targetNamespace="http://schemas.microsoft.com/office/2006/metadata/properties" ma:root="true" ma:fieldsID="64ad3e24028ff72912ceab7f89792a39" ns1:_="" ns2:_="" ns3:_="">
    <xsd:import namespace="http://schemas.microsoft.com/sharepoint/v3"/>
    <xsd:import namespace="9ff71e35-ac56-4d5f-af88-4e1a87be7940"/>
    <xsd:import namespace="24325a1f-6156-4dc7-ae6c-2ed44c1569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Extrainform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f71e35-ac56-4d5f-af88-4e1a87be79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0" nillable="true" ma:displayName="Location" ma:description="" ma:internalName="MediaServiceLocatio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Extrainformation" ma:index="13" nillable="true" ma:displayName="Extra information" ma:internalName="Extrainformation" ma:readOnly="false">
      <xsd:simpleType>
        <xsd:restriction base="dms:Text">
          <xsd:maxLength value="255"/>
        </xsd:restriction>
      </xsd:simpleType>
    </xsd:element>
    <xsd:element name="MediaLengthInSeconds" ma:index="15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325a1f-6156-4dc7-ae6c-2ed44c156974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ef60ed7f-de73-459f-a1bb-cd2c6749ce91}" ma:internalName="TaxCatchAll" ma:showField="CatchAllData" ma:web="24325a1f-6156-4dc7-ae6c-2ed44c1569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4325a1f-6156-4dc7-ae6c-2ed44c156974" xsi:nil="true"/>
    <lcf76f155ced4ddcb4097134ff3c332f xmlns="9ff71e35-ac56-4d5f-af88-4e1a87be7940">
      <Terms xmlns="http://schemas.microsoft.com/office/infopath/2007/PartnerControls"/>
    </lcf76f155ced4ddcb4097134ff3c332f>
    <_ip_UnifiedCompliancePolicyUIAction xmlns="http://schemas.microsoft.com/sharepoint/v3" xsi:nil="true"/>
    <Extrainformation xmlns="9ff71e35-ac56-4d5f-af88-4e1a87be7940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F8FD6A-6AD4-42B4-9AEA-6888DF3579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ff71e35-ac56-4d5f-af88-4e1a87be7940"/>
    <ds:schemaRef ds:uri="24325a1f-6156-4dc7-ae6c-2ed44c1569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DC5D8C-3109-40F8-98B0-49BFE29628D2}">
  <ds:schemaRefs>
    <ds:schemaRef ds:uri="http://schemas.microsoft.com/office/2006/metadata/properties"/>
    <ds:schemaRef ds:uri="1337b3a4-4e6e-40fe-a952-a82b8ce22c7d"/>
    <ds:schemaRef ds:uri="http://purl.org/dc/elements/1.1/"/>
    <ds:schemaRef ds:uri="http://purl.org/dc/terms/"/>
    <ds:schemaRef ds:uri="3b3e5673-4507-4bc4-9f0e-2c9b9001ba0d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0b246be7-fe4a-4442-b37a-e696c52f782b"/>
    <ds:schemaRef ds:uri="49b40b59-b3c4-41fc-857f-9f1632628cca"/>
    <ds:schemaRef ds:uri="76170d13-649a-4117-9c64-ce078c6f4755"/>
    <ds:schemaRef ds:uri="929f89a5-493a-4988-ade2-3696770d1e69"/>
    <ds:schemaRef ds:uri="24325a1f-6156-4dc7-ae6c-2ed44c156974"/>
    <ds:schemaRef ds:uri="9ff71e35-ac56-4d5f-af88-4e1a87be7940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2F712A1-1993-4360-AB0E-905B9956A1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363</Words>
  <Application>Microsoft Office PowerPoint</Application>
  <PresentationFormat>Widescreen</PresentationFormat>
  <Paragraphs>58</Paragraphs>
  <Slides>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Abigail Changer</dc:creator>
  <cp:lastModifiedBy>MONKS2, Laura (NHS ENGLAND - T1510)</cp:lastModifiedBy>
  <cp:revision>845</cp:revision>
  <dcterms:created xsi:type="dcterms:W3CDTF">2020-02-07T10:13:31Z</dcterms:created>
  <dcterms:modified xsi:type="dcterms:W3CDTF">2025-10-13T07:52:42Z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0x010100F953EE5CB4F44A4E9C6CC50C8AAF380A</vt:lpwstr>
  </property>
  <property fmtid="{D5CDD505-2E9C-101B-9397-08002B2CF9AE}" pid="3" name="MediaServiceImageTags">
    <vt:lpwstr/>
  </property>
</Properties>
</file>