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5D_EA1DB102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63" r:id="rId6"/>
  </p:sldMasterIdLst>
  <p:notesMasterIdLst>
    <p:notesMasterId r:id="rId15"/>
  </p:notesMasterIdLst>
  <p:sldIdLst>
    <p:sldId id="335" r:id="rId7"/>
    <p:sldId id="342" r:id="rId8"/>
    <p:sldId id="343" r:id="rId9"/>
    <p:sldId id="347" r:id="rId10"/>
    <p:sldId id="349" r:id="rId11"/>
    <p:sldId id="346" r:id="rId12"/>
    <p:sldId id="350" r:id="rId13"/>
    <p:sldId id="34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C9A31A-E302-B5FC-D5F2-F17E19D22F93}" name="Dan van Reysen" initials="Dv" userId="S::dreysen@we-worldwide.com::c2300721-8cfc-4c45-aba4-2d4972b8e9a5" providerId="AD"/>
  <p188:author id="{96C27332-E85D-48B9-9DE4-338BF6D4746F}" name="Nneka Oti" initials="NO" userId="S::nneka@we-worldwide.com::c397fa1b-12b2-4991-a4ca-132875afdf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0054"/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B6D78B-15DD-E049-21ED-3B2826736E4B}" v="133" dt="2025-10-13T07:58:51.7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94" autoAdjust="0"/>
  </p:normalViewPr>
  <p:slideViewPr>
    <p:cSldViewPr snapToGrid="0">
      <p:cViewPr varScale="1">
        <p:scale>
          <a:sx n="147" d="100"/>
          <a:sy n="147" d="100"/>
        </p:scale>
        <p:origin x="300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SON, Megan (NHS ENGLAND)" userId="S::megan.wilson35@nhs.net::d1474e5a-5b4b-4df0-83bd-49ee7fbaf4f6" providerId="AD" clId="Web-{F3B6D78B-15DD-E049-21ED-3B2826736E4B}"/>
    <pc:docChg chg="modSld">
      <pc:chgData name="WILSON, Megan (NHS ENGLAND)" userId="S::megan.wilson35@nhs.net::d1474e5a-5b4b-4df0-83bd-49ee7fbaf4f6" providerId="AD" clId="Web-{F3B6D78B-15DD-E049-21ED-3B2826736E4B}" dt="2025-10-13T07:58:51.752" v="75" actId="14100"/>
      <pc:docMkLst>
        <pc:docMk/>
      </pc:docMkLst>
      <pc:sldChg chg="modSp">
        <pc:chgData name="WILSON, Megan (NHS ENGLAND)" userId="S::megan.wilson35@nhs.net::d1474e5a-5b4b-4df0-83bd-49ee7fbaf4f6" providerId="AD" clId="Web-{F3B6D78B-15DD-E049-21ED-3B2826736E4B}" dt="2025-10-13T07:54:47.891" v="8" actId="1076"/>
        <pc:sldMkLst>
          <pc:docMk/>
          <pc:sldMk cId="1412802759" sldId="335"/>
        </pc:sldMkLst>
        <pc:spChg chg="mod">
          <ac:chgData name="WILSON, Megan (NHS ENGLAND)" userId="S::megan.wilson35@nhs.net::d1474e5a-5b4b-4df0-83bd-49ee7fbaf4f6" providerId="AD" clId="Web-{F3B6D78B-15DD-E049-21ED-3B2826736E4B}" dt="2025-10-13T07:53:49.719" v="1" actId="20577"/>
          <ac:spMkLst>
            <pc:docMk/>
            <pc:sldMk cId="1412802759" sldId="335"/>
            <ac:spMk id="3" creationId="{0625F1EB-AFA6-42A3-859F-9E8230527942}"/>
          </ac:spMkLst>
        </pc:spChg>
        <pc:picChg chg="mod modCrop">
          <ac:chgData name="WILSON, Megan (NHS ENGLAND)" userId="S::megan.wilson35@nhs.net::d1474e5a-5b4b-4df0-83bd-49ee7fbaf4f6" providerId="AD" clId="Web-{F3B6D78B-15DD-E049-21ED-3B2826736E4B}" dt="2025-10-13T07:54:47.891" v="8" actId="1076"/>
          <ac:picMkLst>
            <pc:docMk/>
            <pc:sldMk cId="1412802759" sldId="335"/>
            <ac:picMk id="9" creationId="{592BFF28-2696-6B05-558F-9AE4F629DB5B}"/>
          </ac:picMkLst>
        </pc:picChg>
      </pc:sldChg>
      <pc:sldChg chg="modSp">
        <pc:chgData name="WILSON, Megan (NHS ENGLAND)" userId="S::megan.wilson35@nhs.net::d1474e5a-5b4b-4df0-83bd-49ee7fbaf4f6" providerId="AD" clId="Web-{F3B6D78B-15DD-E049-21ED-3B2826736E4B}" dt="2025-10-13T07:57:26.845" v="70" actId="20577"/>
        <pc:sldMkLst>
          <pc:docMk/>
          <pc:sldMk cId="2489936189" sldId="343"/>
        </pc:sldMkLst>
        <pc:spChg chg="mod">
          <ac:chgData name="WILSON, Megan (NHS ENGLAND)" userId="S::megan.wilson35@nhs.net::d1474e5a-5b4b-4df0-83bd-49ee7fbaf4f6" providerId="AD" clId="Web-{F3B6D78B-15DD-E049-21ED-3B2826736E4B}" dt="2025-10-13T07:57:26.845" v="70" actId="20577"/>
          <ac:spMkLst>
            <pc:docMk/>
            <pc:sldMk cId="2489936189" sldId="343"/>
            <ac:spMk id="17" creationId="{FD5BFF8D-8C79-8FD8-1ED2-EFE01FC1E76C}"/>
          </ac:spMkLst>
        </pc:spChg>
        <pc:spChg chg="mod">
          <ac:chgData name="WILSON, Megan (NHS ENGLAND)" userId="S::megan.wilson35@nhs.net::d1474e5a-5b4b-4df0-83bd-49ee7fbaf4f6" providerId="AD" clId="Web-{F3B6D78B-15DD-E049-21ED-3B2826736E4B}" dt="2025-10-13T07:56:17.907" v="38" actId="20577"/>
          <ac:spMkLst>
            <pc:docMk/>
            <pc:sldMk cId="2489936189" sldId="343"/>
            <ac:spMk id="19" creationId="{3B94D624-077F-A5A3-5754-C7FA27F7A7E3}"/>
          </ac:spMkLst>
        </pc:spChg>
        <pc:picChg chg="mod">
          <ac:chgData name="WILSON, Megan (NHS ENGLAND)" userId="S::megan.wilson35@nhs.net::d1474e5a-5b4b-4df0-83bd-49ee7fbaf4f6" providerId="AD" clId="Web-{F3B6D78B-15DD-E049-21ED-3B2826736E4B}" dt="2025-10-13T07:56:54.423" v="41" actId="14100"/>
          <ac:picMkLst>
            <pc:docMk/>
            <pc:sldMk cId="2489936189" sldId="343"/>
            <ac:picMk id="13" creationId="{5330F69F-A997-ABF8-BBB3-F6C14099D7F0}"/>
          </ac:picMkLst>
        </pc:picChg>
        <pc:picChg chg="mod">
          <ac:chgData name="WILSON, Megan (NHS ENGLAND)" userId="S::megan.wilson35@nhs.net::d1474e5a-5b4b-4df0-83bd-49ee7fbaf4f6" providerId="AD" clId="Web-{F3B6D78B-15DD-E049-21ED-3B2826736E4B}" dt="2025-10-13T07:55:51.860" v="9"/>
          <ac:picMkLst>
            <pc:docMk/>
            <pc:sldMk cId="2489936189" sldId="343"/>
            <ac:picMk id="15" creationId="{573A87D8-4713-677A-19FC-7B63E8EF8175}"/>
          </ac:picMkLst>
        </pc:picChg>
      </pc:sldChg>
      <pc:sldChg chg="modSp">
        <pc:chgData name="WILSON, Megan (NHS ENGLAND)" userId="S::megan.wilson35@nhs.net::d1474e5a-5b4b-4df0-83bd-49ee7fbaf4f6" providerId="AD" clId="Web-{F3B6D78B-15DD-E049-21ED-3B2826736E4B}" dt="2025-10-13T07:58:31.392" v="73"/>
        <pc:sldMkLst>
          <pc:docMk/>
          <pc:sldMk cId="3147404283" sldId="346"/>
        </pc:sldMkLst>
        <pc:picChg chg="mod">
          <ac:chgData name="WILSON, Megan (NHS ENGLAND)" userId="S::megan.wilson35@nhs.net::d1474e5a-5b4b-4df0-83bd-49ee7fbaf4f6" providerId="AD" clId="Web-{F3B6D78B-15DD-E049-21ED-3B2826736E4B}" dt="2025-10-13T07:58:31.392" v="73"/>
          <ac:picMkLst>
            <pc:docMk/>
            <pc:sldMk cId="3147404283" sldId="346"/>
            <ac:picMk id="11" creationId="{417281A1-3F0D-1BDE-4527-A74D2F30BB4C}"/>
          </ac:picMkLst>
        </pc:picChg>
      </pc:sldChg>
      <pc:sldChg chg="modSp">
        <pc:chgData name="WILSON, Megan (NHS ENGLAND)" userId="S::megan.wilson35@nhs.net::d1474e5a-5b4b-4df0-83bd-49ee7fbaf4f6" providerId="AD" clId="Web-{F3B6D78B-15DD-E049-21ED-3B2826736E4B}" dt="2025-10-13T07:57:51.236" v="71"/>
        <pc:sldMkLst>
          <pc:docMk/>
          <pc:sldMk cId="2254181893" sldId="347"/>
        </pc:sldMkLst>
        <pc:picChg chg="mod">
          <ac:chgData name="WILSON, Megan (NHS ENGLAND)" userId="S::megan.wilson35@nhs.net::d1474e5a-5b4b-4df0-83bd-49ee7fbaf4f6" providerId="AD" clId="Web-{F3B6D78B-15DD-E049-21ED-3B2826736E4B}" dt="2025-10-13T07:57:51.236" v="71"/>
          <ac:picMkLst>
            <pc:docMk/>
            <pc:sldMk cId="2254181893" sldId="347"/>
            <ac:picMk id="9" creationId="{9245548E-0F5B-DAEB-D244-D83D5FCD7C81}"/>
          </ac:picMkLst>
        </pc:picChg>
      </pc:sldChg>
      <pc:sldChg chg="modSp">
        <pc:chgData name="WILSON, Megan (NHS ENGLAND)" userId="S::megan.wilson35@nhs.net::d1474e5a-5b4b-4df0-83bd-49ee7fbaf4f6" providerId="AD" clId="Web-{F3B6D78B-15DD-E049-21ED-3B2826736E4B}" dt="2025-10-13T07:58:51.752" v="75" actId="14100"/>
        <pc:sldMkLst>
          <pc:docMk/>
          <pc:sldMk cId="57807432" sldId="348"/>
        </pc:sldMkLst>
        <pc:picChg chg="mod">
          <ac:chgData name="WILSON, Megan (NHS ENGLAND)" userId="S::megan.wilson35@nhs.net::d1474e5a-5b4b-4df0-83bd-49ee7fbaf4f6" providerId="AD" clId="Web-{F3B6D78B-15DD-E049-21ED-3B2826736E4B}" dt="2025-10-13T07:58:51.752" v="75" actId="14100"/>
          <ac:picMkLst>
            <pc:docMk/>
            <pc:sldMk cId="57807432" sldId="348"/>
            <ac:picMk id="1032" creationId="{A5DB9230-8188-8AD7-33B2-AC095EB399B2}"/>
          </ac:picMkLst>
        </pc:picChg>
      </pc:sldChg>
      <pc:sldChg chg="modSp">
        <pc:chgData name="WILSON, Megan (NHS ENGLAND)" userId="S::megan.wilson35@nhs.net::d1474e5a-5b4b-4df0-83bd-49ee7fbaf4f6" providerId="AD" clId="Web-{F3B6D78B-15DD-E049-21ED-3B2826736E4B}" dt="2025-10-13T07:58:07.126" v="72"/>
        <pc:sldMkLst>
          <pc:docMk/>
          <pc:sldMk cId="3927814402" sldId="349"/>
        </pc:sldMkLst>
        <pc:picChg chg="mod">
          <ac:chgData name="WILSON, Megan (NHS ENGLAND)" userId="S::megan.wilson35@nhs.net::d1474e5a-5b4b-4df0-83bd-49ee7fbaf4f6" providerId="AD" clId="Web-{F3B6D78B-15DD-E049-21ED-3B2826736E4B}" dt="2025-10-13T07:58:07.126" v="72"/>
          <ac:picMkLst>
            <pc:docMk/>
            <pc:sldMk cId="3927814402" sldId="349"/>
            <ac:picMk id="8" creationId="{61EFFC07-A536-7E2E-D0E0-650FC54E7C81}"/>
          </ac:picMkLst>
        </pc:picChg>
      </pc:sldChg>
    </pc:docChg>
  </pc:docChgLst>
</pc:chgInfo>
</file>

<file path=ppt/comments/modernComment_15D_EA1DB10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3575922-5BAC-427F-AB57-ABF135558CDD}" authorId="{1AC9A31A-E302-B5FC-D5F2-F17E19D22F93}" created="2024-11-28T16:44:33.12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27814402" sldId="349"/>
      <ac:picMk id="6" creationId="{465A775E-15C0-A98D-01C2-BA405005150D}"/>
    </ac:deMkLst>
    <p188:txBody>
      <a:bodyPr/>
      <a:lstStyle/>
      <a:p>
        <a:r>
          <a:rPr lang="en-GB"/>
          <a:t>I couldn’t see any other image of the KS3 digivan, but if you do have one that would be great - otherwise this one still shows it in public and is a great pic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DC69C-8552-488C-BEC5-3A9BA7407040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6EACD-4B0B-45C1-8A3E-18C57F43C4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990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Ambassadors: please add to these slides with your own career journey or information about the NHS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6EACD-4B0B-45C1-8A3E-18C57F43C44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82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national winner will have their entry displayed in their local community. This is a photo of the digivan display in public for the KS2 competition last year, as an example of how it will look.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6EACD-4B0B-45C1-8A3E-18C57F43C44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705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Our main message is that it only takes one hour to deliver all the learning </a:t>
            </a:r>
            <a:r>
              <a:rPr lang="en-GB"/>
              <a:t>to students.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6EACD-4B0B-45C1-8A3E-18C57F43C44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957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Teachers can visit https://www.stepintothenhs.nhs.uk/secondary-schools to sign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6EACD-4B0B-45C1-8A3E-18C57F43C44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811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2FE33-FE48-4710-9D5C-D32CD2E0C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E47A68-7CC5-4EBE-897D-6F2D30D56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061F7-9905-49B5-B4FA-6709DBDD6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1E381-CA6C-4B75-918E-D1B9F450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598BC-699D-4A1A-A846-300B47815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563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DC837-F97D-49EB-93F4-9A12A5C51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60351-E280-435F-B448-D718B6AEB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E465B-6407-4356-BC38-0A983ADF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6F05E-470A-4435-8053-4725F147D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FC49A-DC95-4EE3-A023-D162A9EFF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49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7D7869-7EE2-4B0B-B777-9D6CC5788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8DB9EF-4B4B-46C2-A622-50B4D8903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47DFA-997E-4A51-9EFA-996409B25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89B6-0793-4406-8FEB-01AB30D24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CF169-B33D-4B1E-9E14-4A8793AA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821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B767A-32F5-4C49-9DF2-072B0820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91DC0-3E30-4DA7-A978-7CADE7A49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CD2CF-6B44-4160-B28E-298B36DC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4DEF5-5ABC-40BC-BD35-BD2D327A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10898-C282-42FE-A759-647F8883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768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B767A-32F5-4C49-9DF2-072B0820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91DC0-3E30-4DA7-A978-7CADE7A49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CD2CF-6B44-4160-B28E-298B36DC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4DEF5-5ABC-40BC-BD35-BD2D327A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10898-C282-42FE-A759-647F8883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768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B767A-32F5-4C49-9DF2-072B0820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91DC0-3E30-4DA7-A978-7CADE7A49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CD2CF-6B44-4160-B28E-298B36DC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4DEF5-5ABC-40BC-BD35-BD2D327A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10898-C282-42FE-A759-647F8883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76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6F23-B8AF-44D0-B8E7-DB60B4CD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2C45B-AEF5-40A1-AA94-331E653D0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96377-E4F6-423F-8411-D5CA1C576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BE10D-789F-4F25-B0E3-1064C8B7B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D0EEB-08C5-4CF8-B16B-EFC18F6F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173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33A3B-CA18-4E83-A433-F45FDACE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D0B66-B846-4FBA-ABBE-B01E791D7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E5283-68E4-4060-BAD1-61E010B1F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52E04-11BC-490F-958C-AD5ED6051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AC3776-A8F9-4F99-B31C-B95A0BE33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74E2C-6E8D-46DB-868C-D1902463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917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E79F-83AD-4003-AC17-4BB5E1B5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F6C9B-6C7A-4E22-AB23-2303DB8E3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97A86-61B6-431E-BDB9-5D18AE06A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C652E9-D2CB-40FD-B483-08590C87B8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B7BA9-F1EB-4BEF-B8BC-0CD801888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99900-07B6-4E96-A3F9-259BA8DC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25279-E576-41AF-91E0-F436BE70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B6836C-C002-40EE-9247-61F0F0E32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1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F8355-1900-4081-A69C-D36DC73A3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006D8-FC05-4D90-A0CF-BF1A11551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C363E-0805-48E6-9F25-60C1546DD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B4CC0-CA8D-492E-867A-C61B41BA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007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47FA9A-A5F2-4D02-9419-1CC30D76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B44D1-9FDC-45DD-8CAC-6BEC2B18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8F685-19A7-4322-8E81-7BC860A6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37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36AE7-6A18-47C2-9704-56BB7F11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F0D67-DC53-429A-BAC9-949F4786E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E6D89-3863-4FB6-A5A9-47CBC5538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0DD7C-0CFC-4161-B198-D67F940B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E3A72-9DDF-4DB9-BF5E-83AE55F5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96215-2CF1-41E0-A5CA-CBB855129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4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294F3-CC2D-47C3-A80B-52D0AA65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5AF04E-D88A-4BC9-862E-8B038D05C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39A2B-944B-4158-92C1-B08168640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4BCE5-0D51-4D6B-8871-FE1F0FCB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BE873-B545-4AFA-AA86-B78B2654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0994F-97B7-4111-801A-E48998AB8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554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85CBD-EC98-47F4-85DB-ECAB7DA8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1739F-090B-4A80-B2D0-3716FB5A2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F847E-B422-442D-9962-F92195FE7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C1C6-70F2-46BF-AE6F-B9610EB97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9EB9E-A560-4007-BE10-C77850EC9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33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85CBD-EC98-47F4-85DB-ECAB7DA8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1739F-090B-4A80-B2D0-3716FB5A2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F847E-B422-442D-9962-F92195FE7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C1C6-70F2-46BF-AE6F-B9610EB97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9EB9E-A560-4007-BE10-C77850EC9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33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85CBD-EC98-47F4-85DB-ECAB7DA8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1739F-090B-4A80-B2D0-3716FB5A2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F847E-B422-442D-9962-F92195FE7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855B0-53C6-4955-8061-C4778851B69A}" type="datetimeFigureOut">
              <a:rPr lang="en-GB" smtClean="0"/>
              <a:t>13/10/2025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C1C6-70F2-46BF-AE6F-B9610EB97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9EB9E-A560-4007-BE10-C77850EC9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146D-79B2-4201-9C6E-C3DF263754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33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EVa1-kPWqw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D_EA1DB10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s://www.stepintothenhs.nhs.uk/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5086350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None/>
            </a:pPr>
            <a:r>
              <a:rPr lang="en-GB" sz="4400" b="1" dirty="0">
                <a:solidFill>
                  <a:srgbClr val="005EB8"/>
                </a:solidFill>
                <a:latin typeface="Arial"/>
                <a:ea typeface="Arial"/>
                <a:cs typeface="Arial"/>
              </a:rPr>
              <a:t>Step into the NHS competition</a:t>
            </a: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None/>
            </a:pPr>
            <a:r>
              <a:rPr lang="en-GB" sz="4400" b="1" dirty="0">
                <a:solidFill>
                  <a:srgbClr val="005EB8"/>
                </a:solidFill>
                <a:latin typeface="Arial"/>
                <a:cs typeface="Arial"/>
              </a:rPr>
              <a:t>2025-26</a:t>
            </a:r>
            <a:endParaRPr lang="en-GB" sz="4400" b="1" dirty="0"/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pic>
        <p:nvPicPr>
          <p:cNvPr id="9" name="Picture 8" descr="A person standing on a truck&#10;&#10;AI-generated content may be incorrect.">
            <a:extLst>
              <a:ext uri="{FF2B5EF4-FFF2-40B4-BE49-F238E27FC236}">
                <a16:creationId xmlns:a16="http://schemas.microsoft.com/office/drawing/2014/main" id="{592BFF28-2696-6B05-558F-9AE4F629DB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505" t="23243" r="9202" b="9189"/>
          <a:stretch>
            <a:fillRect/>
          </a:stretch>
        </p:blipFill>
        <p:spPr>
          <a:xfrm>
            <a:off x="5135511" y="2818616"/>
            <a:ext cx="6744025" cy="33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02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5183155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018BFC-2D60-9447-B45F-EAC54FCDBDB1}"/>
              </a:ext>
            </a:extLst>
          </p:cNvPr>
          <p:cNvSpPr txBox="1">
            <a:spLocks/>
          </p:cNvSpPr>
          <p:nvPr/>
        </p:nvSpPr>
        <p:spPr>
          <a:xfrm>
            <a:off x="685800" y="1506121"/>
            <a:ext cx="5332445" cy="40077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005EB8"/>
                </a:solidFill>
                <a:latin typeface="Arial"/>
                <a:ea typeface="Arial"/>
                <a:cs typeface="Arial"/>
              </a:rPr>
              <a:t>What is Step into the NHS?</a:t>
            </a:r>
            <a:endParaRPr lang="en-GB" sz="1400" dirty="0"/>
          </a:p>
          <a:p>
            <a:pPr>
              <a:lnSpc>
                <a:spcPct val="105000"/>
              </a:lnSpc>
              <a:spcBef>
                <a:spcPts val="120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Exciting careers competition for ages 11-14</a:t>
            </a: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Learn about over 350 NHS roles</a:t>
            </a: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Design a creative job advert for one NHS role</a:t>
            </a: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Amazon vouchers, goody bags and certificates to win!</a:t>
            </a: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Watch the video to find out more &gt;&gt;&gt;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6" name="Online Media 5" title="Step into the NHS for secondary schools - introducing the competition animation">
            <a:hlinkClick r:id="" action="ppaction://media"/>
            <a:extLst>
              <a:ext uri="{FF2B5EF4-FFF2-40B4-BE49-F238E27FC236}">
                <a16:creationId xmlns:a16="http://schemas.microsoft.com/office/drawing/2014/main" id="{A0DC255C-BFEB-6047-7AA6-58F9D518A0D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278562" y="1928125"/>
            <a:ext cx="4967442" cy="28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1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5183155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018BFC-2D60-9447-B45F-EAC54FCDBDB1}"/>
              </a:ext>
            </a:extLst>
          </p:cNvPr>
          <p:cNvSpPr txBox="1">
            <a:spLocks/>
          </p:cNvSpPr>
          <p:nvPr/>
        </p:nvSpPr>
        <p:spPr>
          <a:xfrm>
            <a:off x="685800" y="1435100"/>
            <a:ext cx="10820400" cy="36506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Some examples of previous winning entries…</a:t>
            </a: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endParaRPr lang="en-GB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microphone and tape with red text&#10;&#10;AI-generated content may be incorrect.">
            <a:extLst>
              <a:ext uri="{FF2B5EF4-FFF2-40B4-BE49-F238E27FC236}">
                <a16:creationId xmlns:a16="http://schemas.microsoft.com/office/drawing/2014/main" id="{5330F69F-A997-ABF8-BBB3-F6C14099D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60" y="2565242"/>
            <a:ext cx="2505074" cy="2174395"/>
          </a:xfrm>
          <a:prstGeom prst="rect">
            <a:avLst/>
          </a:prstGeom>
        </p:spPr>
      </p:pic>
      <p:pic>
        <p:nvPicPr>
          <p:cNvPr id="15" name="Picture 1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73A87D8-4713-677A-19FC-7B63E8EF8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703" y="2561407"/>
            <a:ext cx="2174875" cy="21748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5BFF8D-8C79-8FD8-1ED2-EFE01FC1E76C}"/>
              </a:ext>
            </a:extLst>
          </p:cNvPr>
          <p:cNvSpPr txBox="1"/>
          <p:nvPr/>
        </p:nvSpPr>
        <p:spPr>
          <a:xfrm>
            <a:off x="584490" y="4880209"/>
            <a:ext cx="376164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/>
              <a:t>Podcast episode advertising the role of a </a:t>
            </a:r>
            <a:r>
              <a:rPr lang="en-GB" b="1" dirty="0"/>
              <a:t>physiologist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9B1FDE-6DB1-606D-71D9-7BFBA1E9F6C6}"/>
              </a:ext>
            </a:extLst>
          </p:cNvPr>
          <p:cNvSpPr txBox="1"/>
          <p:nvPr/>
        </p:nvSpPr>
        <p:spPr>
          <a:xfrm>
            <a:off x="4527397" y="6021526"/>
            <a:ext cx="308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Vending machine to advertise the role of </a:t>
            </a:r>
            <a:r>
              <a:rPr lang="en-GB" b="1" dirty="0"/>
              <a:t>dramatherapist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94D624-077F-A5A3-5754-C7FA27F7A7E3}"/>
              </a:ext>
            </a:extLst>
          </p:cNvPr>
          <p:cNvSpPr txBox="1"/>
          <p:nvPr/>
        </p:nvSpPr>
        <p:spPr>
          <a:xfrm>
            <a:off x="8030443" y="4812446"/>
            <a:ext cx="32410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/>
              <a:t>A online game to advertise the role of a </a:t>
            </a:r>
            <a:r>
              <a:rPr lang="en-GB" b="1" dirty="0"/>
              <a:t>dentist</a:t>
            </a:r>
            <a:endParaRPr lang="en-GB" b="1" dirty="0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49BB49-0EBD-D2FB-0861-F0D86FC03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304" y="2057778"/>
            <a:ext cx="2023496" cy="39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3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5183155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018BFC-2D60-9447-B45F-EAC54FCDBDB1}"/>
              </a:ext>
            </a:extLst>
          </p:cNvPr>
          <p:cNvSpPr txBox="1">
            <a:spLocks/>
          </p:cNvSpPr>
          <p:nvPr/>
        </p:nvSpPr>
        <p:spPr>
          <a:xfrm>
            <a:off x="685800" y="1435100"/>
            <a:ext cx="6105617" cy="40878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r>
              <a:rPr lang="en-GB" sz="3200" b="1" dirty="0">
                <a:solidFill>
                  <a:srgbClr val="005E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Why enter?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Learn about the breadth of NHS roles. It’s not just doctors or nurses!</a:t>
            </a:r>
          </a:p>
          <a:p>
            <a:pPr>
              <a:spcAft>
                <a:spcPts val="600"/>
              </a:spcAft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The chance to have your entry displayed in public and win other prizes!</a:t>
            </a:r>
          </a:p>
          <a:p>
            <a:pPr>
              <a:spcAft>
                <a:spcPts val="600"/>
              </a:spcAft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Learn vital job-seeking skills for the future</a:t>
            </a:r>
          </a:p>
          <a:p>
            <a:pPr>
              <a:spcAft>
                <a:spcPts val="600"/>
              </a:spcAft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Learn about careers you never thought existed in the NHS – dramatherapist, gardener, physician associate</a:t>
            </a:r>
          </a:p>
          <a:p>
            <a:endParaRPr lang="en-GB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oup of girls in uniform standing in front of a large sign&#10;&#10;AI-generated content may be incorrect.">
            <a:extLst>
              <a:ext uri="{FF2B5EF4-FFF2-40B4-BE49-F238E27FC236}">
                <a16:creationId xmlns:a16="http://schemas.microsoft.com/office/drawing/2014/main" id="{9245548E-0F5B-DAEB-D244-D83D5FCD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495" y="2043684"/>
            <a:ext cx="4925568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81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5183155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018BFC-2D60-9447-B45F-EAC54FCDBDB1}"/>
              </a:ext>
            </a:extLst>
          </p:cNvPr>
          <p:cNvSpPr txBox="1"/>
          <p:nvPr/>
        </p:nvSpPr>
        <p:spPr>
          <a:xfrm>
            <a:off x="685800" y="1413328"/>
            <a:ext cx="10820400" cy="36506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r>
              <a:rPr lang="en-GB" b="1">
                <a:solidFill>
                  <a:srgbClr val="005E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National winning entry displayed in public!</a:t>
            </a: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endParaRPr lang="en-GB" b="1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truck with a sign on it and cars on the road&#10;&#10;AI-generated content may be incorrect.">
            <a:extLst>
              <a:ext uri="{FF2B5EF4-FFF2-40B4-BE49-F238E27FC236}">
                <a16:creationId xmlns:a16="http://schemas.microsoft.com/office/drawing/2014/main" id="{61EFFC07-A536-7E2E-D0E0-650FC54E7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229" y="2288100"/>
            <a:ext cx="5683542" cy="386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144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5183155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018BFC-2D60-9447-B45F-EAC54FCDBDB1}"/>
              </a:ext>
            </a:extLst>
          </p:cNvPr>
          <p:cNvSpPr txBox="1">
            <a:spLocks/>
          </p:cNvSpPr>
          <p:nvPr/>
        </p:nvSpPr>
        <p:spPr>
          <a:xfrm>
            <a:off x="647700" y="1311275"/>
            <a:ext cx="6219825" cy="52586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r>
              <a:rPr lang="en-GB" sz="4100" b="1" dirty="0">
                <a:solidFill>
                  <a:srgbClr val="005E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How to get started</a:t>
            </a:r>
            <a:endParaRPr lang="en-GB" sz="4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Teachers!</a:t>
            </a:r>
          </a:p>
          <a:p>
            <a:pPr>
              <a:lnSpc>
                <a:spcPct val="120000"/>
              </a:lnSpc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GB" sz="2600" dirty="0">
                <a:latin typeface="Arial"/>
                <a:cs typeface="Arial"/>
                <a:hlinkClick r:id="rId5"/>
              </a:rPr>
              <a:t>stepintothenhs.nhs.uk</a:t>
            </a:r>
            <a:r>
              <a:rPr lang="en-GB" sz="2600" dirty="0">
                <a:latin typeface="Arial"/>
                <a:cs typeface="Arial"/>
              </a:rPr>
              <a:t> to download the one lesson launch to kick-start entries in </a:t>
            </a:r>
            <a:r>
              <a:rPr lang="en-GB" sz="2600" b="1" dirty="0">
                <a:latin typeface="Arial"/>
                <a:cs typeface="Arial"/>
              </a:rPr>
              <a:t>one hour</a:t>
            </a:r>
          </a:p>
          <a:p>
            <a:pPr>
              <a:lnSpc>
                <a:spcPct val="120000"/>
              </a:lnSpc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Submit entries online or by post by 30 April 2025</a:t>
            </a:r>
            <a:endParaRPr lang="en-GB" sz="2600" dirty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Students!</a:t>
            </a:r>
          </a:p>
          <a:p>
            <a:pPr>
              <a:lnSpc>
                <a:spcPct val="120000"/>
              </a:lnSpc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GB" sz="2600" dirty="0">
                <a:latin typeface="Arial"/>
                <a:cs typeface="Arial"/>
                <a:hlinkClick r:id="rId5"/>
              </a:rPr>
              <a:t>stepintothenhs.nhs.uk</a:t>
            </a:r>
            <a:r>
              <a:rPr lang="en-GB" sz="2600" dirty="0">
                <a:latin typeface="Arial"/>
                <a:cs typeface="Arial"/>
              </a:rPr>
              <a:t> to learn about the 350+ roles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Research your chosen NHS role and create your adverts</a:t>
            </a:r>
          </a:p>
          <a:p>
            <a:endParaRPr lang="en-GB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group of girls standing next to a truck&#10;&#10;AI-generated content may be incorrect.">
            <a:extLst>
              <a:ext uri="{FF2B5EF4-FFF2-40B4-BE49-F238E27FC236}">
                <a16:creationId xmlns:a16="http://schemas.microsoft.com/office/drawing/2014/main" id="{417281A1-3F0D-1BDE-4527-A74D2F30B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039" y="2243515"/>
            <a:ext cx="4350521" cy="244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0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5183155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018BFC-2D60-9447-B45F-EAC54FCDBDB1}"/>
              </a:ext>
            </a:extLst>
          </p:cNvPr>
          <p:cNvSpPr txBox="1"/>
          <p:nvPr/>
        </p:nvSpPr>
        <p:spPr>
          <a:xfrm>
            <a:off x="685800" y="1435100"/>
            <a:ext cx="5945819" cy="48834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Font typeface="Arial" panose="020B0604020202020204" pitchFamily="34" charset="0"/>
              <a:buNone/>
            </a:pPr>
            <a:r>
              <a:rPr lang="en-GB" sz="3200" b="1" dirty="0">
                <a:solidFill>
                  <a:srgbClr val="005EB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Step into the NHS Day</a:t>
            </a:r>
          </a:p>
          <a:p>
            <a:pPr marL="0" indent="0" algn="l" rtl="0" fontAlgn="base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en-GB" sz="2200" b="1" i="0" u="none" strike="noStrike" dirty="0">
                <a:effectLst/>
                <a:latin typeface="Arial" panose="020B0604020202020204" pitchFamily="34" charset="0"/>
              </a:rPr>
              <a:t>Hear LIVE from NHS staff!</a:t>
            </a:r>
            <a:r>
              <a:rPr lang="en-US" sz="2200" b="1" i="0" dirty="0">
                <a:effectLst/>
                <a:latin typeface="Arial" panose="020B0604020202020204" pitchFamily="34" charset="0"/>
              </a:rPr>
              <a:t>​</a:t>
            </a:r>
            <a:endParaRPr lang="en-GB" sz="2200" b="0" i="0" dirty="0"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2200" dirty="0">
                <a:latin typeface="Arial" panose="020B0604020202020204" pitchFamily="34" charset="0"/>
              </a:rPr>
              <a:t>H</a:t>
            </a:r>
            <a:r>
              <a:rPr lang="en-GB" sz="2200" b="0" i="0" u="none" strike="noStrike" dirty="0">
                <a:effectLst/>
                <a:latin typeface="Arial" panose="020B0604020202020204" pitchFamily="34" charset="0"/>
              </a:rPr>
              <a:t>ear from lots of different NHS staff members, complete fun activities and ask any burning questions you might have</a:t>
            </a:r>
            <a:endParaRPr lang="en-US" sz="2200" b="0" i="0" dirty="0"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endParaRPr lang="en-US" sz="2200" b="0" i="0" dirty="0"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r>
              <a:rPr lang="en-US" sz="2200" b="1" i="0" u="none" strike="noStrike" dirty="0">
                <a:effectLst/>
                <a:latin typeface="Arial" panose="020B0604020202020204" pitchFamily="34" charset="0"/>
              </a:rPr>
              <a:t>How will the day help me?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​</a:t>
            </a:r>
            <a:endParaRPr lang="en-US" sz="2200" b="0" i="0" dirty="0"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You’ll learn about different roles within the NHS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effectLst/>
                <a:latin typeface="Arial" panose="020B0604020202020204" pitchFamily="34" charset="0"/>
              </a:rPr>
              <a:t>You’ll be able to use this learning to then create a fantastic entry (if you haven’t already started!)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en-US" sz="2200" b="1" i="0" dirty="0">
                <a:effectLst/>
                <a:latin typeface="Arial" panose="020B0604020202020204" pitchFamily="34" charset="0"/>
              </a:rPr>
              <a:t>Teachers</a:t>
            </a:r>
            <a:r>
              <a:rPr lang="en-US" sz="2200" b="0" i="0" dirty="0">
                <a:effectLst/>
                <a:latin typeface="Arial" panose="020B0604020202020204" pitchFamily="34" charset="0"/>
              </a:rPr>
              <a:t> – visit the Step into the NHS primary school pages to sign up!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28F4F3-D972-10E1-6CE8-1C3132455314}"/>
              </a:ext>
            </a:extLst>
          </p:cNvPr>
          <p:cNvSpPr/>
          <p:nvPr/>
        </p:nvSpPr>
        <p:spPr>
          <a:xfrm>
            <a:off x="8162439" y="4920180"/>
            <a:ext cx="2064589" cy="1398324"/>
          </a:xfrm>
          <a:prstGeom prst="rect">
            <a:avLst/>
          </a:prstGeom>
          <a:solidFill>
            <a:srgbClr val="005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Join us on </a:t>
            </a:r>
            <a:r>
              <a:rPr lang="en-US" sz="2400" b="1" dirty="0"/>
              <a:t>Wednesday 5 March!</a:t>
            </a:r>
            <a:endParaRPr lang="en-US" sz="2400" b="1" dirty="0">
              <a:cs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AED093E-6F47-48DE-E324-0EF2A0FE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/>
          <a:stretch>
            <a:fillRect/>
          </a:stretch>
        </p:blipFill>
        <p:spPr bwMode="auto">
          <a:xfrm>
            <a:off x="6437376" y="1435100"/>
            <a:ext cx="5452871" cy="314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394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F1EB-AFA6-42A3-859F-9E823052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35100"/>
            <a:ext cx="10967508" cy="3650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rtl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rgbClr val="414B56"/>
              </a:buClr>
              <a:buSzPct val="25000"/>
              <a:buFont typeface="Arial"/>
              <a:buNone/>
            </a:pPr>
            <a:endParaRPr lang="x-none" sz="2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  <a:buNone/>
            </a:pPr>
            <a:r>
              <a:rPr lang="en-GB" sz="4400" b="1" dirty="0">
                <a:solidFill>
                  <a:srgbClr val="005EB8"/>
                </a:solidFill>
                <a:latin typeface="Arial"/>
                <a:ea typeface="Arial"/>
                <a:cs typeface="Arial"/>
              </a:rPr>
              <a:t>Good luck!</a:t>
            </a:r>
            <a:endParaRPr lang="en-GB" sz="2400" b="1" dirty="0"/>
          </a:p>
          <a:p>
            <a:pPr>
              <a:lnSpc>
                <a:spcPct val="105000"/>
              </a:lnSpc>
              <a:spcBef>
                <a:spcPts val="540"/>
              </a:spcBef>
              <a:spcAft>
                <a:spcPts val="630"/>
              </a:spcAft>
              <a:buClr>
                <a:schemeClr val="accent1"/>
              </a:buClr>
              <a:buSzPct val="87962"/>
            </a:pPr>
            <a:endParaRPr lang="en-GB"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A37E2A-64AD-4F3F-B828-3E5D82AC3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371232"/>
            <a:ext cx="1377678" cy="554832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0ABE3E7-3E6D-985F-E526-379A41214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0" y="164274"/>
            <a:ext cx="2517519" cy="958392"/>
          </a:xfrm>
          <a:prstGeom prst="rect">
            <a:avLst/>
          </a:prstGeom>
        </p:spPr>
      </p:pic>
      <p:pic>
        <p:nvPicPr>
          <p:cNvPr id="1032" name="Picture 8" descr="A truck parked in front of a building&#10;&#10;AI-generated content may be incorrect.">
            <a:extLst>
              <a:ext uri="{FF2B5EF4-FFF2-40B4-BE49-F238E27FC236}">
                <a16:creationId xmlns:a16="http://schemas.microsoft.com/office/drawing/2014/main" id="{A5DB9230-8188-8AD7-33B2-AC095EB39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0399" y="2083704"/>
            <a:ext cx="5718101" cy="3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07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Health Careers Feb 2020  -  Read-Only" id="{B8ECFA03-48B0-4568-9B06-11A97E4D439C}" vid="{129455FC-2183-4B27-BB8B-A74E8717AA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 Health Careers Feb 2020  -  Read-Only" id="{B8ECFA03-48B0-4568-9B06-11A97E4D439C}" vid="{A6D9DB40-BD66-485D-B1A6-959A2378F8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3EE5CB4F44A4E9C6CC50C8AAF380A" ma:contentTypeVersion="30" ma:contentTypeDescription="Create a new document." ma:contentTypeScope="" ma:versionID="e2b69f46a9c5ac188c27b5f4922c07a5">
  <xsd:schema xmlns:xsd="http://www.w3.org/2001/XMLSchema" xmlns:xs="http://www.w3.org/2001/XMLSchema" xmlns:p="http://schemas.microsoft.com/office/2006/metadata/properties" xmlns:ns1="http://schemas.microsoft.com/sharepoint/v3" xmlns:ns2="9ff71e35-ac56-4d5f-af88-4e1a87be7940" xmlns:ns3="24325a1f-6156-4dc7-ae6c-2ed44c156974" targetNamespace="http://schemas.microsoft.com/office/2006/metadata/properties" ma:root="true" ma:fieldsID="64ad3e24028ff72912ceab7f89792a39" ns1:_="" ns2:_="" ns3:_="">
    <xsd:import namespace="http://schemas.microsoft.com/sharepoint/v3"/>
    <xsd:import namespace="9ff71e35-ac56-4d5f-af88-4e1a87be7940"/>
    <xsd:import namespace="24325a1f-6156-4dc7-ae6c-2ed44c1569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Extrainform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f71e35-ac56-4d5f-af88-4e1a87be79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0" nillable="true" ma:displayName="Location" ma:description="" ma:internalName="MediaServiceLocatio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Extrainformation" ma:index="13" nillable="true" ma:displayName="Extra information" ma:internalName="Extrainformation" ma:readOnly="false">
      <xsd:simpleType>
        <xsd:restriction base="dms:Text">
          <xsd:maxLength value="255"/>
        </xsd:restriction>
      </xsd:simpleType>
    </xsd:element>
    <xsd:element name="MediaLengthInSeconds" ma:index="15" nillable="true" ma:displayName="MediaLengthInSeconds" ma:description="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325a1f-6156-4dc7-ae6c-2ed44c156974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ef60ed7f-de73-459f-a1bb-cd2c6749ce91}" ma:internalName="TaxCatchAll" ma:showField="CatchAllData" ma:web="24325a1f-6156-4dc7-ae6c-2ed44c1569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4325a1f-6156-4dc7-ae6c-2ed44c156974" xsi:nil="true"/>
    <lcf76f155ced4ddcb4097134ff3c332f xmlns="9ff71e35-ac56-4d5f-af88-4e1a87be7940">
      <Terms xmlns="http://schemas.microsoft.com/office/infopath/2007/PartnerControls"/>
    </lcf76f155ced4ddcb4097134ff3c332f>
    <_ip_UnifiedCompliancePolicyUIAction xmlns="http://schemas.microsoft.com/sharepoint/v3" xsi:nil="true"/>
    <Extrainformation xmlns="9ff71e35-ac56-4d5f-af88-4e1a87be7940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2F712A1-1993-4360-AB0E-905B9956A1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0C879F-AAA2-4301-966E-E055E18ED3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ff71e35-ac56-4d5f-af88-4e1a87be7940"/>
    <ds:schemaRef ds:uri="24325a1f-6156-4dc7-ae6c-2ed44c1569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DC5D8C-3109-40F8-98B0-49BFE29628D2}">
  <ds:schemaRefs>
    <ds:schemaRef ds:uri="http://schemas.microsoft.com/office/2006/metadata/properties"/>
    <ds:schemaRef ds:uri="1337b3a4-4e6e-40fe-a952-a82b8ce22c7d"/>
    <ds:schemaRef ds:uri="http://purl.org/dc/elements/1.1/"/>
    <ds:schemaRef ds:uri="http://purl.org/dc/terms/"/>
    <ds:schemaRef ds:uri="3b3e5673-4507-4bc4-9f0e-2c9b9001ba0d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0b246be7-fe4a-4442-b37a-e696c52f782b"/>
    <ds:schemaRef ds:uri="49b40b59-b3c4-41fc-857f-9f1632628cca"/>
    <ds:schemaRef ds:uri="76170d13-649a-4117-9c64-ce078c6f4755"/>
    <ds:schemaRef ds:uri="929f89a5-493a-4988-ade2-3696770d1e69"/>
    <ds:schemaRef ds:uri="24325a1f-6156-4dc7-ae6c-2ed44c156974"/>
    <ds:schemaRef ds:uri="9ff71e35-ac56-4d5f-af88-4e1a87be7940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  <clbl:label id="{3ed60ab4-5567-4971-a534-1a5f0f7cc7f5}" enabled="0" method="" siteId="{3ed60ab4-5567-4971-a534-1a5f0f7cc7f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394</Words>
  <Application>Microsoft Office PowerPoint</Application>
  <PresentationFormat>Widescreen</PresentationFormat>
  <Paragraphs>57</Paragraphs>
  <Slides>8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Abigail Changer</dc:creator>
  <cp:lastModifiedBy>MONKS2, Laura (NHS ENGLAND - T1510)</cp:lastModifiedBy>
  <cp:revision>850</cp:revision>
  <dcterms:created xsi:type="dcterms:W3CDTF">2020-02-07T10:13:31Z</dcterms:created>
  <dcterms:modified xsi:type="dcterms:W3CDTF">2025-10-13T07:58:55Z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0x010100F953EE5CB4F44A4E9C6CC50C8AAF380A</vt:lpwstr>
  </property>
  <property fmtid="{D5CDD505-2E9C-101B-9397-08002B2CF9AE}" pid="3" name="MediaServiceImageTags">
    <vt:lpwstr/>
  </property>
</Properties>
</file>