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32"/>
  </p:notesMasterIdLst>
  <p:sldIdLst>
    <p:sldId id="256" r:id="rId5"/>
    <p:sldId id="257" r:id="rId6"/>
    <p:sldId id="258" r:id="rId7"/>
    <p:sldId id="286" r:id="rId8"/>
    <p:sldId id="284" r:id="rId9"/>
    <p:sldId id="259" r:id="rId10"/>
    <p:sldId id="260" r:id="rId11"/>
    <p:sldId id="261" r:id="rId12"/>
    <p:sldId id="262" r:id="rId13"/>
    <p:sldId id="263" r:id="rId14"/>
    <p:sldId id="264" r:id="rId15"/>
    <p:sldId id="267" r:id="rId16"/>
    <p:sldId id="268" r:id="rId17"/>
    <p:sldId id="285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96C27332-E85D-48B9-9DE4-338BF6D4746F}" name="Nneka Oti" initials="NO" userId="S::nneka@we-worldwide.com::c397fa1b-12b2-4991-a4ca-132875afdf19" providerId="AD"/>
  <p188:author id="{45D09853-D57B-1E7E-6E26-C3680DE22451}" name="Mike Sansom" initials="MS" userId="S::msansom@we-worldwide.com::cc452b5e-71f4-4d94-9992-39bc19efddc6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1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9229652-353E-40E1-A77B-D5255B7C3E24}" v="19" dt="2026-04-15T09:34:08.46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849"/>
    <p:restoredTop sz="94643"/>
  </p:normalViewPr>
  <p:slideViewPr>
    <p:cSldViewPr snapToGrid="0">
      <p:cViewPr varScale="1">
        <p:scale>
          <a:sx n="89" d="100"/>
          <a:sy n="89" d="100"/>
        </p:scale>
        <p:origin x="52" y="2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microsoft.com/office/2018/10/relationships/authors" Target="authors.xml"/><Relationship Id="rId21" Type="http://schemas.openxmlformats.org/officeDocument/2006/relationships/slide" Target="slides/slide17.xml"/><Relationship Id="rId34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presProps" Target="presProps.xml"/><Relationship Id="rId38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notesMaster" Target="notesMasters/notesMaster1.xml"/><Relationship Id="rId37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theme" Target="theme/theme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ke Sansom" userId="S::msansom@we-worldwide.com::cc452b5e-71f4-4d94-9992-39bc19efddc6" providerId="AD" clId="Web-{D0DE377F-CD08-DC03-7261-23F9A23E3B56}"/>
    <pc:docChg chg="mod">
      <pc:chgData name="Mike Sansom" userId="S::msansom@we-worldwide.com::cc452b5e-71f4-4d94-9992-39bc19efddc6" providerId="AD" clId="Web-{D0DE377F-CD08-DC03-7261-23F9A23E3B56}" dt="2026-04-02T09:03:15.385" v="0"/>
      <pc:docMkLst>
        <pc:docMk/>
      </pc:docMkLst>
    </pc:docChg>
  </pc:docChgLst>
  <pc:docChgLst>
    <pc:chgData name="Libby Bryant" userId="5626c212-6701-435c-92c2-fe6b5af02834" providerId="ADAL" clId="{B1397A4D-329F-4203-9F5F-0328868C9734}"/>
    <pc:docChg chg="undo custSel addSld delSld modSld">
      <pc:chgData name="Libby Bryant" userId="5626c212-6701-435c-92c2-fe6b5af02834" providerId="ADAL" clId="{B1397A4D-329F-4203-9F5F-0328868C9734}" dt="2026-04-13T13:27:28.937" v="211" actId="1076"/>
      <pc:docMkLst>
        <pc:docMk/>
      </pc:docMkLst>
      <pc:sldChg chg="modSp mod">
        <pc:chgData name="Libby Bryant" userId="5626c212-6701-435c-92c2-fe6b5af02834" providerId="ADAL" clId="{B1397A4D-329F-4203-9F5F-0328868C9734}" dt="2026-04-08T13:05:31.318" v="14" actId="20577"/>
        <pc:sldMkLst>
          <pc:docMk/>
          <pc:sldMk cId="3587032824" sldId="270"/>
        </pc:sldMkLst>
        <pc:spChg chg="mod">
          <ac:chgData name="Libby Bryant" userId="5626c212-6701-435c-92c2-fe6b5af02834" providerId="ADAL" clId="{B1397A4D-329F-4203-9F5F-0328868C9734}" dt="2026-04-08T13:05:31.318" v="14" actId="20577"/>
          <ac:spMkLst>
            <pc:docMk/>
            <pc:sldMk cId="3587032824" sldId="270"/>
            <ac:spMk id="4" creationId="{275447E3-D4BB-DFDF-C9DB-DBE4AA251DAD}"/>
          </ac:spMkLst>
        </pc:spChg>
      </pc:sldChg>
      <pc:sldChg chg="addSp modSp mod">
        <pc:chgData name="Libby Bryant" userId="5626c212-6701-435c-92c2-fe6b5af02834" providerId="ADAL" clId="{B1397A4D-329F-4203-9F5F-0328868C9734}" dt="2026-04-08T13:06:34.169" v="79" actId="20577"/>
        <pc:sldMkLst>
          <pc:docMk/>
          <pc:sldMk cId="931050013" sldId="276"/>
        </pc:sldMkLst>
        <pc:spChg chg="add mod">
          <ac:chgData name="Libby Bryant" userId="5626c212-6701-435c-92c2-fe6b5af02834" providerId="ADAL" clId="{B1397A4D-329F-4203-9F5F-0328868C9734}" dt="2026-04-08T13:06:34.169" v="79" actId="20577"/>
          <ac:spMkLst>
            <pc:docMk/>
            <pc:sldMk cId="931050013" sldId="276"/>
            <ac:spMk id="2" creationId="{A56A213B-FD54-F7FB-499D-612258DF8476}"/>
          </ac:spMkLst>
        </pc:spChg>
      </pc:sldChg>
      <pc:sldChg chg="addSp modSp mod">
        <pc:chgData name="Libby Bryant" userId="5626c212-6701-435c-92c2-fe6b5af02834" providerId="ADAL" clId="{B1397A4D-329F-4203-9F5F-0328868C9734}" dt="2026-04-08T13:07:07.508" v="103" actId="1076"/>
        <pc:sldMkLst>
          <pc:docMk/>
          <pc:sldMk cId="2146581880" sldId="277"/>
        </pc:sldMkLst>
        <pc:spChg chg="add mod">
          <ac:chgData name="Libby Bryant" userId="5626c212-6701-435c-92c2-fe6b5af02834" providerId="ADAL" clId="{B1397A4D-329F-4203-9F5F-0328868C9734}" dt="2026-04-08T13:07:07.508" v="103" actId="1076"/>
          <ac:spMkLst>
            <pc:docMk/>
            <pc:sldMk cId="2146581880" sldId="277"/>
            <ac:spMk id="3" creationId="{A9E69A39-8A83-F896-3CAF-EE0DA69165E2}"/>
          </ac:spMkLst>
        </pc:spChg>
      </pc:sldChg>
      <pc:sldChg chg="addSp modSp mod">
        <pc:chgData name="Libby Bryant" userId="5626c212-6701-435c-92c2-fe6b5af02834" providerId="ADAL" clId="{B1397A4D-329F-4203-9F5F-0328868C9734}" dt="2026-04-08T13:07:17.483" v="135" actId="20577"/>
        <pc:sldMkLst>
          <pc:docMk/>
          <pc:sldMk cId="3923131785" sldId="278"/>
        </pc:sldMkLst>
        <pc:spChg chg="add mod">
          <ac:chgData name="Libby Bryant" userId="5626c212-6701-435c-92c2-fe6b5af02834" providerId="ADAL" clId="{B1397A4D-329F-4203-9F5F-0328868C9734}" dt="2026-04-08T13:07:17.483" v="135" actId="20577"/>
          <ac:spMkLst>
            <pc:docMk/>
            <pc:sldMk cId="3923131785" sldId="278"/>
            <ac:spMk id="2" creationId="{DCA7DE62-3285-119D-A334-6B4E7DDC8A16}"/>
          </ac:spMkLst>
        </pc:spChg>
      </pc:sldChg>
      <pc:sldChg chg="addSp modSp mod">
        <pc:chgData name="Libby Bryant" userId="5626c212-6701-435c-92c2-fe6b5af02834" providerId="ADAL" clId="{B1397A4D-329F-4203-9F5F-0328868C9734}" dt="2026-04-08T13:07:29.806" v="152" actId="1076"/>
        <pc:sldMkLst>
          <pc:docMk/>
          <pc:sldMk cId="2889007654" sldId="279"/>
        </pc:sldMkLst>
        <pc:spChg chg="add mod">
          <ac:chgData name="Libby Bryant" userId="5626c212-6701-435c-92c2-fe6b5af02834" providerId="ADAL" clId="{B1397A4D-329F-4203-9F5F-0328868C9734}" dt="2026-04-08T13:07:29.806" v="152" actId="1076"/>
          <ac:spMkLst>
            <pc:docMk/>
            <pc:sldMk cId="2889007654" sldId="279"/>
            <ac:spMk id="3" creationId="{9E1D784E-9142-2201-E421-1F764FCA3BAA}"/>
          </ac:spMkLst>
        </pc:spChg>
      </pc:sldChg>
      <pc:sldChg chg="addSp modSp mod">
        <pc:chgData name="Libby Bryant" userId="5626c212-6701-435c-92c2-fe6b5af02834" providerId="ADAL" clId="{B1397A4D-329F-4203-9F5F-0328868C9734}" dt="2026-04-13T13:27:28.937" v="211" actId="1076"/>
        <pc:sldMkLst>
          <pc:docMk/>
          <pc:sldMk cId="3530277655" sldId="281"/>
        </pc:sldMkLst>
        <pc:picChg chg="add mod">
          <ac:chgData name="Libby Bryant" userId="5626c212-6701-435c-92c2-fe6b5af02834" providerId="ADAL" clId="{B1397A4D-329F-4203-9F5F-0328868C9734}" dt="2026-04-13T13:27:25.954" v="210" actId="1076"/>
          <ac:picMkLst>
            <pc:docMk/>
            <pc:sldMk cId="3530277655" sldId="281"/>
            <ac:picMk id="3" creationId="{527C9649-60CB-C28E-AFD6-2B299123139C}"/>
          </ac:picMkLst>
        </pc:picChg>
        <pc:picChg chg="add mod">
          <ac:chgData name="Libby Bryant" userId="5626c212-6701-435c-92c2-fe6b5af02834" providerId="ADAL" clId="{B1397A4D-329F-4203-9F5F-0328868C9734}" dt="2026-04-13T13:27:28.937" v="211" actId="1076"/>
          <ac:picMkLst>
            <pc:docMk/>
            <pc:sldMk cId="3530277655" sldId="281"/>
            <ac:picMk id="5" creationId="{311C6C6B-26C1-DDAB-4C3B-CC1066DB6920}"/>
          </ac:picMkLst>
        </pc:picChg>
        <pc:picChg chg="add mod">
          <ac:chgData name="Libby Bryant" userId="5626c212-6701-435c-92c2-fe6b5af02834" providerId="ADAL" clId="{B1397A4D-329F-4203-9F5F-0328868C9734}" dt="2026-04-13T13:27:24.126" v="209" actId="1076"/>
          <ac:picMkLst>
            <pc:docMk/>
            <pc:sldMk cId="3530277655" sldId="281"/>
            <ac:picMk id="6" creationId="{3B0E3322-C061-A94A-5E4E-CAA75AB106E6}"/>
          </ac:picMkLst>
        </pc:picChg>
      </pc:sldChg>
      <pc:sldChg chg="modSp mod">
        <pc:chgData name="Libby Bryant" userId="5626c212-6701-435c-92c2-fe6b5af02834" providerId="ADAL" clId="{B1397A4D-329F-4203-9F5F-0328868C9734}" dt="2026-04-08T13:08:53.126" v="200" actId="207"/>
        <pc:sldMkLst>
          <pc:docMk/>
          <pc:sldMk cId="1078942406" sldId="282"/>
        </pc:sldMkLst>
        <pc:spChg chg="mod">
          <ac:chgData name="Libby Bryant" userId="5626c212-6701-435c-92c2-fe6b5af02834" providerId="ADAL" clId="{B1397A4D-329F-4203-9F5F-0328868C9734}" dt="2026-04-08T13:08:53.126" v="200" actId="207"/>
          <ac:spMkLst>
            <pc:docMk/>
            <pc:sldMk cId="1078942406" sldId="282"/>
            <ac:spMk id="4" creationId="{F4FB5759-01F4-B0DE-0BD9-D109275D7BC5}"/>
          </ac:spMkLst>
        </pc:spChg>
      </pc:sldChg>
      <pc:sldChg chg="modSp add mod">
        <pc:chgData name="Libby Bryant" userId="5626c212-6701-435c-92c2-fe6b5af02834" providerId="ADAL" clId="{B1397A4D-329F-4203-9F5F-0328868C9734}" dt="2026-04-08T13:05:35.616" v="15"/>
        <pc:sldMkLst>
          <pc:docMk/>
          <pc:sldMk cId="32473501" sldId="285"/>
        </pc:sldMkLst>
        <pc:spChg chg="mod">
          <ac:chgData name="Libby Bryant" userId="5626c212-6701-435c-92c2-fe6b5af02834" providerId="ADAL" clId="{B1397A4D-329F-4203-9F5F-0328868C9734}" dt="2026-04-08T13:05:35.616" v="15"/>
          <ac:spMkLst>
            <pc:docMk/>
            <pc:sldMk cId="32473501" sldId="285"/>
            <ac:spMk id="4" creationId="{995BF60C-ECC5-E0AB-7D1A-3A75E3BA1F7E}"/>
          </ac:spMkLst>
        </pc:spChg>
      </pc:sldChg>
    </pc:docChg>
  </pc:docChgLst>
  <pc:docChgLst>
    <pc:chgData name="Nneka Oti" userId="c397fa1b-12b2-4991-a4ca-132875afdf19" providerId="ADAL" clId="{959C84F7-CD2F-4593-9B31-B33CBC168A23}"/>
    <pc:docChg chg="undo redo custSel addSld delSld modSld sldOrd">
      <pc:chgData name="Nneka Oti" userId="c397fa1b-12b2-4991-a4ca-132875afdf19" providerId="ADAL" clId="{959C84F7-CD2F-4593-9B31-B33CBC168A23}" dt="2026-04-15T09:37:32.423" v="733" actId="2696"/>
      <pc:docMkLst>
        <pc:docMk/>
      </pc:docMkLst>
      <pc:sldChg chg="modSp mod">
        <pc:chgData name="Nneka Oti" userId="c397fa1b-12b2-4991-a4ca-132875afdf19" providerId="ADAL" clId="{959C84F7-CD2F-4593-9B31-B33CBC168A23}" dt="2026-04-02T08:39:48.254" v="0" actId="113"/>
        <pc:sldMkLst>
          <pc:docMk/>
          <pc:sldMk cId="463907695" sldId="257"/>
        </pc:sldMkLst>
        <pc:spChg chg="mod">
          <ac:chgData name="Nneka Oti" userId="c397fa1b-12b2-4991-a4ca-132875afdf19" providerId="ADAL" clId="{959C84F7-CD2F-4593-9B31-B33CBC168A23}" dt="2026-04-02T08:39:48.254" v="0" actId="113"/>
          <ac:spMkLst>
            <pc:docMk/>
            <pc:sldMk cId="463907695" sldId="257"/>
            <ac:spMk id="3" creationId="{BE7CA77B-F200-4D4F-1F33-561A00B7B147}"/>
          </ac:spMkLst>
        </pc:spChg>
      </pc:sldChg>
      <pc:sldChg chg="addSp delSp modSp mod">
        <pc:chgData name="Nneka Oti" userId="c397fa1b-12b2-4991-a4ca-132875afdf19" providerId="ADAL" clId="{959C84F7-CD2F-4593-9B31-B33CBC168A23}" dt="2026-04-15T09:35:08.385" v="711" actId="21"/>
        <pc:sldMkLst>
          <pc:docMk/>
          <pc:sldMk cId="3599705129" sldId="258"/>
        </pc:sldMkLst>
        <pc:spChg chg="mod">
          <ac:chgData name="Nneka Oti" userId="c397fa1b-12b2-4991-a4ca-132875afdf19" providerId="ADAL" clId="{959C84F7-CD2F-4593-9B31-B33CBC168A23}" dt="2026-04-02T15:31:29.981" v="1" actId="1076"/>
          <ac:spMkLst>
            <pc:docMk/>
            <pc:sldMk cId="3599705129" sldId="258"/>
            <ac:spMk id="2" creationId="{97D53C5B-BD9F-BAC2-FBB1-502E4381F6F3}"/>
          </ac:spMkLst>
        </pc:spChg>
        <pc:spChg chg="add mod">
          <ac:chgData name="Nneka Oti" userId="c397fa1b-12b2-4991-a4ca-132875afdf19" providerId="ADAL" clId="{959C84F7-CD2F-4593-9B31-B33CBC168A23}" dt="2026-04-02T15:37:13.769" v="151" actId="1076"/>
          <ac:spMkLst>
            <pc:docMk/>
            <pc:sldMk cId="3599705129" sldId="258"/>
            <ac:spMk id="5" creationId="{93FDBC59-6FEF-3A84-994C-C01568E869BF}"/>
          </ac:spMkLst>
        </pc:spChg>
        <pc:spChg chg="add mod">
          <ac:chgData name="Nneka Oti" userId="c397fa1b-12b2-4991-a4ca-132875afdf19" providerId="ADAL" clId="{959C84F7-CD2F-4593-9B31-B33CBC168A23}" dt="2026-04-15T09:27:54.569" v="614" actId="1076"/>
          <ac:spMkLst>
            <pc:docMk/>
            <pc:sldMk cId="3599705129" sldId="258"/>
            <ac:spMk id="6" creationId="{6836ACB1-DAE3-B8A9-FB02-93F3D627BF55}"/>
          </ac:spMkLst>
        </pc:spChg>
        <pc:spChg chg="add mod">
          <ac:chgData name="Nneka Oti" userId="c397fa1b-12b2-4991-a4ca-132875afdf19" providerId="ADAL" clId="{959C84F7-CD2F-4593-9B31-B33CBC168A23}" dt="2026-04-02T15:37:12.499" v="150" actId="1076"/>
          <ac:spMkLst>
            <pc:docMk/>
            <pc:sldMk cId="3599705129" sldId="258"/>
            <ac:spMk id="7" creationId="{94048537-F9DC-0F02-D84D-FE19316C0CB3}"/>
          </ac:spMkLst>
        </pc:spChg>
        <pc:spChg chg="add mod">
          <ac:chgData name="Nneka Oti" userId="c397fa1b-12b2-4991-a4ca-132875afdf19" providerId="ADAL" clId="{959C84F7-CD2F-4593-9B31-B33CBC168A23}" dt="2026-04-15T09:32:49.596" v="688" actId="1076"/>
          <ac:spMkLst>
            <pc:docMk/>
            <pc:sldMk cId="3599705129" sldId="258"/>
            <ac:spMk id="11" creationId="{FF02EDBB-88B7-5DD8-011A-93249D48C8FE}"/>
          </ac:spMkLst>
        </pc:spChg>
        <pc:spChg chg="add mod">
          <ac:chgData name="Nneka Oti" userId="c397fa1b-12b2-4991-a4ca-132875afdf19" providerId="ADAL" clId="{959C84F7-CD2F-4593-9B31-B33CBC168A23}" dt="2026-04-02T15:35:13.954" v="100" actId="1076"/>
          <ac:spMkLst>
            <pc:docMk/>
            <pc:sldMk cId="3599705129" sldId="258"/>
            <ac:spMk id="12" creationId="{7081B73D-B5AD-BE58-4A3D-DCC1BAEA17FA}"/>
          </ac:spMkLst>
        </pc:spChg>
        <pc:spChg chg="add mod">
          <ac:chgData name="Nneka Oti" userId="c397fa1b-12b2-4991-a4ca-132875afdf19" providerId="ADAL" clId="{959C84F7-CD2F-4593-9B31-B33CBC168A23}" dt="2026-04-15T09:32:49.596" v="688" actId="1076"/>
          <ac:spMkLst>
            <pc:docMk/>
            <pc:sldMk cId="3599705129" sldId="258"/>
            <ac:spMk id="13" creationId="{CD8A0056-3554-EC7B-903F-40FED76BA03D}"/>
          </ac:spMkLst>
        </pc:spChg>
        <pc:spChg chg="add mod">
          <ac:chgData name="Nneka Oti" userId="c397fa1b-12b2-4991-a4ca-132875afdf19" providerId="ADAL" clId="{959C84F7-CD2F-4593-9B31-B33CBC168A23}" dt="2026-04-15T09:32:49.596" v="688" actId="1076"/>
          <ac:spMkLst>
            <pc:docMk/>
            <pc:sldMk cId="3599705129" sldId="258"/>
            <ac:spMk id="14" creationId="{8C468956-AA9F-9EB1-6D3E-3C4037AA91A3}"/>
          </ac:spMkLst>
        </pc:spChg>
        <pc:spChg chg="mod">
          <ac:chgData name="Nneka Oti" userId="c397fa1b-12b2-4991-a4ca-132875afdf19" providerId="ADAL" clId="{959C84F7-CD2F-4593-9B31-B33CBC168A23}" dt="2026-04-15T09:32:49.596" v="688" actId="1076"/>
          <ac:spMkLst>
            <pc:docMk/>
            <pc:sldMk cId="3599705129" sldId="258"/>
            <ac:spMk id="15" creationId="{35FCB5AE-E481-D152-72FF-B6B7E7A0917C}"/>
          </ac:spMkLst>
        </pc:spChg>
        <pc:spChg chg="add mod">
          <ac:chgData name="Nneka Oti" userId="c397fa1b-12b2-4991-a4ca-132875afdf19" providerId="ADAL" clId="{959C84F7-CD2F-4593-9B31-B33CBC168A23}" dt="2026-04-02T15:34:41.693" v="92" actId="403"/>
          <ac:spMkLst>
            <pc:docMk/>
            <pc:sldMk cId="3599705129" sldId="258"/>
            <ac:spMk id="16" creationId="{92428ED8-B1B7-4C94-0C5F-2B104DDE25C9}"/>
          </ac:spMkLst>
        </pc:spChg>
        <pc:spChg chg="mod">
          <ac:chgData name="Nneka Oti" userId="c397fa1b-12b2-4991-a4ca-132875afdf19" providerId="ADAL" clId="{959C84F7-CD2F-4593-9B31-B33CBC168A23}" dt="2026-04-02T15:31:49.847" v="43" actId="20577"/>
          <ac:spMkLst>
            <pc:docMk/>
            <pc:sldMk cId="3599705129" sldId="258"/>
            <ac:spMk id="17" creationId="{6F053E8B-1E15-E7DC-C254-CCFB26207A1A}"/>
          </ac:spMkLst>
        </pc:spChg>
        <pc:spChg chg="add mod">
          <ac:chgData name="Nneka Oti" userId="c397fa1b-12b2-4991-a4ca-132875afdf19" providerId="ADAL" clId="{959C84F7-CD2F-4593-9B31-B33CBC168A23}" dt="2026-04-15T09:30:22.053" v="672" actId="403"/>
          <ac:spMkLst>
            <pc:docMk/>
            <pc:sldMk cId="3599705129" sldId="258"/>
            <ac:spMk id="18" creationId="{DDAE2902-E1F0-2BF8-F33F-9B0EC71A365B}"/>
          </ac:spMkLst>
        </pc:spChg>
        <pc:spChg chg="add mod">
          <ac:chgData name="Nneka Oti" userId="c397fa1b-12b2-4991-a4ca-132875afdf19" providerId="ADAL" clId="{959C84F7-CD2F-4593-9B31-B33CBC168A23}" dt="2026-04-15T09:30:19.073" v="669" actId="403"/>
          <ac:spMkLst>
            <pc:docMk/>
            <pc:sldMk cId="3599705129" sldId="258"/>
            <ac:spMk id="19" creationId="{FE044B41-97E6-9106-83F2-679ACA75F9EA}"/>
          </ac:spMkLst>
        </pc:spChg>
        <pc:spChg chg="add mod">
          <ac:chgData name="Nneka Oti" userId="c397fa1b-12b2-4991-a4ca-132875afdf19" providerId="ADAL" clId="{959C84F7-CD2F-4593-9B31-B33CBC168A23}" dt="2026-04-15T09:30:15.786" v="666" actId="404"/>
          <ac:spMkLst>
            <pc:docMk/>
            <pc:sldMk cId="3599705129" sldId="258"/>
            <ac:spMk id="20" creationId="{980DA695-6125-F8D2-0EE4-AAD10A079EFE}"/>
          </ac:spMkLst>
        </pc:spChg>
        <pc:spChg chg="add mod">
          <ac:chgData name="Nneka Oti" userId="c397fa1b-12b2-4991-a4ca-132875afdf19" providerId="ADAL" clId="{959C84F7-CD2F-4593-9B31-B33CBC168A23}" dt="2026-04-15T09:30:11.332" v="660" actId="403"/>
          <ac:spMkLst>
            <pc:docMk/>
            <pc:sldMk cId="3599705129" sldId="258"/>
            <ac:spMk id="21" creationId="{B1C5F4C6-97C3-C72D-65A0-86BFF83DAA53}"/>
          </ac:spMkLst>
        </pc:spChg>
        <pc:spChg chg="add mod">
          <ac:chgData name="Nneka Oti" userId="c397fa1b-12b2-4991-a4ca-132875afdf19" providerId="ADAL" clId="{959C84F7-CD2F-4593-9B31-B33CBC168A23}" dt="2026-04-15T09:30:05.870" v="657" actId="403"/>
          <ac:spMkLst>
            <pc:docMk/>
            <pc:sldMk cId="3599705129" sldId="258"/>
            <ac:spMk id="22" creationId="{4A56642D-F7EF-0546-243E-D1CD1AF3B6CB}"/>
          </ac:spMkLst>
        </pc:spChg>
        <pc:spChg chg="add mod">
          <ac:chgData name="Nneka Oti" userId="c397fa1b-12b2-4991-a4ca-132875afdf19" providerId="ADAL" clId="{959C84F7-CD2F-4593-9B31-B33CBC168A23}" dt="2026-04-15T09:29:59.552" v="654" actId="403"/>
          <ac:spMkLst>
            <pc:docMk/>
            <pc:sldMk cId="3599705129" sldId="258"/>
            <ac:spMk id="23" creationId="{81742630-C621-CF61-14F1-24223BDA8050}"/>
          </ac:spMkLst>
        </pc:spChg>
        <pc:spChg chg="add mod">
          <ac:chgData name="Nneka Oti" userId="c397fa1b-12b2-4991-a4ca-132875afdf19" providerId="ADAL" clId="{959C84F7-CD2F-4593-9B31-B33CBC168A23}" dt="2026-04-15T09:29:54.877" v="651" actId="403"/>
          <ac:spMkLst>
            <pc:docMk/>
            <pc:sldMk cId="3599705129" sldId="258"/>
            <ac:spMk id="24" creationId="{3EEDB129-9F5F-E73B-6684-899CF09296FE}"/>
          </ac:spMkLst>
        </pc:spChg>
        <pc:spChg chg="add mod">
          <ac:chgData name="Nneka Oti" userId="c397fa1b-12b2-4991-a4ca-132875afdf19" providerId="ADAL" clId="{959C84F7-CD2F-4593-9B31-B33CBC168A23}" dt="2026-04-15T09:32:49.596" v="688" actId="1076"/>
          <ac:spMkLst>
            <pc:docMk/>
            <pc:sldMk cId="3599705129" sldId="258"/>
            <ac:spMk id="25" creationId="{B779C868-FB97-47E9-DAFA-2EDA418D7BE8}"/>
          </ac:spMkLst>
        </pc:spChg>
        <pc:spChg chg="add mod">
          <ac:chgData name="Nneka Oti" userId="c397fa1b-12b2-4991-a4ca-132875afdf19" providerId="ADAL" clId="{959C84F7-CD2F-4593-9B31-B33CBC168A23}" dt="2026-04-15T09:32:49.596" v="688" actId="1076"/>
          <ac:spMkLst>
            <pc:docMk/>
            <pc:sldMk cId="3599705129" sldId="258"/>
            <ac:spMk id="26" creationId="{38BE771F-D603-C681-3C38-685673797C71}"/>
          </ac:spMkLst>
        </pc:spChg>
        <pc:spChg chg="add mod">
          <ac:chgData name="Nneka Oti" userId="c397fa1b-12b2-4991-a4ca-132875afdf19" providerId="ADAL" clId="{959C84F7-CD2F-4593-9B31-B33CBC168A23}" dt="2026-04-15T09:29:47.644" v="648" actId="403"/>
          <ac:spMkLst>
            <pc:docMk/>
            <pc:sldMk cId="3599705129" sldId="258"/>
            <ac:spMk id="28" creationId="{8025200F-9A65-9913-57EF-DCF9BE74E7CC}"/>
          </ac:spMkLst>
        </pc:spChg>
        <pc:spChg chg="add del mod">
          <ac:chgData name="Nneka Oti" userId="c397fa1b-12b2-4991-a4ca-132875afdf19" providerId="ADAL" clId="{959C84F7-CD2F-4593-9B31-B33CBC168A23}" dt="2026-04-15T09:35:08.385" v="711" actId="21"/>
          <ac:spMkLst>
            <pc:docMk/>
            <pc:sldMk cId="3599705129" sldId="258"/>
            <ac:spMk id="29" creationId="{F04472C4-45EC-FC5D-5CF0-E0AE1AF281F9}"/>
          </ac:spMkLst>
        </pc:spChg>
        <pc:spChg chg="add del mod">
          <ac:chgData name="Nneka Oti" userId="c397fa1b-12b2-4991-a4ca-132875afdf19" providerId="ADAL" clId="{959C84F7-CD2F-4593-9B31-B33CBC168A23}" dt="2026-04-15T09:35:08.385" v="711" actId="21"/>
          <ac:spMkLst>
            <pc:docMk/>
            <pc:sldMk cId="3599705129" sldId="258"/>
            <ac:spMk id="30" creationId="{D87AD327-7FEE-5DBB-A725-34870AAAAD6A}"/>
          </ac:spMkLst>
        </pc:spChg>
        <pc:spChg chg="add del mod">
          <ac:chgData name="Nneka Oti" userId="c397fa1b-12b2-4991-a4ca-132875afdf19" providerId="ADAL" clId="{959C84F7-CD2F-4593-9B31-B33CBC168A23}" dt="2026-04-15T09:35:08.385" v="711" actId="21"/>
          <ac:spMkLst>
            <pc:docMk/>
            <pc:sldMk cId="3599705129" sldId="258"/>
            <ac:spMk id="31" creationId="{7458C621-9FD7-8ED6-DA24-E6B77559C4B1}"/>
          </ac:spMkLst>
        </pc:spChg>
        <pc:spChg chg="add del mod">
          <ac:chgData name="Nneka Oti" userId="c397fa1b-12b2-4991-a4ca-132875afdf19" providerId="ADAL" clId="{959C84F7-CD2F-4593-9B31-B33CBC168A23}" dt="2026-04-15T09:35:08.385" v="711" actId="21"/>
          <ac:spMkLst>
            <pc:docMk/>
            <pc:sldMk cId="3599705129" sldId="258"/>
            <ac:spMk id="32" creationId="{04BF56DF-8C0E-7F84-9D6A-780F4640CD25}"/>
          </ac:spMkLst>
        </pc:spChg>
        <pc:spChg chg="add del mod">
          <ac:chgData name="Nneka Oti" userId="c397fa1b-12b2-4991-a4ca-132875afdf19" providerId="ADAL" clId="{959C84F7-CD2F-4593-9B31-B33CBC168A23}" dt="2026-04-15T09:35:08.385" v="711" actId="21"/>
          <ac:spMkLst>
            <pc:docMk/>
            <pc:sldMk cId="3599705129" sldId="258"/>
            <ac:spMk id="33" creationId="{E6CE5058-2E53-2DDA-C989-131F2FA78E17}"/>
          </ac:spMkLst>
        </pc:spChg>
        <pc:spChg chg="add del mod">
          <ac:chgData name="Nneka Oti" userId="c397fa1b-12b2-4991-a4ca-132875afdf19" providerId="ADAL" clId="{959C84F7-CD2F-4593-9B31-B33CBC168A23}" dt="2026-04-15T09:35:08.385" v="711" actId="21"/>
          <ac:spMkLst>
            <pc:docMk/>
            <pc:sldMk cId="3599705129" sldId="258"/>
            <ac:spMk id="34" creationId="{45EB0DC5-69B4-37A3-F99E-D37F25565EA8}"/>
          </ac:spMkLst>
        </pc:spChg>
        <pc:spChg chg="add del mod">
          <ac:chgData name="Nneka Oti" userId="c397fa1b-12b2-4991-a4ca-132875afdf19" providerId="ADAL" clId="{959C84F7-CD2F-4593-9B31-B33CBC168A23}" dt="2026-04-15T09:35:08.385" v="711" actId="21"/>
          <ac:spMkLst>
            <pc:docMk/>
            <pc:sldMk cId="3599705129" sldId="258"/>
            <ac:spMk id="35" creationId="{BE6D4F5E-8E93-27A5-24D0-0136B8964971}"/>
          </ac:spMkLst>
        </pc:spChg>
        <pc:spChg chg="add del mod">
          <ac:chgData name="Nneka Oti" userId="c397fa1b-12b2-4991-a4ca-132875afdf19" providerId="ADAL" clId="{959C84F7-CD2F-4593-9B31-B33CBC168A23}" dt="2026-04-15T09:35:08.385" v="711" actId="21"/>
          <ac:spMkLst>
            <pc:docMk/>
            <pc:sldMk cId="3599705129" sldId="258"/>
            <ac:spMk id="36" creationId="{9857ABAA-F531-023E-049C-5C0483E90032}"/>
          </ac:spMkLst>
        </pc:spChg>
        <pc:picChg chg="mod">
          <ac:chgData name="Nneka Oti" userId="c397fa1b-12b2-4991-a4ca-132875afdf19" providerId="ADAL" clId="{959C84F7-CD2F-4593-9B31-B33CBC168A23}" dt="2026-04-15T09:28:00.983" v="615" actId="1076"/>
          <ac:picMkLst>
            <pc:docMk/>
            <pc:sldMk cId="3599705129" sldId="258"/>
            <ac:picMk id="4" creationId="{49EB6D64-4898-4AA3-137A-5E8D034B0A77}"/>
          </ac:picMkLst>
        </pc:picChg>
        <pc:picChg chg="mod">
          <ac:chgData name="Nneka Oti" userId="c397fa1b-12b2-4991-a4ca-132875afdf19" providerId="ADAL" clId="{959C84F7-CD2F-4593-9B31-B33CBC168A23}" dt="2026-04-15T09:27:43.194" v="612" actId="1076"/>
          <ac:picMkLst>
            <pc:docMk/>
            <pc:sldMk cId="3599705129" sldId="258"/>
            <ac:picMk id="8" creationId="{2E2B7117-050A-5316-4D6F-091AC9774FFA}"/>
          </ac:picMkLst>
        </pc:picChg>
        <pc:picChg chg="mod">
          <ac:chgData name="Nneka Oti" userId="c397fa1b-12b2-4991-a4ca-132875afdf19" providerId="ADAL" clId="{959C84F7-CD2F-4593-9B31-B33CBC168A23}" dt="2026-04-02T15:37:07.393" v="148" actId="1076"/>
          <ac:picMkLst>
            <pc:docMk/>
            <pc:sldMk cId="3599705129" sldId="258"/>
            <ac:picMk id="9" creationId="{45ABE800-8A33-7950-8E05-1795A7F6D778}"/>
          </ac:picMkLst>
        </pc:picChg>
        <pc:picChg chg="mod">
          <ac:chgData name="Nneka Oti" userId="c397fa1b-12b2-4991-a4ca-132875afdf19" providerId="ADAL" clId="{959C84F7-CD2F-4593-9B31-B33CBC168A23}" dt="2026-04-02T15:36:51.019" v="142" actId="1076"/>
          <ac:picMkLst>
            <pc:docMk/>
            <pc:sldMk cId="3599705129" sldId="258"/>
            <ac:picMk id="10" creationId="{81C7A752-5341-CF60-4BCF-230E5F1A1AE4}"/>
          </ac:picMkLst>
        </pc:picChg>
        <pc:picChg chg="mod">
          <ac:chgData name="Nneka Oti" userId="c397fa1b-12b2-4991-a4ca-132875afdf19" providerId="ADAL" clId="{959C84F7-CD2F-4593-9B31-B33CBC168A23}" dt="2026-04-02T15:37:09.677" v="149" actId="1076"/>
          <ac:picMkLst>
            <pc:docMk/>
            <pc:sldMk cId="3599705129" sldId="258"/>
            <ac:picMk id="27" creationId="{0C9E6A38-4C9F-2FFA-1BCD-8DB2CBA6B951}"/>
          </ac:picMkLst>
        </pc:picChg>
      </pc:sldChg>
      <pc:sldChg chg="addSp delSp modSp mod">
        <pc:chgData name="Nneka Oti" userId="c397fa1b-12b2-4991-a4ca-132875afdf19" providerId="ADAL" clId="{959C84F7-CD2F-4593-9B31-B33CBC168A23}" dt="2026-04-02T15:50:19.793" v="584" actId="113"/>
        <pc:sldMkLst>
          <pc:docMk/>
          <pc:sldMk cId="2698488117" sldId="259"/>
        </pc:sldMkLst>
        <pc:spChg chg="add mod">
          <ac:chgData name="Nneka Oti" userId="c397fa1b-12b2-4991-a4ca-132875afdf19" providerId="ADAL" clId="{959C84F7-CD2F-4593-9B31-B33CBC168A23}" dt="2026-04-02T15:39:53.552" v="216" actId="1076"/>
          <ac:spMkLst>
            <pc:docMk/>
            <pc:sldMk cId="2698488117" sldId="259"/>
            <ac:spMk id="3" creationId="{C6FA5436-30BC-7547-982B-3946EE0327FE}"/>
          </ac:spMkLst>
        </pc:spChg>
        <pc:spChg chg="add mod">
          <ac:chgData name="Nneka Oti" userId="c397fa1b-12b2-4991-a4ca-132875afdf19" providerId="ADAL" clId="{959C84F7-CD2F-4593-9B31-B33CBC168A23}" dt="2026-04-02T15:40:26.664" v="236" actId="20577"/>
          <ac:spMkLst>
            <pc:docMk/>
            <pc:sldMk cId="2698488117" sldId="259"/>
            <ac:spMk id="5" creationId="{94D040E1-0EAB-039E-D9A1-D26A4BE234CC}"/>
          </ac:spMkLst>
        </pc:spChg>
        <pc:spChg chg="add mod">
          <ac:chgData name="Nneka Oti" userId="c397fa1b-12b2-4991-a4ca-132875afdf19" providerId="ADAL" clId="{959C84F7-CD2F-4593-9B31-B33CBC168A23}" dt="2026-04-02T15:40:46.348" v="248" actId="1076"/>
          <ac:spMkLst>
            <pc:docMk/>
            <pc:sldMk cId="2698488117" sldId="259"/>
            <ac:spMk id="6" creationId="{7D773876-FE29-82DE-CF96-CCC8B6F339ED}"/>
          </ac:spMkLst>
        </pc:spChg>
        <pc:spChg chg="mod">
          <ac:chgData name="Nneka Oti" userId="c397fa1b-12b2-4991-a4ca-132875afdf19" providerId="ADAL" clId="{959C84F7-CD2F-4593-9B31-B33CBC168A23}" dt="2026-04-02T15:47:00.993" v="353" actId="20577"/>
          <ac:spMkLst>
            <pc:docMk/>
            <pc:sldMk cId="2698488117" sldId="259"/>
            <ac:spMk id="8" creationId="{23F1AF5C-75E6-7949-D6D5-2025B61B5F74}"/>
          </ac:spMkLst>
        </pc:spChg>
        <pc:spChg chg="add mod">
          <ac:chgData name="Nneka Oti" userId="c397fa1b-12b2-4991-a4ca-132875afdf19" providerId="ADAL" clId="{959C84F7-CD2F-4593-9B31-B33CBC168A23}" dt="2026-04-02T15:41:07.543" v="261" actId="20577"/>
          <ac:spMkLst>
            <pc:docMk/>
            <pc:sldMk cId="2698488117" sldId="259"/>
            <ac:spMk id="19" creationId="{F801B518-0C4E-0428-1807-B0025C0BF3B0}"/>
          </ac:spMkLst>
        </pc:spChg>
        <pc:spChg chg="add mod">
          <ac:chgData name="Nneka Oti" userId="c397fa1b-12b2-4991-a4ca-132875afdf19" providerId="ADAL" clId="{959C84F7-CD2F-4593-9B31-B33CBC168A23}" dt="2026-04-02T15:41:25.193" v="276" actId="20577"/>
          <ac:spMkLst>
            <pc:docMk/>
            <pc:sldMk cId="2698488117" sldId="259"/>
            <ac:spMk id="31" creationId="{80556571-F9F5-F510-168C-6573AEB07E96}"/>
          </ac:spMkLst>
        </pc:spChg>
        <pc:spChg chg="add mod">
          <ac:chgData name="Nneka Oti" userId="c397fa1b-12b2-4991-a4ca-132875afdf19" providerId="ADAL" clId="{959C84F7-CD2F-4593-9B31-B33CBC168A23}" dt="2026-04-02T15:41:43.126" v="287" actId="20577"/>
          <ac:spMkLst>
            <pc:docMk/>
            <pc:sldMk cId="2698488117" sldId="259"/>
            <ac:spMk id="32" creationId="{9933E5F5-F99E-149C-0FCB-616690B84945}"/>
          </ac:spMkLst>
        </pc:spChg>
        <pc:spChg chg="add mod">
          <ac:chgData name="Nneka Oti" userId="c397fa1b-12b2-4991-a4ca-132875afdf19" providerId="ADAL" clId="{959C84F7-CD2F-4593-9B31-B33CBC168A23}" dt="2026-04-02T15:46:39.560" v="329" actId="20577"/>
          <ac:spMkLst>
            <pc:docMk/>
            <pc:sldMk cId="2698488117" sldId="259"/>
            <ac:spMk id="33" creationId="{2A697BEB-FCE7-12A6-BAB5-DC0D9B976770}"/>
          </ac:spMkLst>
        </pc:spChg>
        <pc:spChg chg="add mod">
          <ac:chgData name="Nneka Oti" userId="c397fa1b-12b2-4991-a4ca-132875afdf19" providerId="ADAL" clId="{959C84F7-CD2F-4593-9B31-B33CBC168A23}" dt="2026-04-02T15:49:38.331" v="577" actId="1076"/>
          <ac:spMkLst>
            <pc:docMk/>
            <pc:sldMk cId="2698488117" sldId="259"/>
            <ac:spMk id="55" creationId="{D0F2E09B-3047-8E9A-7954-42B71D9B2CA9}"/>
          </ac:spMkLst>
        </pc:spChg>
        <pc:spChg chg="add del mod">
          <ac:chgData name="Nneka Oti" userId="c397fa1b-12b2-4991-a4ca-132875afdf19" providerId="ADAL" clId="{959C84F7-CD2F-4593-9B31-B33CBC168A23}" dt="2026-04-02T15:50:19.793" v="584" actId="113"/>
          <ac:spMkLst>
            <pc:docMk/>
            <pc:sldMk cId="2698488117" sldId="259"/>
            <ac:spMk id="56" creationId="{56EF7CB2-5BDE-7BEC-19BE-050BB8CB33AF}"/>
          </ac:spMkLst>
        </pc:spChg>
        <pc:picChg chg="mod">
          <ac:chgData name="Nneka Oti" userId="c397fa1b-12b2-4991-a4ca-132875afdf19" providerId="ADAL" clId="{959C84F7-CD2F-4593-9B31-B33CBC168A23}" dt="2026-04-02T15:40:56.478" v="252" actId="1076"/>
          <ac:picMkLst>
            <pc:docMk/>
            <pc:sldMk cId="2698488117" sldId="259"/>
            <ac:picMk id="24" creationId="{1A7103B2-B7D6-DBFF-A9E4-E7C300EA1C38}"/>
          </ac:picMkLst>
        </pc:picChg>
        <pc:picChg chg="mod">
          <ac:chgData name="Nneka Oti" userId="c397fa1b-12b2-4991-a4ca-132875afdf19" providerId="ADAL" clId="{959C84F7-CD2F-4593-9B31-B33CBC168A23}" dt="2026-04-02T15:39:43.576" v="206" actId="1076"/>
          <ac:picMkLst>
            <pc:docMk/>
            <pc:sldMk cId="2698488117" sldId="259"/>
            <ac:picMk id="26" creationId="{0AE5D2BE-E24E-5D21-E5AF-96FC5F8032F8}"/>
          </ac:picMkLst>
        </pc:picChg>
        <pc:picChg chg="mod">
          <ac:chgData name="Nneka Oti" userId="c397fa1b-12b2-4991-a4ca-132875afdf19" providerId="ADAL" clId="{959C84F7-CD2F-4593-9B31-B33CBC168A23}" dt="2026-04-02T15:39:32.120" v="204" actId="1076"/>
          <ac:picMkLst>
            <pc:docMk/>
            <pc:sldMk cId="2698488117" sldId="259"/>
            <ac:picMk id="29" creationId="{8AE61383-C79C-A0F7-48E2-059740C3B538}"/>
          </ac:picMkLst>
        </pc:picChg>
        <pc:picChg chg="add mod">
          <ac:chgData name="Nneka Oti" userId="c397fa1b-12b2-4991-a4ca-132875afdf19" providerId="ADAL" clId="{959C84F7-CD2F-4593-9B31-B33CBC168A23}" dt="2026-04-02T15:46:34.116" v="320" actId="1076"/>
          <ac:picMkLst>
            <pc:docMk/>
            <pc:sldMk cId="2698488117" sldId="259"/>
            <ac:picMk id="1026" creationId="{CC79A30D-E4DA-C0D5-3CE5-221DC0A59B75}"/>
          </ac:picMkLst>
        </pc:picChg>
        <pc:cxnChg chg="add">
          <ac:chgData name="Nneka Oti" userId="c397fa1b-12b2-4991-a4ca-132875afdf19" providerId="ADAL" clId="{959C84F7-CD2F-4593-9B31-B33CBC168A23}" dt="2026-04-02T15:42:35.116" v="299" actId="11529"/>
          <ac:cxnSpMkLst>
            <pc:docMk/>
            <pc:sldMk cId="2698488117" sldId="259"/>
            <ac:cxnSpMk id="35" creationId="{D1157866-2199-B51D-EE48-C167214FB305}"/>
          </ac:cxnSpMkLst>
        </pc:cxnChg>
        <pc:cxnChg chg="add mod">
          <ac:chgData name="Nneka Oti" userId="c397fa1b-12b2-4991-a4ca-132875afdf19" providerId="ADAL" clId="{959C84F7-CD2F-4593-9B31-B33CBC168A23}" dt="2026-04-02T15:43:57.497" v="309" actId="14100"/>
          <ac:cxnSpMkLst>
            <pc:docMk/>
            <pc:sldMk cId="2698488117" sldId="259"/>
            <ac:cxnSpMk id="37" creationId="{0D0C824F-8127-A401-DD60-5A7EA1299243}"/>
          </ac:cxnSpMkLst>
        </pc:cxnChg>
        <pc:cxnChg chg="add mod">
          <ac:chgData name="Nneka Oti" userId="c397fa1b-12b2-4991-a4ca-132875afdf19" providerId="ADAL" clId="{959C84F7-CD2F-4593-9B31-B33CBC168A23}" dt="2026-04-02T15:44:00.696" v="310" actId="14100"/>
          <ac:cxnSpMkLst>
            <pc:docMk/>
            <pc:sldMk cId="2698488117" sldId="259"/>
            <ac:cxnSpMk id="39" creationId="{DC4D2BCD-D1A6-A5EE-C434-B302481ED913}"/>
          </ac:cxnSpMkLst>
        </pc:cxnChg>
        <pc:cxnChg chg="add mod">
          <ac:chgData name="Nneka Oti" userId="c397fa1b-12b2-4991-a4ca-132875afdf19" providerId="ADAL" clId="{959C84F7-CD2F-4593-9B31-B33CBC168A23}" dt="2026-04-02T15:43:42.079" v="304" actId="14100"/>
          <ac:cxnSpMkLst>
            <pc:docMk/>
            <pc:sldMk cId="2698488117" sldId="259"/>
            <ac:cxnSpMk id="41" creationId="{7601B736-1BBC-E93B-29C4-D564A8FE0254}"/>
          </ac:cxnSpMkLst>
        </pc:cxnChg>
        <pc:cxnChg chg="add mod">
          <ac:chgData name="Nneka Oti" userId="c397fa1b-12b2-4991-a4ca-132875afdf19" providerId="ADAL" clId="{959C84F7-CD2F-4593-9B31-B33CBC168A23}" dt="2026-04-02T15:43:53.551" v="308" actId="14100"/>
          <ac:cxnSpMkLst>
            <pc:docMk/>
            <pc:sldMk cId="2698488117" sldId="259"/>
            <ac:cxnSpMk id="43" creationId="{56BCBB59-BED6-85A3-127C-35A6C74C213A}"/>
          </ac:cxnSpMkLst>
        </pc:cxnChg>
        <pc:cxnChg chg="add">
          <ac:chgData name="Nneka Oti" userId="c397fa1b-12b2-4991-a4ca-132875afdf19" providerId="ADAL" clId="{959C84F7-CD2F-4593-9B31-B33CBC168A23}" dt="2026-04-02T15:44:16.826" v="311" actId="11529"/>
          <ac:cxnSpMkLst>
            <pc:docMk/>
            <pc:sldMk cId="2698488117" sldId="259"/>
            <ac:cxnSpMk id="52" creationId="{2193E592-14E9-34F1-B454-7946B6B535B8}"/>
          </ac:cxnSpMkLst>
        </pc:cxnChg>
        <pc:cxnChg chg="add">
          <ac:chgData name="Nneka Oti" userId="c397fa1b-12b2-4991-a4ca-132875afdf19" providerId="ADAL" clId="{959C84F7-CD2F-4593-9B31-B33CBC168A23}" dt="2026-04-02T15:46:48.943" v="330" actId="11529"/>
          <ac:cxnSpMkLst>
            <pc:docMk/>
            <pc:sldMk cId="2698488117" sldId="259"/>
            <ac:cxnSpMk id="54" creationId="{8D52AA6D-8C37-2CA2-9C4C-4C256B2F17E8}"/>
          </ac:cxnSpMkLst>
        </pc:cxnChg>
      </pc:sldChg>
      <pc:sldChg chg="modSp">
        <pc:chgData name="Nneka Oti" userId="c397fa1b-12b2-4991-a4ca-132875afdf19" providerId="ADAL" clId="{959C84F7-CD2F-4593-9B31-B33CBC168A23}" dt="2026-04-15T09:25:07.921" v="600" actId="14100"/>
        <pc:sldMkLst>
          <pc:docMk/>
          <pc:sldMk cId="931050013" sldId="276"/>
        </pc:sldMkLst>
        <pc:picChg chg="mod">
          <ac:chgData name="Nneka Oti" userId="c397fa1b-12b2-4991-a4ca-132875afdf19" providerId="ADAL" clId="{959C84F7-CD2F-4593-9B31-B33CBC168A23}" dt="2026-04-15T09:25:07.921" v="600" actId="14100"/>
          <ac:picMkLst>
            <pc:docMk/>
            <pc:sldMk cId="931050013" sldId="276"/>
            <ac:picMk id="4" creationId="{DFFCC34C-7C39-E7D6-6656-349169B08168}"/>
          </ac:picMkLst>
        </pc:picChg>
      </pc:sldChg>
      <pc:sldChg chg="modSp mod">
        <pc:chgData name="Nneka Oti" userId="c397fa1b-12b2-4991-a4ca-132875afdf19" providerId="ADAL" clId="{959C84F7-CD2F-4593-9B31-B33CBC168A23}" dt="2026-04-15T09:24:59.372" v="597" actId="14100"/>
        <pc:sldMkLst>
          <pc:docMk/>
          <pc:sldMk cId="2146581880" sldId="277"/>
        </pc:sldMkLst>
        <pc:picChg chg="mod">
          <ac:chgData name="Nneka Oti" userId="c397fa1b-12b2-4991-a4ca-132875afdf19" providerId="ADAL" clId="{959C84F7-CD2F-4593-9B31-B33CBC168A23}" dt="2026-04-15T09:24:59.372" v="597" actId="14100"/>
          <ac:picMkLst>
            <pc:docMk/>
            <pc:sldMk cId="2146581880" sldId="277"/>
            <ac:picMk id="2" creationId="{B1D55CDA-6F90-0F10-E714-413FBE5F980F}"/>
          </ac:picMkLst>
        </pc:picChg>
      </pc:sldChg>
      <pc:sldChg chg="modSp mod">
        <pc:chgData name="Nneka Oti" userId="c397fa1b-12b2-4991-a4ca-132875afdf19" providerId="ADAL" clId="{959C84F7-CD2F-4593-9B31-B33CBC168A23}" dt="2026-04-15T09:24:52.707" v="595" actId="1076"/>
        <pc:sldMkLst>
          <pc:docMk/>
          <pc:sldMk cId="3923131785" sldId="278"/>
        </pc:sldMkLst>
        <pc:picChg chg="mod">
          <ac:chgData name="Nneka Oti" userId="c397fa1b-12b2-4991-a4ca-132875afdf19" providerId="ADAL" clId="{959C84F7-CD2F-4593-9B31-B33CBC168A23}" dt="2026-04-15T09:24:52.707" v="595" actId="1076"/>
          <ac:picMkLst>
            <pc:docMk/>
            <pc:sldMk cId="3923131785" sldId="278"/>
            <ac:picMk id="3" creationId="{CF217EBA-0FB7-7D42-92B7-6EF4D331189C}"/>
          </ac:picMkLst>
        </pc:picChg>
      </pc:sldChg>
      <pc:sldChg chg="modSp mod">
        <pc:chgData name="Nneka Oti" userId="c397fa1b-12b2-4991-a4ca-132875afdf19" providerId="ADAL" clId="{959C84F7-CD2F-4593-9B31-B33CBC168A23}" dt="2026-04-15T09:24:46.639" v="593" actId="1076"/>
        <pc:sldMkLst>
          <pc:docMk/>
          <pc:sldMk cId="2889007654" sldId="279"/>
        </pc:sldMkLst>
        <pc:spChg chg="mod">
          <ac:chgData name="Nneka Oti" userId="c397fa1b-12b2-4991-a4ca-132875afdf19" providerId="ADAL" clId="{959C84F7-CD2F-4593-9B31-B33CBC168A23}" dt="2026-04-15T09:24:46.639" v="593" actId="1076"/>
          <ac:spMkLst>
            <pc:docMk/>
            <pc:sldMk cId="2889007654" sldId="279"/>
            <ac:spMk id="2" creationId="{BC44601C-855A-ECED-2EF5-D93A95575A7B}"/>
          </ac:spMkLst>
        </pc:spChg>
      </pc:sldChg>
      <pc:sldChg chg="modSp mod">
        <pc:chgData name="Nneka Oti" userId="c397fa1b-12b2-4991-a4ca-132875afdf19" providerId="ADAL" clId="{959C84F7-CD2F-4593-9B31-B33CBC168A23}" dt="2026-04-15T09:24:42.101" v="592" actId="1076"/>
        <pc:sldMkLst>
          <pc:docMk/>
          <pc:sldMk cId="30909307" sldId="280"/>
        </pc:sldMkLst>
        <pc:spChg chg="mod">
          <ac:chgData name="Nneka Oti" userId="c397fa1b-12b2-4991-a4ca-132875afdf19" providerId="ADAL" clId="{959C84F7-CD2F-4593-9B31-B33CBC168A23}" dt="2026-04-15T09:24:42.101" v="592" actId="1076"/>
          <ac:spMkLst>
            <pc:docMk/>
            <pc:sldMk cId="30909307" sldId="280"/>
            <ac:spMk id="2" creationId="{726A5428-B820-86F5-39BF-8AF2635ABB97}"/>
          </ac:spMkLst>
        </pc:spChg>
        <pc:picChg chg="mod">
          <ac:chgData name="Nneka Oti" userId="c397fa1b-12b2-4991-a4ca-132875afdf19" providerId="ADAL" clId="{959C84F7-CD2F-4593-9B31-B33CBC168A23}" dt="2026-04-15T09:24:40.078" v="591" actId="1076"/>
          <ac:picMkLst>
            <pc:docMk/>
            <pc:sldMk cId="30909307" sldId="280"/>
            <ac:picMk id="3" creationId="{7774AAC3-5B77-BB79-F619-A0ABAA56D28C}"/>
          </ac:picMkLst>
        </pc:picChg>
        <pc:picChg chg="mod">
          <ac:chgData name="Nneka Oti" userId="c397fa1b-12b2-4991-a4ca-132875afdf19" providerId="ADAL" clId="{959C84F7-CD2F-4593-9B31-B33CBC168A23}" dt="2026-04-15T09:24:29.043" v="589" actId="1076"/>
          <ac:picMkLst>
            <pc:docMk/>
            <pc:sldMk cId="30909307" sldId="280"/>
            <ac:picMk id="4" creationId="{FA23E66E-1DE2-9ED3-48B0-A91BC0BA3749}"/>
          </ac:picMkLst>
        </pc:picChg>
      </pc:sldChg>
      <pc:sldChg chg="modSp mod">
        <pc:chgData name="Nneka Oti" userId="c397fa1b-12b2-4991-a4ca-132875afdf19" providerId="ADAL" clId="{959C84F7-CD2F-4593-9B31-B33CBC168A23}" dt="2026-04-15T09:24:21.426" v="588" actId="1076"/>
        <pc:sldMkLst>
          <pc:docMk/>
          <pc:sldMk cId="3530277655" sldId="281"/>
        </pc:sldMkLst>
        <pc:picChg chg="mod">
          <ac:chgData name="Nneka Oti" userId="c397fa1b-12b2-4991-a4ca-132875afdf19" providerId="ADAL" clId="{959C84F7-CD2F-4593-9B31-B33CBC168A23}" dt="2026-04-15T09:24:15.688" v="586" actId="1440"/>
          <ac:picMkLst>
            <pc:docMk/>
            <pc:sldMk cId="3530277655" sldId="281"/>
            <ac:picMk id="3" creationId="{527C9649-60CB-C28E-AFD6-2B299123139C}"/>
          </ac:picMkLst>
        </pc:picChg>
        <pc:picChg chg="mod">
          <ac:chgData name="Nneka Oti" userId="c397fa1b-12b2-4991-a4ca-132875afdf19" providerId="ADAL" clId="{959C84F7-CD2F-4593-9B31-B33CBC168A23}" dt="2026-04-15T09:24:21.426" v="588" actId="1076"/>
          <ac:picMkLst>
            <pc:docMk/>
            <pc:sldMk cId="3530277655" sldId="281"/>
            <ac:picMk id="5" creationId="{311C6C6B-26C1-DDAB-4C3B-CC1066DB6920}"/>
          </ac:picMkLst>
        </pc:picChg>
        <pc:picChg chg="mod">
          <ac:chgData name="Nneka Oti" userId="c397fa1b-12b2-4991-a4ca-132875afdf19" providerId="ADAL" clId="{959C84F7-CD2F-4593-9B31-B33CBC168A23}" dt="2026-04-15T09:24:19.618" v="587" actId="1076"/>
          <ac:picMkLst>
            <pc:docMk/>
            <pc:sldMk cId="3530277655" sldId="281"/>
            <ac:picMk id="6" creationId="{3B0E3322-C061-A94A-5E4E-CAA75AB106E6}"/>
          </ac:picMkLst>
        </pc:picChg>
      </pc:sldChg>
      <pc:sldChg chg="addSp delSp modSp add del mod">
        <pc:chgData name="Nneka Oti" userId="c397fa1b-12b2-4991-a4ca-132875afdf19" providerId="ADAL" clId="{959C84F7-CD2F-4593-9B31-B33CBC168A23}" dt="2026-04-15T09:37:32.423" v="733" actId="2696"/>
        <pc:sldMkLst>
          <pc:docMk/>
          <pc:sldMk cId="708226178" sldId="283"/>
        </pc:sldMkLst>
        <pc:spChg chg="mod">
          <ac:chgData name="Nneka Oti" userId="c397fa1b-12b2-4991-a4ca-132875afdf19" providerId="ADAL" clId="{959C84F7-CD2F-4593-9B31-B33CBC168A23}" dt="2026-04-02T15:39:09.355" v="201" actId="20577"/>
          <ac:spMkLst>
            <pc:docMk/>
            <pc:sldMk cId="708226178" sldId="283"/>
            <ac:spMk id="2" creationId="{45D37CC8-32BF-B271-AFA4-C4E736B14BC9}"/>
          </ac:spMkLst>
        </pc:spChg>
        <pc:spChg chg="mod">
          <ac:chgData name="Nneka Oti" userId="c397fa1b-12b2-4991-a4ca-132875afdf19" providerId="ADAL" clId="{959C84F7-CD2F-4593-9B31-B33CBC168A23}" dt="2026-04-02T15:39:14.959" v="202" actId="1076"/>
          <ac:spMkLst>
            <pc:docMk/>
            <pc:sldMk cId="708226178" sldId="283"/>
            <ac:spMk id="17" creationId="{B06F2C35-1ECB-A7FF-CBE3-E5ADDB889039}"/>
          </ac:spMkLst>
        </pc:spChg>
        <pc:cxnChg chg="add del">
          <ac:chgData name="Nneka Oti" userId="c397fa1b-12b2-4991-a4ca-132875afdf19" providerId="ADAL" clId="{959C84F7-CD2F-4593-9B31-B33CBC168A23}" dt="2026-04-15T09:31:11.742" v="676" actId="21"/>
          <ac:cxnSpMkLst>
            <pc:docMk/>
            <pc:sldMk cId="708226178" sldId="283"/>
            <ac:cxnSpMk id="19" creationId="{FFDE1641-CA58-2788-FD30-819ECB5557E6}"/>
          </ac:cxnSpMkLst>
        </pc:cxnChg>
        <pc:cxnChg chg="add del">
          <ac:chgData name="Nneka Oti" userId="c397fa1b-12b2-4991-a4ca-132875afdf19" providerId="ADAL" clId="{959C84F7-CD2F-4593-9B31-B33CBC168A23}" dt="2026-04-15T09:31:11.742" v="676" actId="21"/>
          <ac:cxnSpMkLst>
            <pc:docMk/>
            <pc:sldMk cId="708226178" sldId="283"/>
            <ac:cxnSpMk id="21" creationId="{6B19F815-9550-DEE8-5A57-59F99DE6A72C}"/>
          </ac:cxnSpMkLst>
        </pc:cxnChg>
        <pc:cxnChg chg="add del mod">
          <ac:chgData name="Nneka Oti" userId="c397fa1b-12b2-4991-a4ca-132875afdf19" providerId="ADAL" clId="{959C84F7-CD2F-4593-9B31-B33CBC168A23}" dt="2026-04-15T09:31:26.335" v="677" actId="21"/>
          <ac:cxnSpMkLst>
            <pc:docMk/>
            <pc:sldMk cId="708226178" sldId="283"/>
            <ac:cxnSpMk id="23" creationId="{22F6B08F-0643-D6CB-D054-998DE81ED3F0}"/>
          </ac:cxnSpMkLst>
        </pc:cxnChg>
        <pc:cxnChg chg="add del mod">
          <ac:chgData name="Nneka Oti" userId="c397fa1b-12b2-4991-a4ca-132875afdf19" providerId="ADAL" clId="{959C84F7-CD2F-4593-9B31-B33CBC168A23}" dt="2026-04-15T09:31:11.742" v="676" actId="21"/>
          <ac:cxnSpMkLst>
            <pc:docMk/>
            <pc:sldMk cId="708226178" sldId="283"/>
            <ac:cxnSpMk id="28" creationId="{EF41A7E4-1606-C442-5324-A8E9E1B22E4F}"/>
          </ac:cxnSpMkLst>
        </pc:cxnChg>
        <pc:cxnChg chg="add del">
          <ac:chgData name="Nneka Oti" userId="c397fa1b-12b2-4991-a4ca-132875afdf19" providerId="ADAL" clId="{959C84F7-CD2F-4593-9B31-B33CBC168A23}" dt="2026-04-15T09:31:26.335" v="677" actId="21"/>
          <ac:cxnSpMkLst>
            <pc:docMk/>
            <pc:sldMk cId="708226178" sldId="283"/>
            <ac:cxnSpMk id="30" creationId="{FBF06780-DCC2-6C45-287F-4AECF2BBC7FD}"/>
          </ac:cxnSpMkLst>
        </pc:cxnChg>
        <pc:cxnChg chg="add del">
          <ac:chgData name="Nneka Oti" userId="c397fa1b-12b2-4991-a4ca-132875afdf19" providerId="ADAL" clId="{959C84F7-CD2F-4593-9B31-B33CBC168A23}" dt="2026-04-15T09:31:11.742" v="676" actId="21"/>
          <ac:cxnSpMkLst>
            <pc:docMk/>
            <pc:sldMk cId="708226178" sldId="283"/>
            <ac:cxnSpMk id="32" creationId="{EBFBCBC1-523F-578B-F0EB-1B50CEF98194}"/>
          </ac:cxnSpMkLst>
        </pc:cxnChg>
        <pc:cxnChg chg="add del mod">
          <ac:chgData name="Nneka Oti" userId="c397fa1b-12b2-4991-a4ca-132875afdf19" providerId="ADAL" clId="{959C84F7-CD2F-4593-9B31-B33CBC168A23}" dt="2026-04-15T09:30:54.786" v="675" actId="21"/>
          <ac:cxnSpMkLst>
            <pc:docMk/>
            <pc:sldMk cId="708226178" sldId="283"/>
            <ac:cxnSpMk id="34" creationId="{C6852203-BA86-5EA8-BD8E-DDE3A52CCE18}"/>
          </ac:cxnSpMkLst>
        </pc:cxnChg>
      </pc:sldChg>
      <pc:sldChg chg="addSp delSp modSp add mod ord">
        <pc:chgData name="Nneka Oti" userId="c397fa1b-12b2-4991-a4ca-132875afdf19" providerId="ADAL" clId="{959C84F7-CD2F-4593-9B31-B33CBC168A23}" dt="2026-04-02T15:50:11.489" v="583" actId="21"/>
        <pc:sldMkLst>
          <pc:docMk/>
          <pc:sldMk cId="484977449" sldId="284"/>
        </pc:sldMkLst>
        <pc:spChg chg="mod">
          <ac:chgData name="Nneka Oti" userId="c397fa1b-12b2-4991-a4ca-132875afdf19" providerId="ADAL" clId="{959C84F7-CD2F-4593-9B31-B33CBC168A23}" dt="2026-04-02T15:50:07.242" v="582" actId="20577"/>
          <ac:spMkLst>
            <pc:docMk/>
            <pc:sldMk cId="484977449" sldId="284"/>
            <ac:spMk id="2" creationId="{C7113CEA-3A43-98D0-4FF7-89E1FBFD0634}"/>
          </ac:spMkLst>
        </pc:spChg>
        <pc:spChg chg="add mod">
          <ac:chgData name="Nneka Oti" userId="c397fa1b-12b2-4991-a4ca-132875afdf19" providerId="ADAL" clId="{959C84F7-CD2F-4593-9B31-B33CBC168A23}" dt="2026-04-02T15:49:44.669" v="578"/>
          <ac:spMkLst>
            <pc:docMk/>
            <pc:sldMk cId="484977449" sldId="284"/>
            <ac:spMk id="30" creationId="{9D93CFB1-1EA0-2DE0-DA83-865033D41DA5}"/>
          </ac:spMkLst>
        </pc:spChg>
      </pc:sldChg>
      <pc:sldChg chg="addSp delSp modSp add mod">
        <pc:chgData name="Nneka Oti" userId="c397fa1b-12b2-4991-a4ca-132875afdf19" providerId="ADAL" clId="{959C84F7-CD2F-4593-9B31-B33CBC168A23}" dt="2026-04-15T09:37:26.357" v="732" actId="207"/>
        <pc:sldMkLst>
          <pc:docMk/>
          <pc:sldMk cId="264219434" sldId="286"/>
        </pc:sldMkLst>
        <pc:spChg chg="del">
          <ac:chgData name="Nneka Oti" userId="c397fa1b-12b2-4991-a4ca-132875afdf19" providerId="ADAL" clId="{959C84F7-CD2F-4593-9B31-B33CBC168A23}" dt="2026-04-15T09:34:20.123" v="704" actId="21"/>
          <ac:spMkLst>
            <pc:docMk/>
            <pc:sldMk cId="264219434" sldId="286"/>
            <ac:spMk id="2" creationId="{F4D0B20F-97A7-B258-0672-32D1C919CE94}"/>
          </ac:spMkLst>
        </pc:spChg>
        <pc:spChg chg="del">
          <ac:chgData name="Nneka Oti" userId="c397fa1b-12b2-4991-a4ca-132875afdf19" providerId="ADAL" clId="{959C84F7-CD2F-4593-9B31-B33CBC168A23}" dt="2026-04-15T09:34:13.621" v="702" actId="21"/>
          <ac:spMkLst>
            <pc:docMk/>
            <pc:sldMk cId="264219434" sldId="286"/>
            <ac:spMk id="17" creationId="{FA6CF757-6AD3-9018-F7D1-190AC8957730}"/>
          </ac:spMkLst>
        </pc:spChg>
        <pc:spChg chg="add del mod">
          <ac:chgData name="Nneka Oti" userId="c397fa1b-12b2-4991-a4ca-132875afdf19" providerId="ADAL" clId="{959C84F7-CD2F-4593-9B31-B33CBC168A23}" dt="2026-04-15T09:37:26.357" v="732" actId="207"/>
          <ac:spMkLst>
            <pc:docMk/>
            <pc:sldMk cId="264219434" sldId="286"/>
            <ac:spMk id="29" creationId="{775A1E09-4817-99FF-D414-D209E3AA4EFC}"/>
          </ac:spMkLst>
        </pc:spChg>
        <pc:spChg chg="add del mod">
          <ac:chgData name="Nneka Oti" userId="c397fa1b-12b2-4991-a4ca-132875afdf19" providerId="ADAL" clId="{959C84F7-CD2F-4593-9B31-B33CBC168A23}" dt="2026-04-15T09:37:26.357" v="732" actId="207"/>
          <ac:spMkLst>
            <pc:docMk/>
            <pc:sldMk cId="264219434" sldId="286"/>
            <ac:spMk id="30" creationId="{C1ABC599-A847-A1FF-97E8-D1146E99B811}"/>
          </ac:spMkLst>
        </pc:spChg>
        <pc:spChg chg="add del mod">
          <ac:chgData name="Nneka Oti" userId="c397fa1b-12b2-4991-a4ca-132875afdf19" providerId="ADAL" clId="{959C84F7-CD2F-4593-9B31-B33CBC168A23}" dt="2026-04-15T09:37:26.357" v="732" actId="207"/>
          <ac:spMkLst>
            <pc:docMk/>
            <pc:sldMk cId="264219434" sldId="286"/>
            <ac:spMk id="31" creationId="{56E3E45A-1850-9791-0CB3-E6CE36CF8721}"/>
          </ac:spMkLst>
        </pc:spChg>
        <pc:spChg chg="add del mod">
          <ac:chgData name="Nneka Oti" userId="c397fa1b-12b2-4991-a4ca-132875afdf19" providerId="ADAL" clId="{959C84F7-CD2F-4593-9B31-B33CBC168A23}" dt="2026-04-15T09:37:26.357" v="732" actId="207"/>
          <ac:spMkLst>
            <pc:docMk/>
            <pc:sldMk cId="264219434" sldId="286"/>
            <ac:spMk id="32" creationId="{F35BE21B-664C-AEC3-A141-889908D31B4E}"/>
          </ac:spMkLst>
        </pc:spChg>
        <pc:spChg chg="add del mod">
          <ac:chgData name="Nneka Oti" userId="c397fa1b-12b2-4991-a4ca-132875afdf19" providerId="ADAL" clId="{959C84F7-CD2F-4593-9B31-B33CBC168A23}" dt="2026-04-15T09:37:26.357" v="732" actId="207"/>
          <ac:spMkLst>
            <pc:docMk/>
            <pc:sldMk cId="264219434" sldId="286"/>
            <ac:spMk id="33" creationId="{D193089E-B4F8-0AAB-9D06-0473B9B0FFD5}"/>
          </ac:spMkLst>
        </pc:spChg>
        <pc:spChg chg="add del mod">
          <ac:chgData name="Nneka Oti" userId="c397fa1b-12b2-4991-a4ca-132875afdf19" providerId="ADAL" clId="{959C84F7-CD2F-4593-9B31-B33CBC168A23}" dt="2026-04-15T09:37:26.357" v="732" actId="207"/>
          <ac:spMkLst>
            <pc:docMk/>
            <pc:sldMk cId="264219434" sldId="286"/>
            <ac:spMk id="34" creationId="{04F95439-1D33-E95B-3150-BB5FE5AAF7B8}"/>
          </ac:spMkLst>
        </pc:spChg>
        <pc:spChg chg="add del mod">
          <ac:chgData name="Nneka Oti" userId="c397fa1b-12b2-4991-a4ca-132875afdf19" providerId="ADAL" clId="{959C84F7-CD2F-4593-9B31-B33CBC168A23}" dt="2026-04-15T09:37:26.357" v="732" actId="207"/>
          <ac:spMkLst>
            <pc:docMk/>
            <pc:sldMk cId="264219434" sldId="286"/>
            <ac:spMk id="35" creationId="{333D19E2-CDB3-429E-E820-547BF7969C1E}"/>
          </ac:spMkLst>
        </pc:spChg>
        <pc:spChg chg="add del mod">
          <ac:chgData name="Nneka Oti" userId="c397fa1b-12b2-4991-a4ca-132875afdf19" providerId="ADAL" clId="{959C84F7-CD2F-4593-9B31-B33CBC168A23}" dt="2026-04-15T09:37:26.357" v="732" actId="207"/>
          <ac:spMkLst>
            <pc:docMk/>
            <pc:sldMk cId="264219434" sldId="286"/>
            <ac:spMk id="36" creationId="{CC8910DA-5C52-CBF8-5F76-4E14DFFE13F1}"/>
          </ac:spMkLst>
        </pc:spChg>
        <pc:spChg chg="add mod">
          <ac:chgData name="Nneka Oti" userId="c397fa1b-12b2-4991-a4ca-132875afdf19" providerId="ADAL" clId="{959C84F7-CD2F-4593-9B31-B33CBC168A23}" dt="2026-04-15T09:34:55.170" v="710" actId="1076"/>
          <ac:spMkLst>
            <pc:docMk/>
            <pc:sldMk cId="264219434" sldId="286"/>
            <ac:spMk id="37" creationId="{6073F60E-C087-43A1-097A-940965C24892}"/>
          </ac:spMkLst>
        </pc:spChg>
        <pc:spChg chg="add mod">
          <ac:chgData name="Nneka Oti" userId="c397fa1b-12b2-4991-a4ca-132875afdf19" providerId="ADAL" clId="{959C84F7-CD2F-4593-9B31-B33CBC168A23}" dt="2026-04-15T09:34:08.465" v="701"/>
          <ac:spMkLst>
            <pc:docMk/>
            <pc:sldMk cId="264219434" sldId="286"/>
            <ac:spMk id="38" creationId="{B59E5BB4-E441-F904-4902-FE7F684FF5AC}"/>
          </ac:spMkLst>
        </pc:spChg>
        <pc:spChg chg="add del mod">
          <ac:chgData name="Nneka Oti" userId="c397fa1b-12b2-4991-a4ca-132875afdf19" providerId="ADAL" clId="{959C84F7-CD2F-4593-9B31-B33CBC168A23}" dt="2026-04-15T09:34:22.487" v="705" actId="21"/>
          <ac:spMkLst>
            <pc:docMk/>
            <pc:sldMk cId="264219434" sldId="286"/>
            <ac:spMk id="40" creationId="{3C5D18AE-CF87-8EEF-64D4-8987058D20EA}"/>
          </ac:spMkLst>
        </pc:spChg>
      </pc:sldChg>
      <pc:sldChg chg="add del">
        <pc:chgData name="Nneka Oti" userId="c397fa1b-12b2-4991-a4ca-132875afdf19" providerId="ADAL" clId="{959C84F7-CD2F-4593-9B31-B33CBC168A23}" dt="2026-04-15T09:30:40.566" v="674" actId="2696"/>
        <pc:sldMkLst>
          <pc:docMk/>
          <pc:sldMk cId="2055529746" sldId="286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FA2BE0-38A2-5E4A-AA02-B96062EE5405}" type="datetimeFigureOut">
              <a:rPr lang="en-US" smtClean="0"/>
              <a:t>15-Apr-26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760AE0-EBCE-084A-A322-0FAE3B5414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74629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760AE0-EBCE-084A-A322-0FAE3B5414E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18401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20C94E-6800-2768-CAB8-D92395A8F6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8189F83-0634-DB7C-9F7F-BEFC944212C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0F555DB-102F-4646-8755-8E22C4B084E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C4CA94-6ABF-CF56-0971-9F12C074A4B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760AE0-EBCE-084A-A322-0FAE3B5414E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81185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9009BD-663B-90C9-9389-FCAFAF63DD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51470EE-D11B-91A1-4D5A-A7A2E11B01A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556C41C-13A1-8441-FBF3-700F9284D13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411925-7709-51B0-AB58-B54F2F3A5EB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760AE0-EBCE-084A-A322-0FAE3B5414E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60963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0AE2BB-C7DD-2825-EA15-E0635F7AD3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1C39FC8-C4F4-710B-8EC2-5EE8A22EAA4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668126F-EB7E-2340-9ABC-35A79EA98F9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2050CA0-710F-3A36-0CB0-7836D02A7C7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760AE0-EBCE-084A-A322-0FAE3B5414E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5780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BF778B7A-0BAB-344D-E92E-A0729C435C6D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DCEB957-7DD0-546B-0B6B-7805155E3FC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30828" y="2473036"/>
            <a:ext cx="3681699" cy="3000484"/>
          </a:xfrm>
        </p:spPr>
        <p:txBody>
          <a:bodyPr anchor="ctr"/>
          <a:lstStyle>
            <a:lvl1pPr algn="l">
              <a:defRPr sz="4800" b="1" i="0">
                <a:solidFill>
                  <a:schemeClr val="bg1"/>
                </a:solidFill>
                <a:latin typeface="Frutiger LT Std 45 Light" panose="020B0402020204020204" pitchFamily="34" charset="77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24FA9D-EB9B-035A-BB8A-2CB590ADAEB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239000" y="4700588"/>
            <a:ext cx="2743200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  <a:latin typeface="Frutiger LT Std 55 Roman" panose="020B0602020204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DC1B00-45EE-9908-751F-FC4524BA9F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36628" y="6356350"/>
            <a:ext cx="2743200" cy="365125"/>
          </a:xfrm>
        </p:spPr>
        <p:txBody>
          <a:bodyPr/>
          <a:lstStyle/>
          <a:p>
            <a:fld id="{1E19C2D0-441C-7A4E-9FEE-BA4F0892DA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44851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3BA68D-BCB0-0105-EB4D-1BBC88662B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99CC243-A948-EE10-120B-8CD1C9D724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472BC9-069A-DE1A-3049-A7C19CB7C4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4D471-3D6F-9F4C-B1DA-DB14A1E02A8B}" type="datetimeFigureOut">
              <a:rPr lang="en-US" smtClean="0"/>
              <a:t>15-Apr-26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3A1816-5E23-8832-21EF-D929E42F2F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79BF3C-11A8-0FE1-DBF3-87BF3FF058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9C2D0-441C-7A4E-9FEE-BA4F0892DA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6045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06A4D8F-DB5B-BB81-71A6-5D4BD7A8355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4626B52-B609-3DB0-1A59-FE525AA8D88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5FE780-8F94-27FD-0847-84BB15A73A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4D471-3D6F-9F4C-B1DA-DB14A1E02A8B}" type="datetimeFigureOut">
              <a:rPr lang="en-US" smtClean="0"/>
              <a:t>15-Apr-26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035B95-18B3-155D-E313-91D7E09DF9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657242-B221-990F-7713-82F68B5719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9C2D0-441C-7A4E-9FEE-BA4F0892DA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54584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EE6F372-020A-18E1-D4B3-387F7F8B3B48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E3CCA2F-5554-8010-94FD-DC5938E8AC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281" y="1064871"/>
            <a:ext cx="10515600" cy="960699"/>
          </a:xfrm>
        </p:spPr>
        <p:txBody>
          <a:bodyPr/>
          <a:lstStyle>
            <a:lvl1pPr>
              <a:defRPr sz="4000" b="1" i="0">
                <a:solidFill>
                  <a:srgbClr val="002060"/>
                </a:solidFill>
                <a:latin typeface="Frutiger LT Std 45 Light" panose="020B0402020204020204" pitchFamily="34" charset="77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243023-B3F4-1217-D0F4-423D883762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281" y="2506662"/>
            <a:ext cx="10515600" cy="4351338"/>
          </a:xfrm>
        </p:spPr>
        <p:txBody>
          <a:bodyPr/>
          <a:lstStyle>
            <a:lvl1pPr>
              <a:defRPr>
                <a:solidFill>
                  <a:srgbClr val="002060"/>
                </a:solidFill>
                <a:latin typeface="Frutiger LT Std 55 Roman" panose="020B0602020204020204" pitchFamily="34" charset="77"/>
              </a:defRPr>
            </a:lvl1pPr>
            <a:lvl2pPr>
              <a:defRPr>
                <a:solidFill>
                  <a:srgbClr val="002060"/>
                </a:solidFill>
                <a:latin typeface="Frutiger LT Std 55 Roman" panose="020B0602020204020204" pitchFamily="34" charset="77"/>
              </a:defRPr>
            </a:lvl2pPr>
            <a:lvl3pPr>
              <a:defRPr>
                <a:solidFill>
                  <a:srgbClr val="002060"/>
                </a:solidFill>
                <a:latin typeface="Frutiger LT Std 55 Roman" panose="020B0602020204020204" pitchFamily="34" charset="77"/>
              </a:defRPr>
            </a:lvl3pPr>
            <a:lvl4pPr>
              <a:defRPr>
                <a:solidFill>
                  <a:srgbClr val="002060"/>
                </a:solidFill>
                <a:latin typeface="Frutiger LT Std 55 Roman" panose="020B0602020204020204" pitchFamily="34" charset="77"/>
              </a:defRPr>
            </a:lvl4pPr>
            <a:lvl5pPr>
              <a:defRPr>
                <a:solidFill>
                  <a:srgbClr val="002060"/>
                </a:solidFill>
                <a:latin typeface="Frutiger LT Std 55 Roman" panose="020B0602020204020204" pitchFamily="34" charset="77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592B91-C9F8-F01E-392B-A133605C79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19886" y="6356350"/>
            <a:ext cx="2743200" cy="365125"/>
          </a:xfrm>
        </p:spPr>
        <p:txBody>
          <a:bodyPr/>
          <a:lstStyle/>
          <a:p>
            <a:fld id="{1E19C2D0-441C-7A4E-9FEE-BA4F0892DA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42697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9AD1CB-319C-3F9F-253D-5A9F373193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A2A60B2-0CAA-FC18-E5E2-A2BC71BD14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5C380D-5A0F-1579-3ADE-786BCA0B06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4D471-3D6F-9F4C-B1DA-DB14A1E02A8B}" type="datetimeFigureOut">
              <a:rPr lang="en-US" smtClean="0"/>
              <a:t>15-Apr-26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B143AB-0AAB-B428-2793-AEFE19C33F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601BDB-83D6-D2FF-5052-4E4831E155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9C2D0-441C-7A4E-9FEE-BA4F0892DA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31211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4C0DB5-30C5-8F81-9889-98CC6AC709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710D2C-6C38-3232-9617-2A40F1C094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19323B2-CB82-AC16-B312-ED7A3E5C4F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D638EF2-F3F5-8EDE-7938-CADD5F9082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4D471-3D6F-9F4C-B1DA-DB14A1E02A8B}" type="datetimeFigureOut">
              <a:rPr lang="en-US" smtClean="0"/>
              <a:t>15-Apr-26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9563A06-0258-7CE5-8D63-2E370643B1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D777815-2A16-16F0-6F1F-06C1C6F418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9C2D0-441C-7A4E-9FEE-BA4F0892DA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4612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653305-8D87-B419-5F66-1C8B9D80B2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30CE01-B7A6-5F97-EC6F-57BD2C1254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058C520-537A-89DE-35B8-04FA4306FD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C6A21C1-FD64-EF43-EE56-D529672E736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FB7A4D-2D56-0A8B-3AC5-3212FF0C73E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DCDA38F-7A4A-1C4F-C5AD-6F75E76B4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4D471-3D6F-9F4C-B1DA-DB14A1E02A8B}" type="datetimeFigureOut">
              <a:rPr lang="en-US" smtClean="0"/>
              <a:t>15-Apr-26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434AC1A-F72C-A68D-D692-BA2A6141B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A01F153-4EEE-BF27-F9F3-0E805F7234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9C2D0-441C-7A4E-9FEE-BA4F0892DA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07104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F56C2C-8E63-C58B-F41C-D5291934A7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8821B08-D5E3-AFB3-60C6-DBAF5F37A7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4D471-3D6F-9F4C-B1DA-DB14A1E02A8B}" type="datetimeFigureOut">
              <a:rPr lang="en-US" smtClean="0"/>
              <a:t>15-Apr-26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463816F-779C-1E3E-6023-121A4EC4BB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B692905-544C-2B38-1F32-EAC2CBC501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9C2D0-441C-7A4E-9FEE-BA4F0892DA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02042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B1E59E1-2A83-759C-5D3C-260DF6398D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4D471-3D6F-9F4C-B1DA-DB14A1E02A8B}" type="datetimeFigureOut">
              <a:rPr lang="en-US" smtClean="0"/>
              <a:t>15-Apr-26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D226BFA-5739-FD5F-A5F3-B001FA6D4C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164B036-29BC-B9A8-B241-0AFE48FFEC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9C2D0-441C-7A4E-9FEE-BA4F0892DA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66118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277E0D-FC30-D9A5-BEF4-9DA2A712CE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CCA09C-D21B-02B7-32DD-66E1780665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A9FD7C-444C-3F12-2D52-DD859E68AF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8E2AF9C-F709-6252-09C1-E51429E4FB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4D471-3D6F-9F4C-B1DA-DB14A1E02A8B}" type="datetimeFigureOut">
              <a:rPr lang="en-US" smtClean="0"/>
              <a:t>15-Apr-26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145A5B5-C506-6471-E481-79920B1C25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F8C469-47F6-BD66-EBBE-2E27E036DD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9C2D0-441C-7A4E-9FEE-BA4F0892DA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1914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FA4AD3-6E60-0911-3E67-20B867E792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5D302B6-A3B5-D05F-E64D-3AADA5F8D2E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B46B95C-93BF-027B-E770-7E79E86C07C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A3F41B9-BA0B-D8A1-41E7-BBA73201D0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4D471-3D6F-9F4C-B1DA-DB14A1E02A8B}" type="datetimeFigureOut">
              <a:rPr lang="en-US" smtClean="0"/>
              <a:t>15-Apr-26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908B398-EBAD-78B9-0826-7B1C839329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0AC1476-4438-0787-CD8B-7185DE5A45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9C2D0-441C-7A4E-9FEE-BA4F0892DA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24571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D8528B8-6252-A50D-EB69-0E22404945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EC4E487-C495-8712-6435-C1B27BC0B6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844984-AECC-A468-A33C-C871DC65E9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B64D471-3D6F-9F4C-B1DA-DB14A1E02A8B}" type="datetimeFigureOut">
              <a:rPr lang="en-US" smtClean="0"/>
              <a:t>15-Apr-26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FBB51E-0AE6-C1DB-0A5E-724DDAE3924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B382B0-5DBC-336F-FB22-B1CA62A7D9D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E19C2D0-441C-7A4E-9FEE-BA4F0892DA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66426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gNU1WUp9USI?feature=oembed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stepintothenhs.nhs.uk/primary-schools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2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6.svg"/><Relationship Id="rId10" Type="http://schemas.openxmlformats.org/officeDocument/2006/relationships/image" Target="../media/image18.png"/><Relationship Id="rId4" Type="http://schemas.openxmlformats.org/officeDocument/2006/relationships/image" Target="../media/image13.png"/><Relationship Id="rId9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21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20.png"/><Relationship Id="rId17" Type="http://schemas.openxmlformats.org/officeDocument/2006/relationships/image" Target="../media/image25.jpe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9.png"/><Relationship Id="rId5" Type="http://schemas.openxmlformats.org/officeDocument/2006/relationships/image" Target="../media/image6.svg"/><Relationship Id="rId15" Type="http://schemas.openxmlformats.org/officeDocument/2006/relationships/image" Target="../media/image23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21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20.png"/><Relationship Id="rId17" Type="http://schemas.openxmlformats.org/officeDocument/2006/relationships/image" Target="../media/image25.jpe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9.png"/><Relationship Id="rId5" Type="http://schemas.openxmlformats.org/officeDocument/2006/relationships/image" Target="../media/image6.svg"/><Relationship Id="rId15" Type="http://schemas.openxmlformats.org/officeDocument/2006/relationships/image" Target="../media/image23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A4A4BA-6C61-B608-E6B4-8D06698FECA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Introducing the NHS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B66C6FE-0307-D058-79AF-D7079C5E8EB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KS1 activity</a:t>
            </a:r>
            <a:br>
              <a:rPr lang="en-US" dirty="0"/>
            </a:br>
            <a:r>
              <a:rPr lang="en-US" dirty="0"/>
              <a:t>slides</a:t>
            </a:r>
          </a:p>
        </p:txBody>
      </p:sp>
    </p:spTree>
    <p:extLst>
      <p:ext uri="{BB962C8B-B14F-4D97-AF65-F5344CB8AC3E}">
        <p14:creationId xmlns:p14="http://schemas.microsoft.com/office/powerpoint/2010/main" val="7437788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B62D98-29B7-CCD4-B5C0-05225DC69D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1C2BF2-8311-C05E-BC58-55803567EF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True or false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A6426FE-DA55-414C-CA61-7684BC46A6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281" y="2025570"/>
            <a:ext cx="10955438" cy="72455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latin typeface="Frutiger LT Std 45 Light" panose="020B0402020204020204" pitchFamily="34" charset="77"/>
                <a:ea typeface="Libre Baskerville Bold"/>
                <a:cs typeface="Arial" panose="020B0604020202020204" pitchFamily="34" charset="0"/>
                <a:sym typeface="Libre Baskerville Bold"/>
              </a:rPr>
              <a:t>People who clean hospitals are also part of the NHS</a:t>
            </a:r>
            <a:endParaRPr lang="en-US" sz="24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0CFA1B1-1A41-ACFE-1085-2E8C59468CAE}"/>
              </a:ext>
            </a:extLst>
          </p:cNvPr>
          <p:cNvSpPr txBox="1">
            <a:spLocks/>
          </p:cNvSpPr>
          <p:nvPr/>
        </p:nvSpPr>
        <p:spPr>
          <a:xfrm>
            <a:off x="2211554" y="3304530"/>
            <a:ext cx="3343599" cy="14034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400" dirty="0">
                <a:latin typeface="Frutiger LT Std 45 Light" panose="020B0402020204020204" pitchFamily="34" charset="77"/>
                <a:ea typeface="Libre Baskerville Bold"/>
                <a:cs typeface="Arial" panose="020B0604020202020204" pitchFamily="34" charset="0"/>
                <a:sym typeface="Libre Baskerville Bold"/>
              </a:rPr>
              <a:t>Thumbs up for true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DFA5F6D-BBFF-E0D1-6160-6EF8856F64D8}"/>
              </a:ext>
            </a:extLst>
          </p:cNvPr>
          <p:cNvSpPr txBox="1">
            <a:spLocks/>
          </p:cNvSpPr>
          <p:nvPr/>
        </p:nvSpPr>
        <p:spPr>
          <a:xfrm>
            <a:off x="7273378" y="3304530"/>
            <a:ext cx="3343599" cy="14034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400" dirty="0">
                <a:latin typeface="Frutiger LT Std 45 Light" panose="020B0402020204020204" pitchFamily="34" charset="77"/>
                <a:ea typeface="Libre Baskerville Bold"/>
                <a:cs typeface="Arial" panose="020B0604020202020204" pitchFamily="34" charset="0"/>
                <a:sym typeface="Libre Baskerville Bold"/>
              </a:rPr>
              <a:t>Thumbs down for false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333D6B7-9E52-6F0F-A9CD-34D4630FCD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73177" y="2993065"/>
            <a:ext cx="1329517" cy="125611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1E3D80F-61B1-DB42-2A2F-ED5C7B923D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9377" y="2750128"/>
            <a:ext cx="1329517" cy="1256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004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5592FA-D37F-807F-200E-A298488BEC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E1B79A-37D2-7B75-8937-CBAB834272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True or false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FEFDC953-7067-7527-A2CF-9D82DA23BB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281" y="2025570"/>
            <a:ext cx="10955438" cy="72455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latin typeface="Frutiger LT Std 45 Light" panose="020B0402020204020204" pitchFamily="34" charset="77"/>
                <a:ea typeface="Libre Baskerville Bold"/>
                <a:cs typeface="Arial" panose="020B0604020202020204" pitchFamily="34" charset="0"/>
                <a:sym typeface="Libre Baskerville Bold"/>
              </a:rPr>
              <a:t>People who clean hospitals are also part of the NHS</a:t>
            </a:r>
            <a:endParaRPr lang="en-US" sz="2400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F16E97B-5C7A-0FB8-CCE3-09228CBB6884}"/>
              </a:ext>
            </a:extLst>
          </p:cNvPr>
          <p:cNvSpPr txBox="1">
            <a:spLocks/>
          </p:cNvSpPr>
          <p:nvPr/>
        </p:nvSpPr>
        <p:spPr>
          <a:xfrm>
            <a:off x="2368868" y="2919407"/>
            <a:ext cx="9204851" cy="16387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400" b="1" dirty="0">
                <a:latin typeface="Frutiger LT Std 45 Light" panose="020B0402020204020204" pitchFamily="34" charset="77"/>
                <a:ea typeface="Libre Baskerville Bold"/>
                <a:cs typeface="Arial" panose="020B0604020202020204" pitchFamily="34" charset="0"/>
                <a:sym typeface="Libre Baskerville Bold"/>
              </a:rPr>
              <a:t>True! </a:t>
            </a:r>
            <a:r>
              <a:rPr lang="en-US" sz="2400" dirty="0">
                <a:latin typeface="Frutiger LT Std 45 Light" panose="020B0402020204020204" pitchFamily="34" charset="77"/>
                <a:ea typeface="Libre Baskerville Bold"/>
                <a:cs typeface="Arial" panose="020B0604020202020204" pitchFamily="34" charset="0"/>
                <a:sym typeface="Libre Baskerville Bold"/>
              </a:rPr>
              <a:t>Cleaners help keep hospitals safe and healthy for patients and staff – they are an important part of the NHS team!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E868900-7C70-ABB8-13C6-0BBAAACD2C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9377" y="2750128"/>
            <a:ext cx="1329517" cy="1256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50873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D040E9-AA88-1ABF-3242-CE852AE277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BF4A09-E939-9399-F702-54B5D90C24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True or false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BB86AD0-6EC8-2F15-870F-05430C3FC1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281" y="2025570"/>
            <a:ext cx="10955438" cy="72455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latin typeface="Frutiger LT Std 45 Light" panose="020B0402020204020204" pitchFamily="34" charset="77"/>
                <a:ea typeface="Libre Baskerville Bold"/>
                <a:cs typeface="Arial" panose="020B0604020202020204" pitchFamily="34" charset="0"/>
                <a:sym typeface="Libre Baskerville Bold"/>
              </a:rPr>
              <a:t>Only people who like science can work in the NHS</a:t>
            </a:r>
            <a:endParaRPr lang="en-US" sz="24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5D89C4ED-40BB-D8B1-187A-517FB6A054DB}"/>
              </a:ext>
            </a:extLst>
          </p:cNvPr>
          <p:cNvSpPr txBox="1">
            <a:spLocks/>
          </p:cNvSpPr>
          <p:nvPr/>
        </p:nvSpPr>
        <p:spPr>
          <a:xfrm>
            <a:off x="2211554" y="3304530"/>
            <a:ext cx="3343599" cy="14034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400" dirty="0">
                <a:latin typeface="Frutiger LT Std 45 Light" panose="020B0402020204020204" pitchFamily="34" charset="77"/>
                <a:ea typeface="Libre Baskerville Bold"/>
                <a:cs typeface="Arial" panose="020B0604020202020204" pitchFamily="34" charset="0"/>
                <a:sym typeface="Libre Baskerville Bold"/>
              </a:rPr>
              <a:t>Thumbs up for true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42B08A8D-2F06-633A-51B7-AB9B1D0CE4B8}"/>
              </a:ext>
            </a:extLst>
          </p:cNvPr>
          <p:cNvSpPr txBox="1">
            <a:spLocks/>
          </p:cNvSpPr>
          <p:nvPr/>
        </p:nvSpPr>
        <p:spPr>
          <a:xfrm>
            <a:off x="7273378" y="3304530"/>
            <a:ext cx="3343599" cy="14034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400" dirty="0">
                <a:latin typeface="Frutiger LT Std 45 Light" panose="020B0402020204020204" pitchFamily="34" charset="77"/>
                <a:ea typeface="Libre Baskerville Bold"/>
                <a:cs typeface="Arial" panose="020B0604020202020204" pitchFamily="34" charset="0"/>
                <a:sym typeface="Libre Baskerville Bold"/>
              </a:rPr>
              <a:t>Thumbs down for false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C408BF5-034B-0B1A-51A1-FBB97CE506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73177" y="2993065"/>
            <a:ext cx="1329517" cy="125611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72C2E93-3CD7-0D2D-227F-37A5B09055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9377" y="2750128"/>
            <a:ext cx="1329517" cy="1256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2811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2E9C5B-06E6-DE2E-AA3F-32ACFD2602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5D8C9B-7AE8-3D73-1807-08B18A2E10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True or false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E46B070-0118-E380-38FA-C87F9E8A7D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281" y="2025570"/>
            <a:ext cx="10955438" cy="72455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latin typeface="Frutiger LT Std 45 Light" panose="020B0402020204020204" pitchFamily="34" charset="77"/>
                <a:ea typeface="Libre Baskerville Bold"/>
                <a:cs typeface="Arial" panose="020B0604020202020204" pitchFamily="34" charset="0"/>
                <a:sym typeface="Libre Baskerville Bold"/>
              </a:rPr>
              <a:t>Only people who like science can work in the NHS</a:t>
            </a:r>
            <a:endParaRPr lang="en-US" sz="2400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EDFBC63-F65E-B90D-8FCA-3AA1F1F83A7C}"/>
              </a:ext>
            </a:extLst>
          </p:cNvPr>
          <p:cNvSpPr txBox="1">
            <a:spLocks/>
          </p:cNvSpPr>
          <p:nvPr/>
        </p:nvSpPr>
        <p:spPr>
          <a:xfrm>
            <a:off x="2368868" y="2919407"/>
            <a:ext cx="9204851" cy="16387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400" b="1" dirty="0">
                <a:latin typeface="Frutiger LT Std 45 Light" panose="020B0402020204020204" pitchFamily="34" charset="77"/>
                <a:ea typeface="Libre Baskerville Bold"/>
                <a:cs typeface="Arial" panose="020B0604020202020204" pitchFamily="34" charset="0"/>
                <a:sym typeface="Libre Baskerville Bold"/>
              </a:rPr>
              <a:t>False! </a:t>
            </a:r>
            <a:r>
              <a:rPr lang="en-US" sz="2400" dirty="0">
                <a:latin typeface="Frutiger LT Std 45 Light" panose="020B0402020204020204" pitchFamily="34" charset="77"/>
                <a:ea typeface="Libre Baskerville Bold"/>
                <a:cs typeface="Arial" panose="020B0604020202020204" pitchFamily="34" charset="0"/>
                <a:sym typeface="Libre Baskerville Bold"/>
              </a:rPr>
              <a:t>The NHS has jobs for all kinds of people! You can work with computers, art, cooking, and lots more – you don’t have to love science to be part of the team!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1E559B5-691D-D626-A9F1-454618B65A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7104" y="2993065"/>
            <a:ext cx="1329517" cy="1256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02215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B8823A-CB5A-148B-B79D-11E3366283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B39F68-06A4-F1F6-DB36-7FF5B0D81D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True or false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95BF60C-ECC5-E0AB-7D1A-3A75E3BA1F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281" y="2025570"/>
            <a:ext cx="10955438" cy="72455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latin typeface="Frutiger LT Std 45 Light" panose="020B0402020204020204" pitchFamily="34" charset="77"/>
                <a:ea typeface="Libre Baskerville Bold"/>
                <a:cs typeface="Arial" panose="020B0604020202020204" pitchFamily="34" charset="0"/>
                <a:sym typeface="Libre Baskerville Bold"/>
              </a:rPr>
              <a:t>The NHS has jobs for people who like working with computers</a:t>
            </a:r>
            <a:endParaRPr lang="en-US" sz="2400" dirty="0"/>
          </a:p>
          <a:p>
            <a:pPr marL="0" indent="0">
              <a:buNone/>
            </a:pPr>
            <a:endParaRPr lang="en-US" sz="24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FBDC002-FC4E-94E1-DE48-03C761658D16}"/>
              </a:ext>
            </a:extLst>
          </p:cNvPr>
          <p:cNvSpPr txBox="1">
            <a:spLocks/>
          </p:cNvSpPr>
          <p:nvPr/>
        </p:nvSpPr>
        <p:spPr>
          <a:xfrm>
            <a:off x="2211554" y="3304530"/>
            <a:ext cx="3343599" cy="14034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Frutiger LT Std 45 Light" panose="020B0402020204020204" pitchFamily="34" charset="77"/>
                <a:ea typeface="Libre Baskerville Bold"/>
                <a:cs typeface="Arial" panose="020B0604020202020204" pitchFamily="34" charset="0"/>
                <a:sym typeface="Libre Baskerville Bold"/>
              </a:rPr>
              <a:t>Thumbs up for true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6B35DE5-87BE-0AD5-CFB0-AFD0DE98A6D1}"/>
              </a:ext>
            </a:extLst>
          </p:cNvPr>
          <p:cNvSpPr txBox="1">
            <a:spLocks/>
          </p:cNvSpPr>
          <p:nvPr/>
        </p:nvSpPr>
        <p:spPr>
          <a:xfrm>
            <a:off x="7273378" y="3304530"/>
            <a:ext cx="3343599" cy="14034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Frutiger LT Std 45 Light" panose="020B0402020204020204" pitchFamily="34" charset="77"/>
                <a:ea typeface="Libre Baskerville Bold"/>
                <a:cs typeface="Arial" panose="020B0604020202020204" pitchFamily="34" charset="0"/>
                <a:sym typeface="Libre Baskerville Bold"/>
              </a:rPr>
              <a:t>Thumbs down for false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65000E2-087E-EC4B-799F-DE423DF74E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73177" y="2993065"/>
            <a:ext cx="1329517" cy="125611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8CEFC45-2A3D-1A0F-3752-742BBA71FA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9377" y="2750128"/>
            <a:ext cx="1329517" cy="1256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35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B59C34-25D7-56ED-23F1-D5BC5BD18A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DB5613-E2E3-DB56-F6C5-85AEF2F2F0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True or false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75447E3-D4BB-DFDF-C9DB-DBE4AA251D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281" y="2025570"/>
            <a:ext cx="10955438" cy="72455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latin typeface="Frutiger LT Std 45 Light" panose="020B0402020204020204" pitchFamily="34" charset="77"/>
                <a:ea typeface="Libre Baskerville Bold"/>
                <a:cs typeface="Arial" panose="020B0604020202020204" pitchFamily="34" charset="0"/>
                <a:sym typeface="Libre Baskerville Bold"/>
              </a:rPr>
              <a:t>The NHS has jobs for people who like working with computers</a:t>
            </a:r>
            <a:endParaRPr lang="en-US" sz="2400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EFC7AD6-4C56-D36B-0EED-BB792591B3BC}"/>
              </a:ext>
            </a:extLst>
          </p:cNvPr>
          <p:cNvSpPr txBox="1">
            <a:spLocks/>
          </p:cNvSpPr>
          <p:nvPr/>
        </p:nvSpPr>
        <p:spPr>
          <a:xfrm>
            <a:off x="2368868" y="2919407"/>
            <a:ext cx="9204851" cy="16387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400" b="1" dirty="0">
                <a:latin typeface="Frutiger LT Std 45 Light" panose="020B0402020204020204" pitchFamily="34" charset="77"/>
                <a:ea typeface="Libre Baskerville Bold"/>
                <a:cs typeface="Arial" panose="020B0604020202020204" pitchFamily="34" charset="0"/>
                <a:sym typeface="Libre Baskerville Bold"/>
              </a:rPr>
              <a:t>True! </a:t>
            </a:r>
            <a:r>
              <a:rPr lang="en-US" sz="2400" dirty="0">
                <a:latin typeface="Frutiger LT Std 45 Light" panose="020B0402020204020204" pitchFamily="34" charset="77"/>
                <a:ea typeface="Libre Baskerville Bold"/>
                <a:cs typeface="Arial" panose="020B0604020202020204" pitchFamily="34" charset="0"/>
                <a:sym typeface="Libre Baskerville Bold"/>
              </a:rPr>
              <a:t>Some NHS workers help keep patient notes safe, create health apps, or make sure computers in hospitals work properly – all important jobs in the NHS!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84BCC3D-C5C0-1C4B-0247-FAFF100CF4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9377" y="2750128"/>
            <a:ext cx="1329517" cy="1256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70328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819618-0853-E057-B4B0-85A029F5FC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BF30AA-AA72-F208-D76D-82B2518BD6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True or false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1D517C1-A816-B0D3-11CB-F3DA69AFDB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281" y="2025570"/>
            <a:ext cx="10955438" cy="72455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latin typeface="Frutiger LT Std 45 Light" panose="020B0402020204020204" pitchFamily="34" charset="77"/>
                <a:ea typeface="Libre Baskerville Bold"/>
                <a:cs typeface="Arial" panose="020B0604020202020204" pitchFamily="34" charset="0"/>
                <a:sym typeface="Libre Baskerville Bold"/>
              </a:rPr>
              <a:t>The NHS only helps people in hospitals</a:t>
            </a:r>
            <a:endParaRPr lang="en-US" sz="24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52A3483D-6A7F-DBE0-5C75-2C83232C637B}"/>
              </a:ext>
            </a:extLst>
          </p:cNvPr>
          <p:cNvSpPr txBox="1">
            <a:spLocks/>
          </p:cNvSpPr>
          <p:nvPr/>
        </p:nvSpPr>
        <p:spPr>
          <a:xfrm>
            <a:off x="2211554" y="3304530"/>
            <a:ext cx="3343599" cy="14034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400" dirty="0">
                <a:latin typeface="Frutiger LT Std 45 Light" panose="020B0402020204020204" pitchFamily="34" charset="77"/>
                <a:ea typeface="Libre Baskerville Bold"/>
                <a:cs typeface="Arial" panose="020B0604020202020204" pitchFamily="34" charset="0"/>
                <a:sym typeface="Libre Baskerville Bold"/>
              </a:rPr>
              <a:t>Thumbs up for true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0AD3DC1-6307-A89F-F228-517E10E3506E}"/>
              </a:ext>
            </a:extLst>
          </p:cNvPr>
          <p:cNvSpPr txBox="1">
            <a:spLocks/>
          </p:cNvSpPr>
          <p:nvPr/>
        </p:nvSpPr>
        <p:spPr>
          <a:xfrm>
            <a:off x="7273378" y="3304530"/>
            <a:ext cx="3343599" cy="14034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400" dirty="0">
                <a:latin typeface="Frutiger LT Std 45 Light" panose="020B0402020204020204" pitchFamily="34" charset="77"/>
                <a:ea typeface="Libre Baskerville Bold"/>
                <a:cs typeface="Arial" panose="020B0604020202020204" pitchFamily="34" charset="0"/>
                <a:sym typeface="Libre Baskerville Bold"/>
              </a:rPr>
              <a:t>Thumbs down for false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B58AC1D-6AB7-35AF-0171-D7E1C34A7C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73177" y="2993065"/>
            <a:ext cx="1329517" cy="125611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CBCDDBE-5A59-104C-6A55-6E7106B2CD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9377" y="2750128"/>
            <a:ext cx="1329517" cy="1256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937205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505581-A051-163A-E9CE-1C5A0B0262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6C033E-BD82-8534-8207-578B45315B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True or false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DA50E08-EDCB-FCA8-C85A-83A7119C6D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281" y="2025570"/>
            <a:ext cx="10955438" cy="72455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latin typeface="Frutiger LT Std 45 Light" panose="020B0402020204020204" pitchFamily="34" charset="77"/>
                <a:ea typeface="Libre Baskerville Bold"/>
                <a:cs typeface="Arial" panose="020B0604020202020204" pitchFamily="34" charset="0"/>
                <a:sym typeface="Libre Baskerville Bold"/>
              </a:rPr>
              <a:t>The NHS only helps people in hospitals</a:t>
            </a:r>
            <a:endParaRPr lang="en-US" sz="2400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73E3C08-C9B5-EEAD-6C8A-CFBB8461451C}"/>
              </a:ext>
            </a:extLst>
          </p:cNvPr>
          <p:cNvSpPr txBox="1">
            <a:spLocks/>
          </p:cNvSpPr>
          <p:nvPr/>
        </p:nvSpPr>
        <p:spPr>
          <a:xfrm>
            <a:off x="2368868" y="2919407"/>
            <a:ext cx="9204851" cy="16387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400" b="1" dirty="0">
                <a:latin typeface="Frutiger LT Std 45 Light" panose="020B0402020204020204" pitchFamily="34" charset="77"/>
                <a:ea typeface="Libre Baskerville Bold"/>
                <a:cs typeface="Arial" panose="020B0604020202020204" pitchFamily="34" charset="0"/>
                <a:sym typeface="Libre Baskerville Bold"/>
              </a:rPr>
              <a:t>False! </a:t>
            </a:r>
            <a:r>
              <a:rPr lang="en-US" sz="2400" dirty="0">
                <a:latin typeface="Frutiger LT Std 45 Light" panose="020B0402020204020204" pitchFamily="34" charset="77"/>
                <a:ea typeface="Libre Baskerville Bold"/>
                <a:cs typeface="Arial" panose="020B0604020202020204" pitchFamily="34" charset="0"/>
                <a:sym typeface="Libre Baskerville Bold"/>
              </a:rPr>
              <a:t>The NHS helps people in lots of places – hospitals, clinics, schools, pharmacies, and even in people’s homes!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CD6421D-02C7-F3E7-514F-1E077E3292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7104" y="2993065"/>
            <a:ext cx="1329517" cy="1256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94962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D68FE6-2B35-04CA-B348-CFA63050EA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6AFF83-60A3-DDD4-5C9E-5BDE6276D1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Step Into the NHS competition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0F4E8BA-BF5C-A418-BFAF-04780C4A9F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281" y="2025569"/>
            <a:ext cx="8123937" cy="280686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b="1" dirty="0">
                <a:latin typeface="Frutiger LT Std 45 Light" panose="020B0402020204020204" pitchFamily="34" charset="77"/>
                <a:ea typeface="Libre Baskerville Bold"/>
                <a:cs typeface="Arial" panose="020B0604020202020204" pitchFamily="34" charset="0"/>
                <a:sym typeface="Libre Baskerville Bold"/>
              </a:rPr>
              <a:t>Next year, you will be able to enter an exciting competition run by the NHS, called Step into the NHS.</a:t>
            </a:r>
          </a:p>
          <a:p>
            <a:pPr marL="0" indent="0">
              <a:buNone/>
            </a:pPr>
            <a:r>
              <a:rPr lang="en-US" sz="2400" dirty="0">
                <a:latin typeface="Frutiger LT Std 45 Light" panose="020B0402020204020204" pitchFamily="34" charset="77"/>
                <a:ea typeface="Libre Baskerville Bold"/>
                <a:cs typeface="Arial" panose="020B0604020202020204" pitchFamily="34" charset="0"/>
                <a:sym typeface="Libre Baskerville Bold"/>
              </a:rPr>
              <a:t>You’ll be asked to explore up to three different NHS jobs and create your very own masterpiece! You can draw, sing, make a video, or perform a dance – we want to see anything that shows your ideas about the jobs you’ve learned about.</a:t>
            </a:r>
            <a:endParaRPr lang="en-US" sz="2400" b="1" dirty="0">
              <a:latin typeface="Frutiger LT Std 45 Light" panose="020B0402020204020204" pitchFamily="34" charset="77"/>
              <a:ea typeface="Libre Baskerville Bold"/>
              <a:cs typeface="Arial" panose="020B0604020202020204" pitchFamily="34" charset="0"/>
              <a:sym typeface="Libre Baskerville Bold"/>
            </a:endParaRPr>
          </a:p>
          <a:p>
            <a:pPr marL="0" indent="0">
              <a:buNone/>
            </a:pPr>
            <a:r>
              <a:rPr lang="en-US" sz="2400" b="1" dirty="0">
                <a:latin typeface="Frutiger LT Std 45 Light" panose="020B0402020204020204" pitchFamily="34" charset="77"/>
                <a:ea typeface="Libre Baskerville Bold"/>
                <a:cs typeface="Arial" panose="020B0604020202020204" pitchFamily="34" charset="0"/>
                <a:sym typeface="Libre Baskerville Bold"/>
              </a:rPr>
              <a:t>Watch the video on the next slide to find out more about the competition!</a:t>
            </a:r>
          </a:p>
          <a:p>
            <a:pPr marL="0" indent="0">
              <a:buNone/>
            </a:pPr>
            <a:endParaRPr lang="en-US" sz="2400" b="1" dirty="0">
              <a:latin typeface="Frutiger LT Std 45 Light" panose="020B0402020204020204" pitchFamily="34" charset="77"/>
              <a:ea typeface="Libre Baskerville Bold"/>
              <a:cs typeface="Arial" panose="020B0604020202020204" pitchFamily="34" charset="0"/>
              <a:sym typeface="Libre Baskerville Bold"/>
            </a:endParaRPr>
          </a:p>
          <a:p>
            <a:pPr marL="0" indent="0">
              <a:buNone/>
            </a:pPr>
            <a:endParaRPr lang="en-US" sz="2400" b="1" dirty="0">
              <a:latin typeface="Frutiger LT Std 45 Light" panose="020B0402020204020204" pitchFamily="34" charset="77"/>
              <a:ea typeface="Libre Baskerville Bold"/>
              <a:cs typeface="Arial" panose="020B0604020202020204" pitchFamily="34" charset="0"/>
              <a:sym typeface="Libre Baskerville Bold"/>
            </a:endParaRPr>
          </a:p>
        </p:txBody>
      </p:sp>
      <p:sp>
        <p:nvSpPr>
          <p:cNvPr id="3" name="Freeform 2">
            <a:extLst>
              <a:ext uri="{FF2B5EF4-FFF2-40B4-BE49-F238E27FC236}">
                <a16:creationId xmlns:a16="http://schemas.microsoft.com/office/drawing/2014/main" id="{C343E7DC-DD9D-B6AB-EE9D-CA0A2837A66F}"/>
              </a:ext>
            </a:extLst>
          </p:cNvPr>
          <p:cNvSpPr/>
          <p:nvPr/>
        </p:nvSpPr>
        <p:spPr>
          <a:xfrm>
            <a:off x="9060873" y="2349938"/>
            <a:ext cx="3131127" cy="3554027"/>
          </a:xfrm>
          <a:custGeom>
            <a:avLst/>
            <a:gdLst>
              <a:gd name="csX0" fmla="*/ 0 w 3626604"/>
              <a:gd name="csY0" fmla="*/ 1007389 h 4850969"/>
              <a:gd name="csX1" fmla="*/ 0 w 3626604"/>
              <a:gd name="csY1" fmla="*/ 3704095 h 4850969"/>
              <a:gd name="csX2" fmla="*/ 3626604 w 3626604"/>
              <a:gd name="csY2" fmla="*/ 4850969 h 4850969"/>
              <a:gd name="csX3" fmla="*/ 3626604 w 3626604"/>
              <a:gd name="csY3" fmla="*/ 0 h 4850969"/>
              <a:gd name="csX4" fmla="*/ 0 w 3626604"/>
              <a:gd name="csY4" fmla="*/ 1007389 h 485096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3626604" h="4850969">
                <a:moveTo>
                  <a:pt x="0" y="1007389"/>
                </a:moveTo>
                <a:lnTo>
                  <a:pt x="0" y="3704095"/>
                </a:lnTo>
                <a:lnTo>
                  <a:pt x="3626604" y="4850969"/>
                </a:lnTo>
                <a:lnTo>
                  <a:pt x="3626604" y="0"/>
                </a:lnTo>
                <a:lnTo>
                  <a:pt x="0" y="1007389"/>
                </a:lnTo>
                <a:close/>
              </a:path>
            </a:pathLst>
          </a:custGeom>
          <a:blipFill>
            <a:blip r:embed="rId2"/>
            <a:stretch>
              <a:fillRect l="-39994" r="-20338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188228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nline Media 3" title="Step into the NHS for primary schools - introducing the competition animation">
            <a:hlinkClick r:id="" action="ppaction://media"/>
            <a:extLst>
              <a:ext uri="{FF2B5EF4-FFF2-40B4-BE49-F238E27FC236}">
                <a16:creationId xmlns:a16="http://schemas.microsoft.com/office/drawing/2014/main" id="{5B054FAE-E792-830A-861D-628C1F4B8AC4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88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1828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DF86BD-4C0E-AAD4-E0AA-0AC14EA6A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Did you know?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7CA77B-F200-4D4F-1F33-561A00B7B1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281" y="2025570"/>
            <a:ext cx="6893689" cy="223391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latin typeface="Frutiger LT Std 45 Light" panose="020B0402020204020204" pitchFamily="34" charset="77"/>
                <a:ea typeface="Libre Baskerville Bold"/>
                <a:cs typeface="Arial" panose="020B0604020202020204" pitchFamily="34" charset="0"/>
                <a:sym typeface="Libre Baskerville Bold"/>
              </a:rPr>
              <a:t>The NHS is our National Health Service. </a:t>
            </a:r>
          </a:p>
          <a:p>
            <a:pPr marL="0" indent="0">
              <a:buNone/>
            </a:pPr>
            <a:r>
              <a:rPr lang="en-US" sz="2400" dirty="0">
                <a:latin typeface="Frutiger LT Std 45 Light" panose="020B0402020204020204" pitchFamily="34" charset="77"/>
                <a:ea typeface="Libre Baskerville Bold"/>
                <a:cs typeface="Arial" panose="020B0604020202020204" pitchFamily="34" charset="0"/>
                <a:sym typeface="Libre Baskerville Bold"/>
              </a:rPr>
              <a:t>It helps people stay healthy and gives care for free. </a:t>
            </a:r>
          </a:p>
          <a:p>
            <a:pPr marL="0" indent="0">
              <a:buNone/>
            </a:pPr>
            <a:r>
              <a:rPr lang="en-US" sz="2400" dirty="0">
                <a:latin typeface="Frutiger LT Std 45 Light" panose="020B0402020204020204" pitchFamily="34" charset="77"/>
                <a:ea typeface="Libre Baskerville Bold"/>
                <a:cs typeface="Arial" panose="020B0604020202020204" pitchFamily="34" charset="0"/>
                <a:sym typeface="Libre Baskerville Bold"/>
              </a:rPr>
              <a:t>There are also </a:t>
            </a:r>
            <a:r>
              <a:rPr lang="en-US" sz="2400" b="1" dirty="0">
                <a:latin typeface="Frutiger LT Std 45 Light" panose="020B0402020204020204" pitchFamily="34" charset="77"/>
                <a:ea typeface="Libre Baskerville Bold"/>
                <a:cs typeface="Arial" panose="020B0604020202020204" pitchFamily="34" charset="0"/>
                <a:sym typeface="Libre Baskerville Bold"/>
              </a:rPr>
              <a:t>over 350 roles </a:t>
            </a:r>
            <a:r>
              <a:rPr lang="en-US" sz="2400" dirty="0">
                <a:latin typeface="Frutiger LT Std 45 Light" panose="020B0402020204020204" pitchFamily="34" charset="77"/>
                <a:ea typeface="Libre Baskerville Bold"/>
                <a:cs typeface="Arial" panose="020B0604020202020204" pitchFamily="34" charset="0"/>
                <a:sym typeface="Libre Baskerville Bold"/>
              </a:rPr>
              <a:t>in the NHS! </a:t>
            </a:r>
          </a:p>
          <a:p>
            <a:pPr marL="0" indent="0">
              <a:buNone/>
            </a:pPr>
            <a:r>
              <a:rPr lang="en-US" sz="2400" dirty="0">
                <a:latin typeface="Frutiger LT Std 45 Light" panose="020B0402020204020204" pitchFamily="34" charset="77"/>
                <a:ea typeface="Libre Baskerville Bold"/>
                <a:cs typeface="Arial" panose="020B0604020202020204" pitchFamily="34" charset="0"/>
                <a:sym typeface="Libre Baskerville Bold"/>
              </a:rPr>
              <a:t>You might know about doctors and nurses, but do you know about any others?</a:t>
            </a:r>
          </a:p>
          <a:p>
            <a:pPr marL="0" indent="0">
              <a:buNone/>
            </a:pPr>
            <a:endParaRPr lang="en-US" sz="2400" dirty="0"/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02D9073F-54DB-F063-6252-35C32AEC9B25}"/>
              </a:ext>
            </a:extLst>
          </p:cNvPr>
          <p:cNvSpPr/>
          <p:nvPr/>
        </p:nvSpPr>
        <p:spPr>
          <a:xfrm>
            <a:off x="8189343" y="1311215"/>
            <a:ext cx="4002657" cy="4543269"/>
          </a:xfrm>
          <a:custGeom>
            <a:avLst/>
            <a:gdLst>
              <a:gd name="csX0" fmla="*/ 0 w 3626604"/>
              <a:gd name="csY0" fmla="*/ 1007389 h 4850969"/>
              <a:gd name="csX1" fmla="*/ 0 w 3626604"/>
              <a:gd name="csY1" fmla="*/ 3704095 h 4850969"/>
              <a:gd name="csX2" fmla="*/ 3626604 w 3626604"/>
              <a:gd name="csY2" fmla="*/ 4850969 h 4850969"/>
              <a:gd name="csX3" fmla="*/ 3626604 w 3626604"/>
              <a:gd name="csY3" fmla="*/ 0 h 4850969"/>
              <a:gd name="csX4" fmla="*/ 0 w 3626604"/>
              <a:gd name="csY4" fmla="*/ 1007389 h 485096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3626604" h="4850969">
                <a:moveTo>
                  <a:pt x="0" y="1007389"/>
                </a:moveTo>
                <a:lnTo>
                  <a:pt x="0" y="3704095"/>
                </a:lnTo>
                <a:lnTo>
                  <a:pt x="3626604" y="4850969"/>
                </a:lnTo>
                <a:lnTo>
                  <a:pt x="3626604" y="0"/>
                </a:lnTo>
                <a:lnTo>
                  <a:pt x="0" y="1007389"/>
                </a:lnTo>
                <a:close/>
              </a:path>
            </a:pathLst>
          </a:custGeom>
          <a:blipFill>
            <a:blip r:embed="rId2"/>
            <a:stretch>
              <a:fillRect l="-39994" r="-20338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390769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2DD93E-4593-4C1D-8BB8-4A15C1E023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Take a look at some previous entries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2C3FA86-0DD7-B63C-6156-2C5BDEA5FF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281" y="2025569"/>
            <a:ext cx="10955438" cy="232475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>
                <a:latin typeface="Frutiger LT Std 45 Light" panose="020B0402020204020204" pitchFamily="34" charset="77"/>
                <a:ea typeface="Libre Baskerville Bold"/>
                <a:cs typeface="Arial" panose="020B0604020202020204" pitchFamily="34" charset="0"/>
                <a:sym typeface="Libre Baskerville Bold"/>
              </a:rPr>
              <a:t>On the next slides there are four previous entries to the competition.</a:t>
            </a:r>
          </a:p>
          <a:p>
            <a:pPr marL="0" indent="0">
              <a:buNone/>
            </a:pPr>
            <a:r>
              <a:rPr lang="en-US" sz="2400" dirty="0">
                <a:latin typeface="Frutiger LT Std 45 Light" panose="020B0402020204020204" pitchFamily="34" charset="77"/>
                <a:ea typeface="Libre Baskerville Bold"/>
                <a:cs typeface="Arial" panose="020B0604020202020204" pitchFamily="34" charset="0"/>
                <a:sym typeface="Libre Baskerville Bold"/>
              </a:rPr>
              <a:t>In pairs, choose your </a:t>
            </a:r>
            <a:r>
              <a:rPr lang="en-US" sz="2400" dirty="0" err="1">
                <a:latin typeface="Frutiger LT Std 45 Light" panose="020B0402020204020204" pitchFamily="34" charset="77"/>
                <a:ea typeface="Libre Baskerville Bold"/>
                <a:cs typeface="Arial" panose="020B0604020202020204" pitchFamily="34" charset="0"/>
                <a:sym typeface="Libre Baskerville Bold"/>
              </a:rPr>
              <a:t>favourite</a:t>
            </a:r>
            <a:r>
              <a:rPr lang="en-US" sz="2400" dirty="0">
                <a:latin typeface="Frutiger LT Std 45 Light" panose="020B0402020204020204" pitchFamily="34" charset="77"/>
                <a:ea typeface="Libre Baskerville Bold"/>
                <a:cs typeface="Arial" panose="020B0604020202020204" pitchFamily="34" charset="0"/>
                <a:sym typeface="Libre Baskerville Bold"/>
              </a:rPr>
              <a:t> and tell each other why you like it…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56772941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National winner's entry">
            <a:extLst>
              <a:ext uri="{FF2B5EF4-FFF2-40B4-BE49-F238E27FC236}">
                <a16:creationId xmlns:a16="http://schemas.microsoft.com/office/drawing/2014/main" id="{DFFCC34C-7C39-E7D6-6656-349169B081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87" r="234" b="14486"/>
          <a:stretch>
            <a:fillRect/>
          </a:stretch>
        </p:blipFill>
        <p:spPr bwMode="auto">
          <a:xfrm>
            <a:off x="3304692" y="537097"/>
            <a:ext cx="6296507" cy="4438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A0B020A2-6CE4-7480-3205-4EC3855105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281" y="1064871"/>
            <a:ext cx="10515600" cy="960699"/>
          </a:xfrm>
        </p:spPr>
        <p:txBody>
          <a:bodyPr/>
          <a:lstStyle/>
          <a:p>
            <a:r>
              <a:rPr lang="en-US" dirty="0"/>
              <a:t>Entry 1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A213B-FD54-F7FB-499D-612258DF84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281" y="2025569"/>
            <a:ext cx="2865446" cy="2324757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2400" dirty="0"/>
              <a:t>A podiatrist 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dirty="0"/>
              <a:t>A chef 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dirty="0"/>
              <a:t>An occupational therapist</a:t>
            </a:r>
          </a:p>
        </p:txBody>
      </p:sp>
    </p:spTree>
    <p:extLst>
      <p:ext uri="{BB962C8B-B14F-4D97-AF65-F5344CB8AC3E}">
        <p14:creationId xmlns:p14="http://schemas.microsoft.com/office/powerpoint/2010/main" val="93105001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DDFE6E-BB0D-AF36-F9A1-AAEC55781D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84FB7D37-4EB9-43F0-0EAB-0BB81402E8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281" y="1064871"/>
            <a:ext cx="10515600" cy="960699"/>
          </a:xfrm>
        </p:spPr>
        <p:txBody>
          <a:bodyPr/>
          <a:lstStyle/>
          <a:p>
            <a:r>
              <a:rPr lang="en-US" dirty="0"/>
              <a:t>Entry 2</a:t>
            </a:r>
          </a:p>
        </p:txBody>
      </p:sp>
      <p:pic>
        <p:nvPicPr>
          <p:cNvPr id="2" name="Picture 1" descr="A poster with a drawing of a person in a blue suit&#10;&#10;AI-generated content may be incorrect.">
            <a:extLst>
              <a:ext uri="{FF2B5EF4-FFF2-40B4-BE49-F238E27FC236}">
                <a16:creationId xmlns:a16="http://schemas.microsoft.com/office/drawing/2014/main" id="{B1D55CDA-6F90-0F10-E714-413FBE5F98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5506" y="364530"/>
            <a:ext cx="6189994" cy="448198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E69A39-8A83-F896-3CAF-EE0DA69165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3072" y="2137671"/>
            <a:ext cx="2865446" cy="232475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/>
              <a:t>Intensive care nurse</a:t>
            </a:r>
          </a:p>
        </p:txBody>
      </p:sp>
    </p:spTree>
    <p:extLst>
      <p:ext uri="{BB962C8B-B14F-4D97-AF65-F5344CB8AC3E}">
        <p14:creationId xmlns:p14="http://schemas.microsoft.com/office/powerpoint/2010/main" val="214658188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05D99D-969E-BF62-0FC9-D85E23F072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3372560F-829A-C0D4-7AA8-BD2A3A06C1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281" y="1064871"/>
            <a:ext cx="10515600" cy="960699"/>
          </a:xfrm>
        </p:spPr>
        <p:txBody>
          <a:bodyPr/>
          <a:lstStyle/>
          <a:p>
            <a:r>
              <a:rPr lang="en-US" dirty="0"/>
              <a:t>Entry 3</a:t>
            </a:r>
          </a:p>
        </p:txBody>
      </p:sp>
      <p:pic>
        <p:nvPicPr>
          <p:cNvPr id="3" name="Picture 2" descr="A drawing of a child&amp;#39;s drawing&#10;&#10;AI-generated content may be incorrect.">
            <a:extLst>
              <a:ext uri="{FF2B5EF4-FFF2-40B4-BE49-F238E27FC236}">
                <a16:creationId xmlns:a16="http://schemas.microsoft.com/office/drawing/2014/main" id="{CF217EBA-0FB7-7D42-92B7-6EF4D33118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4030987" y="44788"/>
            <a:ext cx="4471800" cy="6068551"/>
          </a:xfrm>
          <a:prstGeom prst="rect">
            <a:avLst/>
          </a:prstGeom>
        </p:spPr>
      </p:pic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DCA7DE62-3285-119D-A334-6B4E7DDC8A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3072" y="2137671"/>
            <a:ext cx="2865446" cy="232475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/>
              <a:t>Nurse 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dirty="0"/>
              <a:t>Housekeeper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dirty="0"/>
              <a:t>Scientist</a:t>
            </a:r>
          </a:p>
        </p:txBody>
      </p:sp>
    </p:spTree>
    <p:extLst>
      <p:ext uri="{BB962C8B-B14F-4D97-AF65-F5344CB8AC3E}">
        <p14:creationId xmlns:p14="http://schemas.microsoft.com/office/powerpoint/2010/main" val="392313178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83A5FB-8951-4463-97B2-9821092CAF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429FD258-739D-652B-B07B-8FBD4CD62E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281" y="1064871"/>
            <a:ext cx="10515600" cy="960699"/>
          </a:xfrm>
        </p:spPr>
        <p:txBody>
          <a:bodyPr/>
          <a:lstStyle/>
          <a:p>
            <a:r>
              <a:rPr lang="en-US" dirty="0"/>
              <a:t>Entry 4</a:t>
            </a:r>
          </a:p>
        </p:txBody>
      </p:sp>
      <p:sp>
        <p:nvSpPr>
          <p:cNvPr id="2" name="Freeform 5">
            <a:extLst>
              <a:ext uri="{FF2B5EF4-FFF2-40B4-BE49-F238E27FC236}">
                <a16:creationId xmlns:a16="http://schemas.microsoft.com/office/drawing/2014/main" id="{BC44601C-855A-ECED-2EF5-D93A95575A7B}"/>
              </a:ext>
            </a:extLst>
          </p:cNvPr>
          <p:cNvSpPr/>
          <p:nvPr/>
        </p:nvSpPr>
        <p:spPr>
          <a:xfrm>
            <a:off x="3793759" y="195046"/>
            <a:ext cx="4164643" cy="5375564"/>
          </a:xfrm>
          <a:custGeom>
            <a:avLst/>
            <a:gdLst/>
            <a:ahLst/>
            <a:cxnLst/>
            <a:rect l="l" t="t" r="r" b="b"/>
            <a:pathLst>
              <a:path w="3575789" h="6356958">
                <a:moveTo>
                  <a:pt x="0" y="0"/>
                </a:moveTo>
                <a:lnTo>
                  <a:pt x="3575789" y="0"/>
                </a:lnTo>
                <a:lnTo>
                  <a:pt x="3575789" y="6356958"/>
                </a:lnTo>
                <a:lnTo>
                  <a:pt x="0" y="635695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8193" b="-19538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1D784E-9142-2201-E421-1F764FCA3B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4686" y="2168493"/>
            <a:ext cx="2865446" cy="232475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/>
              <a:t>Radiographer</a:t>
            </a:r>
          </a:p>
        </p:txBody>
      </p:sp>
    </p:spTree>
    <p:extLst>
      <p:ext uri="{BB962C8B-B14F-4D97-AF65-F5344CB8AC3E}">
        <p14:creationId xmlns:p14="http://schemas.microsoft.com/office/powerpoint/2010/main" val="288900765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ED9FE3-34EC-5B8F-2A96-F7F1151F12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BF45D345-7D53-DF29-DB37-95B5F953FA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281" y="1064871"/>
            <a:ext cx="10515600" cy="1498220"/>
          </a:xfrm>
        </p:spPr>
        <p:txBody>
          <a:bodyPr/>
          <a:lstStyle/>
          <a:p>
            <a:r>
              <a:rPr lang="en-US" dirty="0"/>
              <a:t>Which is </a:t>
            </a:r>
            <a:br>
              <a:rPr lang="en-US" dirty="0"/>
            </a:br>
            <a:r>
              <a:rPr lang="en-US" dirty="0"/>
              <a:t>your </a:t>
            </a:r>
            <a:r>
              <a:rPr lang="en-US" dirty="0" err="1"/>
              <a:t>favourite</a:t>
            </a:r>
            <a:r>
              <a:rPr lang="en-US" dirty="0"/>
              <a:t>?</a:t>
            </a:r>
          </a:p>
        </p:txBody>
      </p:sp>
      <p:sp>
        <p:nvSpPr>
          <p:cNvPr id="2" name="Freeform 5">
            <a:extLst>
              <a:ext uri="{FF2B5EF4-FFF2-40B4-BE49-F238E27FC236}">
                <a16:creationId xmlns:a16="http://schemas.microsoft.com/office/drawing/2014/main" id="{726A5428-B820-86F5-39BF-8AF2635ABB97}"/>
              </a:ext>
            </a:extLst>
          </p:cNvPr>
          <p:cNvSpPr/>
          <p:nvPr/>
        </p:nvSpPr>
        <p:spPr>
          <a:xfrm>
            <a:off x="8911893" y="1064871"/>
            <a:ext cx="2822942" cy="3643746"/>
          </a:xfrm>
          <a:custGeom>
            <a:avLst/>
            <a:gdLst/>
            <a:ahLst/>
            <a:cxnLst/>
            <a:rect l="l" t="t" r="r" b="b"/>
            <a:pathLst>
              <a:path w="3575789" h="6356958">
                <a:moveTo>
                  <a:pt x="0" y="0"/>
                </a:moveTo>
                <a:lnTo>
                  <a:pt x="3575789" y="0"/>
                </a:lnTo>
                <a:lnTo>
                  <a:pt x="3575789" y="6356958"/>
                </a:lnTo>
                <a:lnTo>
                  <a:pt x="0" y="635695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8193" b="-19538"/>
            </a:stretch>
          </a:blipFill>
        </p:spPr>
        <p:txBody>
          <a:bodyPr/>
          <a:lstStyle/>
          <a:p>
            <a:endParaRPr lang="en-US"/>
          </a:p>
        </p:txBody>
      </p:sp>
      <p:pic>
        <p:nvPicPr>
          <p:cNvPr id="3" name="Picture 2" descr="A drawing of a child&amp;#39;s drawing&#10;&#10;AI-generated content may be incorrect.">
            <a:extLst>
              <a:ext uri="{FF2B5EF4-FFF2-40B4-BE49-F238E27FC236}">
                <a16:creationId xmlns:a16="http://schemas.microsoft.com/office/drawing/2014/main" id="{7774AAC3-5B77-BB79-F619-A0ABAA56D2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5719784" y="2649955"/>
            <a:ext cx="2505421" cy="3400036"/>
          </a:xfrm>
          <a:prstGeom prst="rect">
            <a:avLst/>
          </a:prstGeom>
        </p:spPr>
      </p:pic>
      <p:pic>
        <p:nvPicPr>
          <p:cNvPr id="4" name="Picture 3" descr="A poster with a drawing of a person in a blue suit&#10;&#10;AI-generated content may be incorrect.">
            <a:extLst>
              <a:ext uri="{FF2B5EF4-FFF2-40B4-BE49-F238E27FC236}">
                <a16:creationId xmlns:a16="http://schemas.microsoft.com/office/drawing/2014/main" id="{FA23E66E-1DE2-9ED3-48B0-A91BC0BA37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1134" y="251830"/>
            <a:ext cx="3817433" cy="2764083"/>
          </a:xfrm>
          <a:prstGeom prst="rect">
            <a:avLst/>
          </a:prstGeom>
        </p:spPr>
      </p:pic>
      <p:pic>
        <p:nvPicPr>
          <p:cNvPr id="6" name="Picture 2" descr="National winner's entry">
            <a:extLst>
              <a:ext uri="{FF2B5EF4-FFF2-40B4-BE49-F238E27FC236}">
                <a16:creationId xmlns:a16="http://schemas.microsoft.com/office/drawing/2014/main" id="{41A34255-8587-1112-111C-80DD8B0595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87" r="234" b="14486"/>
          <a:stretch>
            <a:fillRect/>
          </a:stretch>
        </p:blipFill>
        <p:spPr bwMode="auto">
          <a:xfrm>
            <a:off x="618281" y="2563091"/>
            <a:ext cx="4110814" cy="2897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0930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64D76B-4201-4333-9D45-A67714799D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Colour</a:t>
            </a:r>
            <a:r>
              <a:rPr lang="en-US" dirty="0"/>
              <a:t> in an NHS worker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DA3E2F1-E7B6-5D61-DF56-7AF22685E9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281" y="2025569"/>
            <a:ext cx="4022992" cy="232475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>
                <a:latin typeface="Frutiger LT Std 45 Light" panose="020B0402020204020204" pitchFamily="34" charset="77"/>
                <a:ea typeface="Libre Baskerville Bold"/>
                <a:cs typeface="Arial" panose="020B0604020202020204" pitchFamily="34" charset="0"/>
                <a:sym typeface="Libre Baskerville Bold"/>
              </a:rPr>
              <a:t>Choose an NHS worker that you’d like to </a:t>
            </a:r>
            <a:r>
              <a:rPr lang="en-US" sz="2400" dirty="0" err="1">
                <a:latin typeface="Frutiger LT Std 45 Light" panose="020B0402020204020204" pitchFamily="34" charset="77"/>
                <a:ea typeface="Libre Baskerville Bold"/>
                <a:cs typeface="Arial" panose="020B0604020202020204" pitchFamily="34" charset="0"/>
                <a:sym typeface="Libre Baskerville Bold"/>
              </a:rPr>
              <a:t>colour</a:t>
            </a:r>
            <a:r>
              <a:rPr lang="en-US" sz="2400" dirty="0">
                <a:latin typeface="Frutiger LT Std 45 Light" panose="020B0402020204020204" pitchFamily="34" charset="77"/>
                <a:ea typeface="Libre Baskerville Bold"/>
                <a:cs typeface="Arial" panose="020B0604020202020204" pitchFamily="34" charset="0"/>
                <a:sym typeface="Libre Baskerville Bold"/>
              </a:rPr>
              <a:t> in and fill in the sentence to show us what you’ve learnt!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27C9649-60CB-C28E-AFD6-2B29912313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0976" y="2441129"/>
            <a:ext cx="2099004" cy="29436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11C6C6B-26C1-DDAB-4C3B-CC1066DB69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91983" y="1064871"/>
            <a:ext cx="2080488" cy="29101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B0E3322-C061-A94A-5E4E-CAA75AB106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74474" y="1777423"/>
            <a:ext cx="1999245" cy="28210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3027765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83747A-A5FE-47B8-291D-0FA235174D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E9A3DD-54EE-3048-376D-A49E012C1FF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30828" y="2473036"/>
            <a:ext cx="3681699" cy="1184564"/>
          </a:xfrm>
        </p:spPr>
        <p:txBody>
          <a:bodyPr/>
          <a:lstStyle/>
          <a:p>
            <a:r>
              <a:rPr lang="en-US" dirty="0"/>
              <a:t>Thank you!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AAAE1BC-A8BD-3962-13B7-FC7916932EA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KS1 activity</a:t>
            </a:r>
            <a:br>
              <a:rPr lang="en-US" dirty="0"/>
            </a:br>
            <a:r>
              <a:rPr lang="en-US" dirty="0"/>
              <a:t>slides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F4FB5759-01F4-B0DE-0BD9-D109275D7BC5}"/>
              </a:ext>
            </a:extLst>
          </p:cNvPr>
          <p:cNvSpPr txBox="1">
            <a:spLocks/>
          </p:cNvSpPr>
          <p:nvPr/>
        </p:nvSpPr>
        <p:spPr>
          <a:xfrm>
            <a:off x="3151908" y="3592225"/>
            <a:ext cx="2944091" cy="1755630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Look out for more information about the competition on our website here:</a:t>
            </a:r>
            <a:br>
              <a:rPr lang="en-US" dirty="0"/>
            </a:br>
            <a:endParaRPr lang="en-US" dirty="0"/>
          </a:p>
          <a:p>
            <a:r>
              <a:rPr lang="en-US" i="1" dirty="0">
                <a:solidFill>
                  <a:srgbClr val="00B0F0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https://www.stepintothenhs.nhs.uk/primary-schools</a:t>
            </a:r>
            <a:endParaRPr lang="en-US" i="1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89424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D53C5B-BD9F-BAC2-FBB1-502E4381F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3942" y="892484"/>
            <a:ext cx="10515600" cy="960699"/>
          </a:xfrm>
        </p:spPr>
        <p:txBody>
          <a:bodyPr/>
          <a:lstStyle/>
          <a:p>
            <a:r>
              <a:rPr lang="en-US" dirty="0"/>
              <a:t>Name the jobs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C37216-6BC4-9425-D6B3-7D26501655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281" y="2025570"/>
            <a:ext cx="10515600" cy="7693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C00000"/>
                </a:solidFill>
                <a:latin typeface="Frutiger LT Std 45 Light" panose="020B0402020204020204" pitchFamily="34" charset="77"/>
                <a:ea typeface="Libre Baskerville"/>
                <a:cs typeface="Arial" panose="020B0604020202020204" pitchFamily="34" charset="0"/>
                <a:sym typeface="Libre Baskerville"/>
              </a:rPr>
              <a:t>Challenge yourself: </a:t>
            </a:r>
            <a:r>
              <a:rPr lang="en-US" sz="2400" dirty="0">
                <a:solidFill>
                  <a:srgbClr val="C00000"/>
                </a:solidFill>
                <a:latin typeface="Frutiger LT Std 45 Light" panose="020B0402020204020204" pitchFamily="34" charset="77"/>
                <a:ea typeface="Libre Baskerville"/>
                <a:cs typeface="Arial" panose="020B0604020202020204" pitchFamily="34" charset="0"/>
                <a:sym typeface="Libre Baskerville"/>
              </a:rPr>
              <a:t>can you think of any other jobs in the NHS?</a:t>
            </a:r>
          </a:p>
          <a:p>
            <a:pPr marL="0" indent="0">
              <a:buNone/>
            </a:pPr>
            <a:endParaRPr lang="en-US" sz="2400" dirty="0">
              <a:latin typeface="Frutiger LT Std 45 Light" panose="020B0402020204020204" pitchFamily="34" charset="77"/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6F053E8B-1E15-E7DC-C254-CCFB26207A1A}"/>
              </a:ext>
            </a:extLst>
          </p:cNvPr>
          <p:cNvSpPr txBox="1">
            <a:spLocks/>
          </p:cNvSpPr>
          <p:nvPr/>
        </p:nvSpPr>
        <p:spPr>
          <a:xfrm>
            <a:off x="4526473" y="988139"/>
            <a:ext cx="5615967" cy="7693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400" dirty="0">
                <a:latin typeface="Frutiger LT Std 45 Light" panose="020B0402020204020204" pitchFamily="34" charset="77"/>
                <a:ea typeface="Libre Baskerville"/>
                <a:cs typeface="Arial" panose="020B0604020202020204" pitchFamily="34" charset="0"/>
                <a:sym typeface="Libre Baskerville"/>
              </a:rPr>
              <a:t>On your own or in a pair, match the images to the correct job role.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2400" dirty="0">
              <a:latin typeface="Frutiger LT Std 45 Light" panose="020B0402020204020204" pitchFamily="34" charset="77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9EB6D64-4898-4AA3-137A-5E8D034B0A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8088" y="2458977"/>
            <a:ext cx="2068070" cy="1725983"/>
          </a:xfrm>
          <a:prstGeom prst="rect">
            <a:avLst/>
          </a:prstGeom>
        </p:spPr>
      </p:pic>
      <p:sp>
        <p:nvSpPr>
          <p:cNvPr id="5" name="Freeform 3">
            <a:extLst>
              <a:ext uri="{FF2B5EF4-FFF2-40B4-BE49-F238E27FC236}">
                <a16:creationId xmlns:a16="http://schemas.microsoft.com/office/drawing/2014/main" id="{93FDBC59-6FEF-3A84-994C-C01568E869BF}"/>
              </a:ext>
            </a:extLst>
          </p:cNvPr>
          <p:cNvSpPr/>
          <p:nvPr/>
        </p:nvSpPr>
        <p:spPr>
          <a:xfrm>
            <a:off x="8724244" y="2696382"/>
            <a:ext cx="1477222" cy="1379510"/>
          </a:xfrm>
          <a:custGeom>
            <a:avLst/>
            <a:gdLst/>
            <a:ahLst/>
            <a:cxnLst/>
            <a:rect l="l" t="t" r="r" b="b"/>
            <a:pathLst>
              <a:path w="3181606" h="2612894">
                <a:moveTo>
                  <a:pt x="0" y="0"/>
                </a:moveTo>
                <a:lnTo>
                  <a:pt x="3181605" y="0"/>
                </a:lnTo>
                <a:lnTo>
                  <a:pt x="3181605" y="2612894"/>
                </a:lnTo>
                <a:lnTo>
                  <a:pt x="0" y="261289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6836ACB1-DAE3-B8A9-FB02-93F3D627BF55}"/>
              </a:ext>
            </a:extLst>
          </p:cNvPr>
          <p:cNvSpPr/>
          <p:nvPr/>
        </p:nvSpPr>
        <p:spPr>
          <a:xfrm>
            <a:off x="1658381" y="2737232"/>
            <a:ext cx="1232938" cy="1259922"/>
          </a:xfrm>
          <a:custGeom>
            <a:avLst/>
            <a:gdLst/>
            <a:ahLst/>
            <a:cxnLst/>
            <a:rect l="l" t="t" r="r" b="b"/>
            <a:pathLst>
              <a:path w="2361860" h="2431773">
                <a:moveTo>
                  <a:pt x="0" y="0"/>
                </a:moveTo>
                <a:lnTo>
                  <a:pt x="2361860" y="0"/>
                </a:lnTo>
                <a:lnTo>
                  <a:pt x="2361860" y="2431774"/>
                </a:lnTo>
                <a:lnTo>
                  <a:pt x="0" y="2431774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94048537-F9DC-0F02-D84D-FE19316C0CB3}"/>
              </a:ext>
            </a:extLst>
          </p:cNvPr>
          <p:cNvSpPr/>
          <p:nvPr/>
        </p:nvSpPr>
        <p:spPr>
          <a:xfrm>
            <a:off x="7527576" y="2737232"/>
            <a:ext cx="990943" cy="1315383"/>
          </a:xfrm>
          <a:custGeom>
            <a:avLst/>
            <a:gdLst/>
            <a:ahLst/>
            <a:cxnLst/>
            <a:rect l="l" t="t" r="r" b="b"/>
            <a:pathLst>
              <a:path w="2288833" h="3654824">
                <a:moveTo>
                  <a:pt x="0" y="0"/>
                </a:moveTo>
                <a:lnTo>
                  <a:pt x="2288833" y="0"/>
                </a:lnTo>
                <a:lnTo>
                  <a:pt x="2288833" y="3654824"/>
                </a:lnTo>
                <a:lnTo>
                  <a:pt x="0" y="3654824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E2B7117-050A-5316-4D6F-091AC9774FF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6524" y="2777734"/>
            <a:ext cx="1376469" cy="1315383"/>
          </a:xfrm>
          <a:prstGeom prst="rect">
            <a:avLst/>
          </a:prstGeom>
        </p:spPr>
      </p:pic>
      <p:pic>
        <p:nvPicPr>
          <p:cNvPr id="9" name="Picture 8" descr="Cooking apron, female chef, female cook, professional chef, restaurant ...">
            <a:extLst>
              <a:ext uri="{FF2B5EF4-FFF2-40B4-BE49-F238E27FC236}">
                <a16:creationId xmlns:a16="http://schemas.microsoft.com/office/drawing/2014/main" id="{45ABE800-8A33-7950-8E05-1795A7F6D77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933124" y="2708918"/>
            <a:ext cx="1309873" cy="1327937"/>
          </a:xfrm>
          <a:prstGeom prst="rect">
            <a:avLst/>
          </a:prstGeom>
        </p:spPr>
      </p:pic>
      <p:pic>
        <p:nvPicPr>
          <p:cNvPr id="10" name="Picture 9" descr="A cartoon of a person using a computer&#10;&#10;AI-generated content may be incorrect.">
            <a:extLst>
              <a:ext uri="{FF2B5EF4-FFF2-40B4-BE49-F238E27FC236}">
                <a16:creationId xmlns:a16="http://schemas.microsoft.com/office/drawing/2014/main" id="{81C7A752-5341-CF60-4BCF-230E5F1A1AE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363142" y="2834822"/>
            <a:ext cx="1431236" cy="1088371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FF02EDBB-88B7-5DD8-011A-93249D48C8FE}"/>
              </a:ext>
            </a:extLst>
          </p:cNvPr>
          <p:cNvSpPr txBox="1">
            <a:spLocks/>
          </p:cNvSpPr>
          <p:nvPr/>
        </p:nvSpPr>
        <p:spPr>
          <a:xfrm>
            <a:off x="195733" y="4638601"/>
            <a:ext cx="1605285" cy="7693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2000" b="1" dirty="0">
                <a:latin typeface="Frutiger LT Std 45 Light" panose="020B0402020204020204" pitchFamily="34" charset="77"/>
                <a:ea typeface="Libre Baskerville"/>
                <a:cs typeface="Arial" panose="020B0604020202020204" pitchFamily="34" charset="0"/>
                <a:sym typeface="Libre Baskerville"/>
              </a:rPr>
              <a:t>Paramedic</a:t>
            </a:r>
            <a:endParaRPr lang="en-US" sz="2400" b="1" dirty="0">
              <a:latin typeface="Frutiger LT Std 45 Light" panose="020B0402020204020204" pitchFamily="34" charset="77"/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7081B73D-B5AD-BE58-4A3D-DCC1BAEA17FA}"/>
              </a:ext>
            </a:extLst>
          </p:cNvPr>
          <p:cNvSpPr txBox="1">
            <a:spLocks/>
          </p:cNvSpPr>
          <p:nvPr/>
        </p:nvSpPr>
        <p:spPr>
          <a:xfrm>
            <a:off x="1920608" y="4615693"/>
            <a:ext cx="1699535" cy="7693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2000" b="1" dirty="0">
                <a:latin typeface="Frutiger LT Std 45 Light" panose="020B0402020204020204" pitchFamily="34" charset="77"/>
                <a:ea typeface="Libre Baskerville"/>
                <a:cs typeface="Arial" panose="020B0604020202020204" pitchFamily="34" charset="0"/>
                <a:sym typeface="Libre Baskerville"/>
              </a:rPr>
              <a:t>Pharmacist</a:t>
            </a:r>
            <a:endParaRPr lang="en-US" sz="1800" b="1" dirty="0">
              <a:latin typeface="Frutiger LT Std 45 Light" panose="020B0402020204020204" pitchFamily="34" charset="77"/>
            </a:endParaRP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CD8A0056-3554-EC7B-903F-40FED76BA03D}"/>
              </a:ext>
            </a:extLst>
          </p:cNvPr>
          <p:cNvSpPr txBox="1">
            <a:spLocks/>
          </p:cNvSpPr>
          <p:nvPr/>
        </p:nvSpPr>
        <p:spPr>
          <a:xfrm>
            <a:off x="3620143" y="4596332"/>
            <a:ext cx="1480635" cy="7693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2000" b="1" dirty="0">
                <a:latin typeface="Frutiger LT Std 45 Light" panose="020B0402020204020204" pitchFamily="34" charset="77"/>
                <a:ea typeface="Libre Baskerville"/>
                <a:cs typeface="Arial" panose="020B0604020202020204" pitchFamily="34" charset="0"/>
                <a:sym typeface="Libre Baskerville"/>
              </a:rPr>
              <a:t>Gardener</a:t>
            </a:r>
            <a:endParaRPr lang="en-US" sz="1800" b="1" dirty="0">
              <a:latin typeface="Frutiger LT Std 45 Light" panose="020B0402020204020204" pitchFamily="34" charset="77"/>
            </a:endParaRP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8C468956-AA9F-9EB1-6D3E-3C4037AA91A3}"/>
              </a:ext>
            </a:extLst>
          </p:cNvPr>
          <p:cNvSpPr txBox="1">
            <a:spLocks/>
          </p:cNvSpPr>
          <p:nvPr/>
        </p:nvSpPr>
        <p:spPr>
          <a:xfrm>
            <a:off x="5139730" y="4596332"/>
            <a:ext cx="1480635" cy="7693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2000" b="1" dirty="0">
                <a:latin typeface="Frutiger LT Std 45 Light" panose="020B0402020204020204" pitchFamily="34" charset="77"/>
                <a:ea typeface="Libre Baskerville"/>
                <a:cs typeface="Arial" panose="020B0604020202020204" pitchFamily="34" charset="0"/>
                <a:sym typeface="Libre Baskerville"/>
              </a:rPr>
              <a:t>IT specialist</a:t>
            </a:r>
            <a:endParaRPr lang="en-US" sz="2000" b="1" dirty="0">
              <a:latin typeface="Frutiger LT Std 45 Light" panose="020B0402020204020204" pitchFamily="34" charset="77"/>
            </a:endParaRP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35FCB5AE-E481-D152-72FF-B6B7E7A0917C}"/>
              </a:ext>
            </a:extLst>
          </p:cNvPr>
          <p:cNvSpPr txBox="1">
            <a:spLocks/>
          </p:cNvSpPr>
          <p:nvPr/>
        </p:nvSpPr>
        <p:spPr>
          <a:xfrm>
            <a:off x="6547481" y="4611726"/>
            <a:ext cx="1480635" cy="7693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2000" b="1" dirty="0">
                <a:latin typeface="Frutiger LT Std 45 Light" panose="020B0402020204020204" pitchFamily="34" charset="77"/>
                <a:ea typeface="Libre Baskerville"/>
                <a:cs typeface="Arial" panose="020B0604020202020204" pitchFamily="34" charset="0"/>
                <a:sym typeface="Libre Baskerville"/>
              </a:rPr>
              <a:t>Dentist</a:t>
            </a:r>
            <a:endParaRPr lang="en-US" sz="1800" b="1" dirty="0">
              <a:latin typeface="Frutiger LT Std 45 Light" panose="020B0402020204020204" pitchFamily="34" charset="77"/>
            </a:endParaRP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92428ED8-B1B7-4C94-0C5F-2B104DDE25C9}"/>
              </a:ext>
            </a:extLst>
          </p:cNvPr>
          <p:cNvSpPr txBox="1">
            <a:spLocks/>
          </p:cNvSpPr>
          <p:nvPr/>
        </p:nvSpPr>
        <p:spPr>
          <a:xfrm>
            <a:off x="7818740" y="4601663"/>
            <a:ext cx="1480635" cy="7693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2000" b="1" dirty="0">
                <a:latin typeface="Frutiger LT Std 45 Light" panose="020B0402020204020204" pitchFamily="34" charset="77"/>
                <a:ea typeface="Libre Baskerville"/>
                <a:cs typeface="Arial" panose="020B0604020202020204" pitchFamily="34" charset="0"/>
                <a:sym typeface="Libre Baskerville"/>
              </a:rPr>
              <a:t>Cleaner</a:t>
            </a:r>
            <a:endParaRPr lang="en-US" sz="1800" b="1" dirty="0">
              <a:latin typeface="Frutiger LT Std 45 Light" panose="020B0402020204020204" pitchFamily="34" charset="77"/>
            </a:endParaRPr>
          </a:p>
        </p:txBody>
      </p: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B779C868-FB97-47E9-DAFA-2EDA418D7BE8}"/>
              </a:ext>
            </a:extLst>
          </p:cNvPr>
          <p:cNvSpPr txBox="1">
            <a:spLocks/>
          </p:cNvSpPr>
          <p:nvPr/>
        </p:nvSpPr>
        <p:spPr>
          <a:xfrm>
            <a:off x="8997989" y="4601663"/>
            <a:ext cx="1480635" cy="7693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2000" b="1" dirty="0">
                <a:latin typeface="Frutiger LT Std 45 Light" panose="020B0402020204020204" pitchFamily="34" charset="77"/>
                <a:ea typeface="Libre Baskerville"/>
                <a:cs typeface="Arial" panose="020B0604020202020204" pitchFamily="34" charset="0"/>
                <a:sym typeface="Libre Baskerville"/>
              </a:rPr>
              <a:t>Nurse</a:t>
            </a:r>
            <a:endParaRPr lang="en-US" sz="1800" b="1" dirty="0">
              <a:latin typeface="Frutiger LT Std 45 Light" panose="020B0402020204020204" pitchFamily="34" charset="77"/>
            </a:endParaRP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38BE771F-D603-C681-3C38-685673797C71}"/>
              </a:ext>
            </a:extLst>
          </p:cNvPr>
          <p:cNvSpPr txBox="1">
            <a:spLocks/>
          </p:cNvSpPr>
          <p:nvPr/>
        </p:nvSpPr>
        <p:spPr>
          <a:xfrm>
            <a:off x="10172918" y="4561799"/>
            <a:ext cx="1480635" cy="7693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2000" b="1" dirty="0">
                <a:latin typeface="Frutiger LT Std 45 Light" panose="020B0402020204020204" pitchFamily="34" charset="77"/>
                <a:ea typeface="Libre Baskerville"/>
                <a:cs typeface="Arial" panose="020B0604020202020204" pitchFamily="34" charset="0"/>
                <a:sym typeface="Libre Baskerville"/>
              </a:rPr>
              <a:t>Chef</a:t>
            </a:r>
            <a:endParaRPr lang="en-US" sz="1800" b="1" dirty="0">
              <a:latin typeface="Frutiger LT Std 45 Light" panose="020B0402020204020204" pitchFamily="34" charset="77"/>
            </a:endParaRPr>
          </a:p>
        </p:txBody>
      </p:sp>
      <p:pic>
        <p:nvPicPr>
          <p:cNvPr id="27" name="Picture 26" descr="Male, man, nurse, professions icon">
            <a:extLst>
              <a:ext uri="{FF2B5EF4-FFF2-40B4-BE49-F238E27FC236}">
                <a16:creationId xmlns:a16="http://schemas.microsoft.com/office/drawing/2014/main" id="{0C9E6A38-4C9F-2FFA-1BCD-8DB2CBA6B95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256529" y="2625536"/>
            <a:ext cx="1317250" cy="1392867"/>
          </a:xfrm>
          <a:prstGeom prst="rect">
            <a:avLst/>
          </a:prstGeom>
        </p:spPr>
      </p:pic>
      <p:sp>
        <p:nvSpPr>
          <p:cNvPr id="18" name="Oval 17">
            <a:extLst>
              <a:ext uri="{FF2B5EF4-FFF2-40B4-BE49-F238E27FC236}">
                <a16:creationId xmlns:a16="http://schemas.microsoft.com/office/drawing/2014/main" id="{DDAE2902-E1F0-2BF8-F33F-9B0EC71A365B}"/>
              </a:ext>
            </a:extLst>
          </p:cNvPr>
          <p:cNvSpPr/>
          <p:nvPr/>
        </p:nvSpPr>
        <p:spPr>
          <a:xfrm>
            <a:off x="1085446" y="2604265"/>
            <a:ext cx="575151" cy="541094"/>
          </a:xfrm>
          <a:prstGeom prst="ellipse">
            <a:avLst/>
          </a:prstGeom>
          <a:noFill/>
          <a:ln>
            <a:solidFill>
              <a:srgbClr val="00318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FE044B41-97E6-9106-83F2-679ACA75F9EA}"/>
              </a:ext>
            </a:extLst>
          </p:cNvPr>
          <p:cNvSpPr/>
          <p:nvPr/>
        </p:nvSpPr>
        <p:spPr>
          <a:xfrm>
            <a:off x="1728770" y="3745968"/>
            <a:ext cx="575151" cy="541094"/>
          </a:xfrm>
          <a:prstGeom prst="ellipse">
            <a:avLst/>
          </a:prstGeom>
          <a:solidFill>
            <a:schemeClr val="bg1"/>
          </a:solidFill>
          <a:ln>
            <a:solidFill>
              <a:srgbClr val="00318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980DA695-6125-F8D2-0EE4-AAD10A079EFE}"/>
              </a:ext>
            </a:extLst>
          </p:cNvPr>
          <p:cNvSpPr/>
          <p:nvPr/>
        </p:nvSpPr>
        <p:spPr>
          <a:xfrm>
            <a:off x="3721084" y="3639737"/>
            <a:ext cx="575151" cy="541094"/>
          </a:xfrm>
          <a:prstGeom prst="ellipse">
            <a:avLst/>
          </a:prstGeom>
          <a:solidFill>
            <a:schemeClr val="bg1"/>
          </a:solidFill>
          <a:ln>
            <a:solidFill>
              <a:srgbClr val="00318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B1C5F4C6-97C3-C72D-65A0-86BFF83DAA53}"/>
              </a:ext>
            </a:extLst>
          </p:cNvPr>
          <p:cNvSpPr/>
          <p:nvPr/>
        </p:nvSpPr>
        <p:spPr>
          <a:xfrm>
            <a:off x="5812241" y="2560813"/>
            <a:ext cx="575151" cy="541094"/>
          </a:xfrm>
          <a:prstGeom prst="ellipse">
            <a:avLst/>
          </a:prstGeom>
          <a:solidFill>
            <a:schemeClr val="bg1"/>
          </a:solidFill>
          <a:ln>
            <a:solidFill>
              <a:srgbClr val="00318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4A56642D-F7EF-0546-243E-D1CD1AF3B6CB}"/>
              </a:ext>
            </a:extLst>
          </p:cNvPr>
          <p:cNvSpPr/>
          <p:nvPr/>
        </p:nvSpPr>
        <p:spPr>
          <a:xfrm>
            <a:off x="6623634" y="3726607"/>
            <a:ext cx="575151" cy="541094"/>
          </a:xfrm>
          <a:prstGeom prst="ellipse">
            <a:avLst/>
          </a:prstGeom>
          <a:solidFill>
            <a:schemeClr val="bg1"/>
          </a:solidFill>
          <a:ln>
            <a:solidFill>
              <a:srgbClr val="00318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81742630-C621-CF61-14F1-24223BDA8050}"/>
              </a:ext>
            </a:extLst>
          </p:cNvPr>
          <p:cNvSpPr/>
          <p:nvPr/>
        </p:nvSpPr>
        <p:spPr>
          <a:xfrm>
            <a:off x="7983907" y="3726607"/>
            <a:ext cx="575151" cy="541094"/>
          </a:xfrm>
          <a:prstGeom prst="ellipse">
            <a:avLst/>
          </a:prstGeom>
          <a:solidFill>
            <a:schemeClr val="bg1"/>
          </a:solidFill>
          <a:ln>
            <a:solidFill>
              <a:srgbClr val="00318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</a:rPr>
              <a:t>6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3EEDB129-9F5F-E73B-6684-899CF09296FE}"/>
              </a:ext>
            </a:extLst>
          </p:cNvPr>
          <p:cNvSpPr/>
          <p:nvPr/>
        </p:nvSpPr>
        <p:spPr>
          <a:xfrm>
            <a:off x="9626315" y="2458822"/>
            <a:ext cx="575151" cy="541094"/>
          </a:xfrm>
          <a:prstGeom prst="ellipse">
            <a:avLst/>
          </a:prstGeom>
          <a:solidFill>
            <a:schemeClr val="bg1"/>
          </a:solidFill>
          <a:ln>
            <a:solidFill>
              <a:srgbClr val="00318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</a:rPr>
              <a:t>7</a:t>
            </a: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8025200F-9A65-9913-57EF-DCF9BE74E7CC}"/>
              </a:ext>
            </a:extLst>
          </p:cNvPr>
          <p:cNvSpPr/>
          <p:nvPr/>
        </p:nvSpPr>
        <p:spPr>
          <a:xfrm>
            <a:off x="10989542" y="3639737"/>
            <a:ext cx="575151" cy="541094"/>
          </a:xfrm>
          <a:prstGeom prst="ellipse">
            <a:avLst/>
          </a:prstGeom>
          <a:solidFill>
            <a:schemeClr val="bg1"/>
          </a:solidFill>
          <a:ln>
            <a:solidFill>
              <a:srgbClr val="00318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35997051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560403-F5EA-E712-A26B-F07F64864B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0D29D9-8692-E687-2BE5-2A98CD1D14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281" y="2025570"/>
            <a:ext cx="10515600" cy="7693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C00000"/>
                </a:solidFill>
                <a:latin typeface="Frutiger LT Std 45 Light" panose="020B0402020204020204" pitchFamily="34" charset="77"/>
                <a:ea typeface="Libre Baskerville"/>
                <a:cs typeface="Arial" panose="020B0604020202020204" pitchFamily="34" charset="0"/>
                <a:sym typeface="Libre Baskerville"/>
              </a:rPr>
              <a:t>Challenge yourself: </a:t>
            </a:r>
            <a:r>
              <a:rPr lang="en-US" sz="2400" dirty="0">
                <a:solidFill>
                  <a:srgbClr val="C00000"/>
                </a:solidFill>
                <a:latin typeface="Frutiger LT Std 45 Light" panose="020B0402020204020204" pitchFamily="34" charset="77"/>
                <a:ea typeface="Libre Baskerville"/>
                <a:cs typeface="Arial" panose="020B0604020202020204" pitchFamily="34" charset="0"/>
                <a:sym typeface="Libre Baskerville"/>
              </a:rPr>
              <a:t>can you think of any other jobs in the NHS?</a:t>
            </a:r>
          </a:p>
          <a:p>
            <a:pPr marL="0" indent="0">
              <a:buNone/>
            </a:pPr>
            <a:endParaRPr lang="en-US" sz="2400" dirty="0">
              <a:latin typeface="Frutiger LT Std 45 Light" panose="020B0402020204020204" pitchFamily="34" charset="77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4BAD6E7-3F45-8A30-3A04-8012ECBBBE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8088" y="2458977"/>
            <a:ext cx="2068070" cy="1725983"/>
          </a:xfrm>
          <a:prstGeom prst="rect">
            <a:avLst/>
          </a:prstGeom>
        </p:spPr>
      </p:pic>
      <p:sp>
        <p:nvSpPr>
          <p:cNvPr id="5" name="Freeform 3">
            <a:extLst>
              <a:ext uri="{FF2B5EF4-FFF2-40B4-BE49-F238E27FC236}">
                <a16:creationId xmlns:a16="http://schemas.microsoft.com/office/drawing/2014/main" id="{582366FE-C785-8441-8566-1994854D3342}"/>
              </a:ext>
            </a:extLst>
          </p:cNvPr>
          <p:cNvSpPr/>
          <p:nvPr/>
        </p:nvSpPr>
        <p:spPr>
          <a:xfrm>
            <a:off x="8724244" y="2696382"/>
            <a:ext cx="1477222" cy="1379510"/>
          </a:xfrm>
          <a:custGeom>
            <a:avLst/>
            <a:gdLst/>
            <a:ahLst/>
            <a:cxnLst/>
            <a:rect l="l" t="t" r="r" b="b"/>
            <a:pathLst>
              <a:path w="3181606" h="2612894">
                <a:moveTo>
                  <a:pt x="0" y="0"/>
                </a:moveTo>
                <a:lnTo>
                  <a:pt x="3181605" y="0"/>
                </a:lnTo>
                <a:lnTo>
                  <a:pt x="3181605" y="2612894"/>
                </a:lnTo>
                <a:lnTo>
                  <a:pt x="0" y="261289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3A2F7FCD-C672-1E81-28C3-123706EB3459}"/>
              </a:ext>
            </a:extLst>
          </p:cNvPr>
          <p:cNvSpPr/>
          <p:nvPr/>
        </p:nvSpPr>
        <p:spPr>
          <a:xfrm>
            <a:off x="1658381" y="2737232"/>
            <a:ext cx="1232938" cy="1259922"/>
          </a:xfrm>
          <a:custGeom>
            <a:avLst/>
            <a:gdLst/>
            <a:ahLst/>
            <a:cxnLst/>
            <a:rect l="l" t="t" r="r" b="b"/>
            <a:pathLst>
              <a:path w="2361860" h="2431773">
                <a:moveTo>
                  <a:pt x="0" y="0"/>
                </a:moveTo>
                <a:lnTo>
                  <a:pt x="2361860" y="0"/>
                </a:lnTo>
                <a:lnTo>
                  <a:pt x="2361860" y="2431774"/>
                </a:lnTo>
                <a:lnTo>
                  <a:pt x="0" y="2431774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C9047230-BF12-F66C-D844-259C40CA6BF1}"/>
              </a:ext>
            </a:extLst>
          </p:cNvPr>
          <p:cNvSpPr/>
          <p:nvPr/>
        </p:nvSpPr>
        <p:spPr>
          <a:xfrm>
            <a:off x="7527576" y="2737232"/>
            <a:ext cx="990943" cy="1315383"/>
          </a:xfrm>
          <a:custGeom>
            <a:avLst/>
            <a:gdLst/>
            <a:ahLst/>
            <a:cxnLst/>
            <a:rect l="l" t="t" r="r" b="b"/>
            <a:pathLst>
              <a:path w="2288833" h="3654824">
                <a:moveTo>
                  <a:pt x="0" y="0"/>
                </a:moveTo>
                <a:lnTo>
                  <a:pt x="2288833" y="0"/>
                </a:lnTo>
                <a:lnTo>
                  <a:pt x="2288833" y="3654824"/>
                </a:lnTo>
                <a:lnTo>
                  <a:pt x="0" y="3654824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8F53C30-29D1-5B97-B848-5D5C006F358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6524" y="2777734"/>
            <a:ext cx="1376469" cy="1315383"/>
          </a:xfrm>
          <a:prstGeom prst="rect">
            <a:avLst/>
          </a:prstGeom>
        </p:spPr>
      </p:pic>
      <p:pic>
        <p:nvPicPr>
          <p:cNvPr id="9" name="Picture 8" descr="Cooking apron, female chef, female cook, professional chef, restaurant ...">
            <a:extLst>
              <a:ext uri="{FF2B5EF4-FFF2-40B4-BE49-F238E27FC236}">
                <a16:creationId xmlns:a16="http://schemas.microsoft.com/office/drawing/2014/main" id="{159E1938-8EFB-A59C-1A19-487A27B6D2F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933124" y="2708918"/>
            <a:ext cx="1309873" cy="1327937"/>
          </a:xfrm>
          <a:prstGeom prst="rect">
            <a:avLst/>
          </a:prstGeom>
        </p:spPr>
      </p:pic>
      <p:pic>
        <p:nvPicPr>
          <p:cNvPr id="10" name="Picture 9" descr="A cartoon of a person using a computer&#10;&#10;AI-generated content may be incorrect.">
            <a:extLst>
              <a:ext uri="{FF2B5EF4-FFF2-40B4-BE49-F238E27FC236}">
                <a16:creationId xmlns:a16="http://schemas.microsoft.com/office/drawing/2014/main" id="{02979606-6397-5EFA-3D04-45EF63C5064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363142" y="2834822"/>
            <a:ext cx="1431236" cy="1088371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E42ABC84-2C0D-65C2-87BE-4AACAAE56B0B}"/>
              </a:ext>
            </a:extLst>
          </p:cNvPr>
          <p:cNvSpPr txBox="1">
            <a:spLocks/>
          </p:cNvSpPr>
          <p:nvPr/>
        </p:nvSpPr>
        <p:spPr>
          <a:xfrm>
            <a:off x="195733" y="4638601"/>
            <a:ext cx="1605285" cy="7693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2000" b="1" dirty="0">
                <a:latin typeface="Frutiger LT Std 45 Light" panose="020B0402020204020204" pitchFamily="34" charset="77"/>
                <a:ea typeface="Libre Baskerville"/>
                <a:cs typeface="Arial" panose="020B0604020202020204" pitchFamily="34" charset="0"/>
                <a:sym typeface="Libre Baskerville"/>
              </a:rPr>
              <a:t>Paramedic</a:t>
            </a:r>
            <a:endParaRPr lang="en-US" sz="2400" b="1" dirty="0">
              <a:latin typeface="Frutiger LT Std 45 Light" panose="020B0402020204020204" pitchFamily="34" charset="77"/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9154ADE2-1257-BAE6-9F51-96D9E0ACDFC6}"/>
              </a:ext>
            </a:extLst>
          </p:cNvPr>
          <p:cNvSpPr txBox="1">
            <a:spLocks/>
          </p:cNvSpPr>
          <p:nvPr/>
        </p:nvSpPr>
        <p:spPr>
          <a:xfrm>
            <a:off x="1920608" y="4615693"/>
            <a:ext cx="1699535" cy="7693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2000" b="1" dirty="0">
                <a:latin typeface="Frutiger LT Std 45 Light" panose="020B0402020204020204" pitchFamily="34" charset="77"/>
                <a:ea typeface="Libre Baskerville"/>
                <a:cs typeface="Arial" panose="020B0604020202020204" pitchFamily="34" charset="0"/>
                <a:sym typeface="Libre Baskerville"/>
              </a:rPr>
              <a:t>Pharmacist</a:t>
            </a:r>
            <a:endParaRPr lang="en-US" sz="1800" b="1" dirty="0">
              <a:latin typeface="Frutiger LT Std 45 Light" panose="020B0402020204020204" pitchFamily="34" charset="77"/>
            </a:endParaRP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6AAD8F35-1F50-3EFF-FDCE-A7CC1F195BCF}"/>
              </a:ext>
            </a:extLst>
          </p:cNvPr>
          <p:cNvSpPr txBox="1">
            <a:spLocks/>
          </p:cNvSpPr>
          <p:nvPr/>
        </p:nvSpPr>
        <p:spPr>
          <a:xfrm>
            <a:off x="3620143" y="4596332"/>
            <a:ext cx="1480635" cy="7693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2000" b="1" dirty="0">
                <a:latin typeface="Frutiger LT Std 45 Light" panose="020B0402020204020204" pitchFamily="34" charset="77"/>
                <a:ea typeface="Libre Baskerville"/>
                <a:cs typeface="Arial" panose="020B0604020202020204" pitchFamily="34" charset="0"/>
                <a:sym typeface="Libre Baskerville"/>
              </a:rPr>
              <a:t>Gardener</a:t>
            </a:r>
            <a:endParaRPr lang="en-US" sz="1800" b="1" dirty="0">
              <a:latin typeface="Frutiger LT Std 45 Light" panose="020B0402020204020204" pitchFamily="34" charset="77"/>
            </a:endParaRP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98B41C46-31D9-B857-6477-42901DDB2DD0}"/>
              </a:ext>
            </a:extLst>
          </p:cNvPr>
          <p:cNvSpPr txBox="1">
            <a:spLocks/>
          </p:cNvSpPr>
          <p:nvPr/>
        </p:nvSpPr>
        <p:spPr>
          <a:xfrm>
            <a:off x="5139730" y="4596332"/>
            <a:ext cx="1480635" cy="7693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2000" b="1" dirty="0">
                <a:latin typeface="Frutiger LT Std 45 Light" panose="020B0402020204020204" pitchFamily="34" charset="77"/>
                <a:ea typeface="Libre Baskerville"/>
                <a:cs typeface="Arial" panose="020B0604020202020204" pitchFamily="34" charset="0"/>
                <a:sym typeface="Libre Baskerville"/>
              </a:rPr>
              <a:t>IT specialist</a:t>
            </a:r>
            <a:endParaRPr lang="en-US" sz="2000" b="1" dirty="0">
              <a:latin typeface="Frutiger LT Std 45 Light" panose="020B0402020204020204" pitchFamily="34" charset="77"/>
            </a:endParaRP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7CF3E618-DF99-FAD0-9E4B-C609C3C72F43}"/>
              </a:ext>
            </a:extLst>
          </p:cNvPr>
          <p:cNvSpPr txBox="1">
            <a:spLocks/>
          </p:cNvSpPr>
          <p:nvPr/>
        </p:nvSpPr>
        <p:spPr>
          <a:xfrm>
            <a:off x="6547481" y="4611726"/>
            <a:ext cx="1480635" cy="7693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2000" b="1" dirty="0">
                <a:latin typeface="Frutiger LT Std 45 Light" panose="020B0402020204020204" pitchFamily="34" charset="77"/>
                <a:ea typeface="Libre Baskerville"/>
                <a:cs typeface="Arial" panose="020B0604020202020204" pitchFamily="34" charset="0"/>
                <a:sym typeface="Libre Baskerville"/>
              </a:rPr>
              <a:t>Dentist</a:t>
            </a:r>
            <a:endParaRPr lang="en-US" sz="1800" b="1" dirty="0">
              <a:latin typeface="Frutiger LT Std 45 Light" panose="020B0402020204020204" pitchFamily="34" charset="77"/>
            </a:endParaRP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8C51D8F0-4E82-ECBA-53D7-DE922FECD2DF}"/>
              </a:ext>
            </a:extLst>
          </p:cNvPr>
          <p:cNvSpPr txBox="1">
            <a:spLocks/>
          </p:cNvSpPr>
          <p:nvPr/>
        </p:nvSpPr>
        <p:spPr>
          <a:xfrm>
            <a:off x="7818740" y="4601663"/>
            <a:ext cx="1480635" cy="7693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2000" b="1" dirty="0">
                <a:latin typeface="Frutiger LT Std 45 Light" panose="020B0402020204020204" pitchFamily="34" charset="77"/>
                <a:ea typeface="Libre Baskerville"/>
                <a:cs typeface="Arial" panose="020B0604020202020204" pitchFamily="34" charset="0"/>
                <a:sym typeface="Libre Baskerville"/>
              </a:rPr>
              <a:t>Cleaner</a:t>
            </a:r>
            <a:endParaRPr lang="en-US" sz="1800" b="1" dirty="0">
              <a:latin typeface="Frutiger LT Std 45 Light" panose="020B0402020204020204" pitchFamily="34" charset="77"/>
            </a:endParaRPr>
          </a:p>
        </p:txBody>
      </p: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0ECA777F-9542-99A6-1327-A708D3EA455C}"/>
              </a:ext>
            </a:extLst>
          </p:cNvPr>
          <p:cNvSpPr txBox="1">
            <a:spLocks/>
          </p:cNvSpPr>
          <p:nvPr/>
        </p:nvSpPr>
        <p:spPr>
          <a:xfrm>
            <a:off x="8997989" y="4601663"/>
            <a:ext cx="1480635" cy="7693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2000" b="1" dirty="0">
                <a:latin typeface="Frutiger LT Std 45 Light" panose="020B0402020204020204" pitchFamily="34" charset="77"/>
                <a:ea typeface="Libre Baskerville"/>
                <a:cs typeface="Arial" panose="020B0604020202020204" pitchFamily="34" charset="0"/>
                <a:sym typeface="Libre Baskerville"/>
              </a:rPr>
              <a:t>Nurse</a:t>
            </a:r>
            <a:endParaRPr lang="en-US" sz="1800" b="1" dirty="0">
              <a:latin typeface="Frutiger LT Std 45 Light" panose="020B0402020204020204" pitchFamily="34" charset="77"/>
            </a:endParaRP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AE0BBCBE-8B91-2179-5C0B-FA4F1FBED00F}"/>
              </a:ext>
            </a:extLst>
          </p:cNvPr>
          <p:cNvSpPr txBox="1">
            <a:spLocks/>
          </p:cNvSpPr>
          <p:nvPr/>
        </p:nvSpPr>
        <p:spPr>
          <a:xfrm>
            <a:off x="10172918" y="4561799"/>
            <a:ext cx="1480635" cy="7693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2000" b="1" dirty="0">
                <a:latin typeface="Frutiger LT Std 45 Light" panose="020B0402020204020204" pitchFamily="34" charset="77"/>
                <a:ea typeface="Libre Baskerville"/>
                <a:cs typeface="Arial" panose="020B0604020202020204" pitchFamily="34" charset="0"/>
                <a:sym typeface="Libre Baskerville"/>
              </a:rPr>
              <a:t>Chef</a:t>
            </a:r>
            <a:endParaRPr lang="en-US" sz="1800" b="1" dirty="0">
              <a:latin typeface="Frutiger LT Std 45 Light" panose="020B0402020204020204" pitchFamily="34" charset="77"/>
            </a:endParaRPr>
          </a:p>
        </p:txBody>
      </p:sp>
      <p:pic>
        <p:nvPicPr>
          <p:cNvPr id="27" name="Picture 26" descr="Male, man, nurse, professions icon">
            <a:extLst>
              <a:ext uri="{FF2B5EF4-FFF2-40B4-BE49-F238E27FC236}">
                <a16:creationId xmlns:a16="http://schemas.microsoft.com/office/drawing/2014/main" id="{E587A809-9569-61E4-9952-162A8E3D9A3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256529" y="2625536"/>
            <a:ext cx="1317250" cy="1392867"/>
          </a:xfrm>
          <a:prstGeom prst="rect">
            <a:avLst/>
          </a:prstGeom>
        </p:spPr>
      </p:pic>
      <p:sp>
        <p:nvSpPr>
          <p:cNvPr id="18" name="Oval 17">
            <a:extLst>
              <a:ext uri="{FF2B5EF4-FFF2-40B4-BE49-F238E27FC236}">
                <a16:creationId xmlns:a16="http://schemas.microsoft.com/office/drawing/2014/main" id="{A6AC0E20-B43A-862F-E139-387014A9F37B}"/>
              </a:ext>
            </a:extLst>
          </p:cNvPr>
          <p:cNvSpPr/>
          <p:nvPr/>
        </p:nvSpPr>
        <p:spPr>
          <a:xfrm>
            <a:off x="1085446" y="2604265"/>
            <a:ext cx="575151" cy="541094"/>
          </a:xfrm>
          <a:prstGeom prst="ellipse">
            <a:avLst/>
          </a:prstGeom>
          <a:noFill/>
          <a:ln>
            <a:solidFill>
              <a:srgbClr val="00318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3E23DBB2-90EE-D00B-19CA-6560BDFFCCAF}"/>
              </a:ext>
            </a:extLst>
          </p:cNvPr>
          <p:cNvSpPr/>
          <p:nvPr/>
        </p:nvSpPr>
        <p:spPr>
          <a:xfrm>
            <a:off x="1728770" y="3745968"/>
            <a:ext cx="575151" cy="541094"/>
          </a:xfrm>
          <a:prstGeom prst="ellipse">
            <a:avLst/>
          </a:prstGeom>
          <a:solidFill>
            <a:schemeClr val="bg1"/>
          </a:solidFill>
          <a:ln>
            <a:solidFill>
              <a:srgbClr val="00318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B80389C-26D0-4D97-B0BC-BC1DF72E60E6}"/>
              </a:ext>
            </a:extLst>
          </p:cNvPr>
          <p:cNvSpPr/>
          <p:nvPr/>
        </p:nvSpPr>
        <p:spPr>
          <a:xfrm>
            <a:off x="3721084" y="3639737"/>
            <a:ext cx="575151" cy="541094"/>
          </a:xfrm>
          <a:prstGeom prst="ellipse">
            <a:avLst/>
          </a:prstGeom>
          <a:solidFill>
            <a:schemeClr val="bg1"/>
          </a:solidFill>
          <a:ln>
            <a:solidFill>
              <a:srgbClr val="00318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BEF5F98E-E4E8-DEA6-CB00-8D6EC0B3D4EE}"/>
              </a:ext>
            </a:extLst>
          </p:cNvPr>
          <p:cNvSpPr/>
          <p:nvPr/>
        </p:nvSpPr>
        <p:spPr>
          <a:xfrm>
            <a:off x="5812241" y="2560813"/>
            <a:ext cx="575151" cy="541094"/>
          </a:xfrm>
          <a:prstGeom prst="ellipse">
            <a:avLst/>
          </a:prstGeom>
          <a:solidFill>
            <a:schemeClr val="bg1"/>
          </a:solidFill>
          <a:ln>
            <a:solidFill>
              <a:srgbClr val="00318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8226D909-1B44-7105-BA50-8E26C0F496D2}"/>
              </a:ext>
            </a:extLst>
          </p:cNvPr>
          <p:cNvSpPr/>
          <p:nvPr/>
        </p:nvSpPr>
        <p:spPr>
          <a:xfrm>
            <a:off x="6623634" y="3726607"/>
            <a:ext cx="575151" cy="541094"/>
          </a:xfrm>
          <a:prstGeom prst="ellipse">
            <a:avLst/>
          </a:prstGeom>
          <a:solidFill>
            <a:schemeClr val="bg1"/>
          </a:solidFill>
          <a:ln>
            <a:solidFill>
              <a:srgbClr val="00318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93A4D469-CCEA-4EC4-D777-1D4E3DCB336B}"/>
              </a:ext>
            </a:extLst>
          </p:cNvPr>
          <p:cNvSpPr/>
          <p:nvPr/>
        </p:nvSpPr>
        <p:spPr>
          <a:xfrm>
            <a:off x="7983907" y="3726607"/>
            <a:ext cx="575151" cy="541094"/>
          </a:xfrm>
          <a:prstGeom prst="ellipse">
            <a:avLst/>
          </a:prstGeom>
          <a:solidFill>
            <a:schemeClr val="bg1"/>
          </a:solidFill>
          <a:ln>
            <a:solidFill>
              <a:srgbClr val="00318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</a:rPr>
              <a:t>6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D0AD1561-C948-4EDC-FA54-6EA278B6E8CB}"/>
              </a:ext>
            </a:extLst>
          </p:cNvPr>
          <p:cNvSpPr/>
          <p:nvPr/>
        </p:nvSpPr>
        <p:spPr>
          <a:xfrm>
            <a:off x="9626315" y="2458822"/>
            <a:ext cx="575151" cy="541094"/>
          </a:xfrm>
          <a:prstGeom prst="ellipse">
            <a:avLst/>
          </a:prstGeom>
          <a:solidFill>
            <a:schemeClr val="bg1"/>
          </a:solidFill>
          <a:ln>
            <a:solidFill>
              <a:srgbClr val="00318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</a:rPr>
              <a:t>7</a:t>
            </a: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06AF0DAB-CC33-D21A-987A-65EE8CB89540}"/>
              </a:ext>
            </a:extLst>
          </p:cNvPr>
          <p:cNvSpPr/>
          <p:nvPr/>
        </p:nvSpPr>
        <p:spPr>
          <a:xfrm>
            <a:off x="10989542" y="3639737"/>
            <a:ext cx="575151" cy="541094"/>
          </a:xfrm>
          <a:prstGeom prst="ellipse">
            <a:avLst/>
          </a:prstGeom>
          <a:solidFill>
            <a:schemeClr val="bg1"/>
          </a:solidFill>
          <a:ln>
            <a:solidFill>
              <a:srgbClr val="00318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</a:rPr>
              <a:t>8</a:t>
            </a: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775A1E09-4817-99FF-D414-D209E3AA4EFC}"/>
              </a:ext>
            </a:extLst>
          </p:cNvPr>
          <p:cNvSpPr/>
          <p:nvPr/>
        </p:nvSpPr>
        <p:spPr>
          <a:xfrm>
            <a:off x="709827" y="4996420"/>
            <a:ext cx="575151" cy="541094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318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C1ABC599-A847-A1FF-97E8-D1146E99B811}"/>
              </a:ext>
            </a:extLst>
          </p:cNvPr>
          <p:cNvSpPr/>
          <p:nvPr/>
        </p:nvSpPr>
        <p:spPr>
          <a:xfrm>
            <a:off x="2489401" y="4975192"/>
            <a:ext cx="575151" cy="541094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318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</a:rPr>
              <a:t>7</a:t>
            </a: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56E3E45A-1850-9791-0CB3-E6CE36CF8721}"/>
              </a:ext>
            </a:extLst>
          </p:cNvPr>
          <p:cNvSpPr/>
          <p:nvPr/>
        </p:nvSpPr>
        <p:spPr>
          <a:xfrm>
            <a:off x="4068385" y="4975192"/>
            <a:ext cx="575151" cy="541094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318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F35BE21B-664C-AEC3-A141-889908D31B4E}"/>
              </a:ext>
            </a:extLst>
          </p:cNvPr>
          <p:cNvSpPr/>
          <p:nvPr/>
        </p:nvSpPr>
        <p:spPr>
          <a:xfrm>
            <a:off x="5591692" y="4946493"/>
            <a:ext cx="575151" cy="541094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318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</a:rPr>
              <a:t>8</a:t>
            </a: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D193089E-B4F8-0AAB-9D06-0473B9B0FFD5}"/>
              </a:ext>
            </a:extLst>
          </p:cNvPr>
          <p:cNvSpPr/>
          <p:nvPr/>
        </p:nvSpPr>
        <p:spPr>
          <a:xfrm>
            <a:off x="7030646" y="4969111"/>
            <a:ext cx="575151" cy="541094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318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04F95439-1D33-E95B-3150-BB5FE5AAF7B8}"/>
              </a:ext>
            </a:extLst>
          </p:cNvPr>
          <p:cNvSpPr/>
          <p:nvPr/>
        </p:nvSpPr>
        <p:spPr>
          <a:xfrm>
            <a:off x="8341615" y="4969156"/>
            <a:ext cx="575151" cy="541094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318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</a:rPr>
              <a:t>6</a:t>
            </a: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333D19E2-CDB3-429E-E820-547BF7969C1E}"/>
              </a:ext>
            </a:extLst>
          </p:cNvPr>
          <p:cNvSpPr/>
          <p:nvPr/>
        </p:nvSpPr>
        <p:spPr>
          <a:xfrm>
            <a:off x="9549027" y="4969111"/>
            <a:ext cx="575151" cy="541094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318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CC8910DA-5C52-CBF8-5F76-4E14DFFE13F1}"/>
              </a:ext>
            </a:extLst>
          </p:cNvPr>
          <p:cNvSpPr/>
          <p:nvPr/>
        </p:nvSpPr>
        <p:spPr>
          <a:xfrm>
            <a:off x="10791184" y="4947521"/>
            <a:ext cx="575151" cy="541094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318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6073F60E-C087-43A1-097A-940965C24892}"/>
              </a:ext>
            </a:extLst>
          </p:cNvPr>
          <p:cNvSpPr txBox="1">
            <a:spLocks/>
          </p:cNvSpPr>
          <p:nvPr/>
        </p:nvSpPr>
        <p:spPr>
          <a:xfrm>
            <a:off x="618281" y="949594"/>
            <a:ext cx="10515600" cy="9606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i="0" kern="1200">
                <a:solidFill>
                  <a:srgbClr val="002060"/>
                </a:solidFill>
                <a:latin typeface="Frutiger LT Std 45 Light" panose="020B0402020204020204" pitchFamily="34" charset="77"/>
                <a:ea typeface="+mj-ea"/>
                <a:cs typeface="+mj-cs"/>
              </a:defRPr>
            </a:lvl1pPr>
          </a:lstStyle>
          <a:p>
            <a:r>
              <a:rPr lang="en-US" dirty="0"/>
              <a:t>Name the jobs - Answers</a:t>
            </a:r>
          </a:p>
        </p:txBody>
      </p:sp>
      <p:sp>
        <p:nvSpPr>
          <p:cNvPr id="38" name="Content Placeholder 2">
            <a:extLst>
              <a:ext uri="{FF2B5EF4-FFF2-40B4-BE49-F238E27FC236}">
                <a16:creationId xmlns:a16="http://schemas.microsoft.com/office/drawing/2014/main" id="{B59E5BB4-E441-F904-4902-FE7F684FF5AC}"/>
              </a:ext>
            </a:extLst>
          </p:cNvPr>
          <p:cNvSpPr txBox="1">
            <a:spLocks/>
          </p:cNvSpPr>
          <p:nvPr/>
        </p:nvSpPr>
        <p:spPr>
          <a:xfrm>
            <a:off x="6553734" y="1169989"/>
            <a:ext cx="5615967" cy="7693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400" dirty="0">
                <a:latin typeface="Frutiger LT Std 45 Light" panose="020B0402020204020204" pitchFamily="34" charset="77"/>
                <a:ea typeface="Libre Baskerville"/>
                <a:cs typeface="Arial" panose="020B0604020202020204" pitchFamily="34" charset="0"/>
                <a:sym typeface="Libre Baskerville"/>
              </a:rPr>
              <a:t>How many did you get correct?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2400" dirty="0">
              <a:latin typeface="Frutiger LT Std 45 Light" panose="020B0402020204020204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642194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0581D9-A95C-27CB-A1F9-AEFC7224C1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113CEA-3A43-98D0-4FF7-89E1FBFD06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694" y="910809"/>
            <a:ext cx="10515600" cy="960699"/>
          </a:xfrm>
        </p:spPr>
        <p:txBody>
          <a:bodyPr/>
          <a:lstStyle/>
          <a:p>
            <a:r>
              <a:rPr lang="en-US" dirty="0"/>
              <a:t>Tools for work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36A930C-815E-EF5E-E51C-EFFECC279A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906" y="2002838"/>
            <a:ext cx="1509635" cy="1259921"/>
          </a:xfrm>
          <a:prstGeom prst="rect">
            <a:avLst/>
          </a:prstGeom>
        </p:spPr>
      </p:pic>
      <p:sp>
        <p:nvSpPr>
          <p:cNvPr id="12" name="Freeform 3">
            <a:extLst>
              <a:ext uri="{FF2B5EF4-FFF2-40B4-BE49-F238E27FC236}">
                <a16:creationId xmlns:a16="http://schemas.microsoft.com/office/drawing/2014/main" id="{174A6EFA-A917-0376-A99F-9BB512A6427B}"/>
              </a:ext>
            </a:extLst>
          </p:cNvPr>
          <p:cNvSpPr/>
          <p:nvPr/>
        </p:nvSpPr>
        <p:spPr>
          <a:xfrm>
            <a:off x="2148360" y="2152448"/>
            <a:ext cx="1169801" cy="960699"/>
          </a:xfrm>
          <a:custGeom>
            <a:avLst/>
            <a:gdLst/>
            <a:ahLst/>
            <a:cxnLst/>
            <a:rect l="l" t="t" r="r" b="b"/>
            <a:pathLst>
              <a:path w="3181606" h="2612894">
                <a:moveTo>
                  <a:pt x="0" y="0"/>
                </a:moveTo>
                <a:lnTo>
                  <a:pt x="3181605" y="0"/>
                </a:lnTo>
                <a:lnTo>
                  <a:pt x="3181605" y="2612894"/>
                </a:lnTo>
                <a:lnTo>
                  <a:pt x="0" y="261289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3" name="Freeform 5">
            <a:extLst>
              <a:ext uri="{FF2B5EF4-FFF2-40B4-BE49-F238E27FC236}">
                <a16:creationId xmlns:a16="http://schemas.microsoft.com/office/drawing/2014/main" id="{72E32617-8188-0971-1887-BDB6C4E2677C}"/>
              </a:ext>
            </a:extLst>
          </p:cNvPr>
          <p:cNvSpPr/>
          <p:nvPr/>
        </p:nvSpPr>
        <p:spPr>
          <a:xfrm>
            <a:off x="6561166" y="2002838"/>
            <a:ext cx="1182372" cy="1217371"/>
          </a:xfrm>
          <a:custGeom>
            <a:avLst/>
            <a:gdLst/>
            <a:ahLst/>
            <a:cxnLst/>
            <a:rect l="l" t="t" r="r" b="b"/>
            <a:pathLst>
              <a:path w="2361860" h="2431773">
                <a:moveTo>
                  <a:pt x="0" y="0"/>
                </a:moveTo>
                <a:lnTo>
                  <a:pt x="2361860" y="0"/>
                </a:lnTo>
                <a:lnTo>
                  <a:pt x="2361860" y="2431774"/>
                </a:lnTo>
                <a:lnTo>
                  <a:pt x="0" y="2431774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4" name="Freeform 6">
            <a:extLst>
              <a:ext uri="{FF2B5EF4-FFF2-40B4-BE49-F238E27FC236}">
                <a16:creationId xmlns:a16="http://schemas.microsoft.com/office/drawing/2014/main" id="{6EF82830-9139-AD7D-6E8D-43D46D9F434F}"/>
              </a:ext>
            </a:extLst>
          </p:cNvPr>
          <p:cNvSpPr/>
          <p:nvPr/>
        </p:nvSpPr>
        <p:spPr>
          <a:xfrm>
            <a:off x="8133761" y="1929793"/>
            <a:ext cx="789026" cy="1259922"/>
          </a:xfrm>
          <a:custGeom>
            <a:avLst/>
            <a:gdLst/>
            <a:ahLst/>
            <a:cxnLst/>
            <a:rect l="l" t="t" r="r" b="b"/>
            <a:pathLst>
              <a:path w="2288833" h="3654824">
                <a:moveTo>
                  <a:pt x="0" y="0"/>
                </a:moveTo>
                <a:lnTo>
                  <a:pt x="2288833" y="0"/>
                </a:lnTo>
                <a:lnTo>
                  <a:pt x="2288833" y="3654824"/>
                </a:lnTo>
                <a:lnTo>
                  <a:pt x="0" y="3654824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A08FBEEC-D39D-5CA5-DD1E-DA357B612B4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36135" y="2076600"/>
            <a:ext cx="1313790" cy="1255486"/>
          </a:xfrm>
          <a:prstGeom prst="rect">
            <a:avLst/>
          </a:prstGeom>
        </p:spPr>
      </p:pic>
      <p:pic>
        <p:nvPicPr>
          <p:cNvPr id="16" name="Picture 15" descr="Cooking apron, female chef, female cook, professional chef, restaurant ...">
            <a:extLst>
              <a:ext uri="{FF2B5EF4-FFF2-40B4-BE49-F238E27FC236}">
                <a16:creationId xmlns:a16="http://schemas.microsoft.com/office/drawing/2014/main" id="{23ACCCE7-C770-1F23-972D-37664AEED9E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505456" y="1865605"/>
            <a:ext cx="1256850" cy="1274183"/>
          </a:xfrm>
          <a:prstGeom prst="rect">
            <a:avLst/>
          </a:prstGeom>
        </p:spPr>
      </p:pic>
      <p:pic>
        <p:nvPicPr>
          <p:cNvPr id="4" name="Picture 3" descr="A cartoon of a person using a computer&#10;&#10;AI-generated content may be incorrect.">
            <a:extLst>
              <a:ext uri="{FF2B5EF4-FFF2-40B4-BE49-F238E27FC236}">
                <a16:creationId xmlns:a16="http://schemas.microsoft.com/office/drawing/2014/main" id="{7FCF2CB2-5964-8717-ADD5-625182B9E4F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008279" y="2214645"/>
            <a:ext cx="1263344" cy="960699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D21D9655-B20C-4567-CDFF-086B75705786}"/>
              </a:ext>
            </a:extLst>
          </p:cNvPr>
          <p:cNvSpPr txBox="1">
            <a:spLocks/>
          </p:cNvSpPr>
          <p:nvPr/>
        </p:nvSpPr>
        <p:spPr>
          <a:xfrm>
            <a:off x="450906" y="3220291"/>
            <a:ext cx="1480635" cy="7693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1800" b="1" dirty="0">
                <a:latin typeface="Frutiger LT Std 45 Light" panose="020B0402020204020204" pitchFamily="34" charset="77"/>
                <a:ea typeface="Libre Baskerville"/>
                <a:cs typeface="Arial" panose="020B0604020202020204" pitchFamily="34" charset="0"/>
                <a:sym typeface="Libre Baskerville"/>
              </a:rPr>
              <a:t>Paramedic</a:t>
            </a:r>
            <a:endParaRPr lang="en-US" sz="1800" b="1" dirty="0">
              <a:latin typeface="Frutiger LT Std 45 Light" panose="020B0402020204020204" pitchFamily="34" charset="77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2DF7A092-EDD9-89DF-0101-3F7EBFA0795B}"/>
              </a:ext>
            </a:extLst>
          </p:cNvPr>
          <p:cNvSpPr txBox="1">
            <a:spLocks/>
          </p:cNvSpPr>
          <p:nvPr/>
        </p:nvSpPr>
        <p:spPr>
          <a:xfrm>
            <a:off x="1937798" y="3220291"/>
            <a:ext cx="1480635" cy="7693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1800" b="1" dirty="0">
                <a:latin typeface="Frutiger LT Std 45 Light" panose="020B0402020204020204" pitchFamily="34" charset="77"/>
                <a:ea typeface="Libre Baskerville"/>
                <a:cs typeface="Arial" panose="020B0604020202020204" pitchFamily="34" charset="0"/>
                <a:sym typeface="Libre Baskerville"/>
              </a:rPr>
              <a:t>Pharmacist</a:t>
            </a:r>
            <a:endParaRPr lang="en-US" sz="1800" b="1" dirty="0">
              <a:latin typeface="Frutiger LT Std 45 Light" panose="020B0402020204020204" pitchFamily="34" charset="77"/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48CDE7E3-D624-C932-C9C6-F1D070153C98}"/>
              </a:ext>
            </a:extLst>
          </p:cNvPr>
          <p:cNvSpPr txBox="1">
            <a:spLocks/>
          </p:cNvSpPr>
          <p:nvPr/>
        </p:nvSpPr>
        <p:spPr>
          <a:xfrm>
            <a:off x="3335893" y="3220291"/>
            <a:ext cx="1480635" cy="7693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1800" b="1" dirty="0">
                <a:latin typeface="Frutiger LT Std 45 Light" panose="020B0402020204020204" pitchFamily="34" charset="77"/>
                <a:ea typeface="Libre Baskerville"/>
                <a:cs typeface="Arial" panose="020B0604020202020204" pitchFamily="34" charset="0"/>
                <a:sym typeface="Libre Baskerville"/>
              </a:rPr>
              <a:t>Gardener</a:t>
            </a:r>
            <a:endParaRPr lang="en-US" sz="1800" b="1" dirty="0">
              <a:latin typeface="Frutiger LT Std 45 Light" panose="020B0402020204020204" pitchFamily="34" charset="77"/>
            </a:endParaRP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92414DE-CA36-C2EF-08E7-6ED4C62613AF}"/>
              </a:ext>
            </a:extLst>
          </p:cNvPr>
          <p:cNvSpPr txBox="1">
            <a:spLocks/>
          </p:cNvSpPr>
          <p:nvPr/>
        </p:nvSpPr>
        <p:spPr>
          <a:xfrm>
            <a:off x="4824944" y="3220291"/>
            <a:ext cx="1480635" cy="7693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1800" b="1" dirty="0">
                <a:latin typeface="Frutiger LT Std 45 Light" panose="020B0402020204020204" pitchFamily="34" charset="77"/>
                <a:ea typeface="Libre Baskerville"/>
                <a:cs typeface="Arial" panose="020B0604020202020204" pitchFamily="34" charset="0"/>
                <a:sym typeface="Libre Baskerville"/>
              </a:rPr>
              <a:t>IT specialist</a:t>
            </a:r>
            <a:endParaRPr lang="en-US" sz="1800" b="1" dirty="0">
              <a:latin typeface="Frutiger LT Std 45 Light" panose="020B0402020204020204" pitchFamily="34" charset="77"/>
            </a:endParaRP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8A46D467-2018-00E4-7634-665AE975B337}"/>
              </a:ext>
            </a:extLst>
          </p:cNvPr>
          <p:cNvSpPr txBox="1">
            <a:spLocks/>
          </p:cNvSpPr>
          <p:nvPr/>
        </p:nvSpPr>
        <p:spPr>
          <a:xfrm>
            <a:off x="6495910" y="3220291"/>
            <a:ext cx="1480635" cy="7693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1800" b="1" dirty="0">
                <a:latin typeface="Frutiger LT Std 45 Light" panose="020B0402020204020204" pitchFamily="34" charset="77"/>
                <a:ea typeface="Libre Baskerville"/>
                <a:cs typeface="Arial" panose="020B0604020202020204" pitchFamily="34" charset="0"/>
                <a:sym typeface="Libre Baskerville"/>
              </a:rPr>
              <a:t>Dentist</a:t>
            </a:r>
            <a:endParaRPr lang="en-US" sz="1800" b="1" dirty="0">
              <a:latin typeface="Frutiger LT Std 45 Light" panose="020B0402020204020204" pitchFamily="34" charset="77"/>
            </a:endParaRP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2AFD489A-E96A-3CED-527D-2E008B519975}"/>
              </a:ext>
            </a:extLst>
          </p:cNvPr>
          <p:cNvSpPr txBox="1">
            <a:spLocks/>
          </p:cNvSpPr>
          <p:nvPr/>
        </p:nvSpPr>
        <p:spPr>
          <a:xfrm>
            <a:off x="7848057" y="3220291"/>
            <a:ext cx="1480635" cy="7693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1800" b="1" dirty="0">
                <a:latin typeface="Frutiger LT Std 45 Light" panose="020B0402020204020204" pitchFamily="34" charset="77"/>
                <a:ea typeface="Libre Baskerville"/>
                <a:cs typeface="Arial" panose="020B0604020202020204" pitchFamily="34" charset="0"/>
                <a:sym typeface="Libre Baskerville"/>
              </a:rPr>
              <a:t>Cleaner</a:t>
            </a:r>
            <a:endParaRPr lang="en-US" sz="1800" b="1" dirty="0">
              <a:latin typeface="Frutiger LT Std 45 Light" panose="020B0402020204020204" pitchFamily="34" charset="77"/>
            </a:endParaRP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17B014E0-EFCB-0BDB-BC5E-2F196344A735}"/>
              </a:ext>
            </a:extLst>
          </p:cNvPr>
          <p:cNvSpPr txBox="1">
            <a:spLocks/>
          </p:cNvSpPr>
          <p:nvPr/>
        </p:nvSpPr>
        <p:spPr>
          <a:xfrm>
            <a:off x="9074763" y="3220291"/>
            <a:ext cx="1480635" cy="7693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1800" b="1" dirty="0">
                <a:latin typeface="Frutiger LT Std 45 Light" panose="020B0402020204020204" pitchFamily="34" charset="77"/>
                <a:ea typeface="Libre Baskerville"/>
                <a:cs typeface="Arial" panose="020B0604020202020204" pitchFamily="34" charset="0"/>
                <a:sym typeface="Libre Baskerville"/>
              </a:rPr>
              <a:t>Nurse</a:t>
            </a:r>
            <a:endParaRPr lang="en-US" sz="1800" b="1" dirty="0">
              <a:latin typeface="Frutiger LT Std 45 Light" panose="020B0402020204020204" pitchFamily="34" charset="77"/>
            </a:endParaRP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C19D35C2-48AC-9DB1-6BAA-B0D38C500B5B}"/>
              </a:ext>
            </a:extLst>
          </p:cNvPr>
          <p:cNvSpPr txBox="1">
            <a:spLocks/>
          </p:cNvSpPr>
          <p:nvPr/>
        </p:nvSpPr>
        <p:spPr>
          <a:xfrm>
            <a:off x="10395490" y="3220291"/>
            <a:ext cx="1480635" cy="7693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1800" b="1" dirty="0">
                <a:latin typeface="Frutiger LT Std 45 Light" panose="020B0402020204020204" pitchFamily="34" charset="77"/>
                <a:ea typeface="Libre Baskerville"/>
                <a:cs typeface="Arial" panose="020B0604020202020204" pitchFamily="34" charset="0"/>
                <a:sym typeface="Libre Baskerville"/>
              </a:rPr>
              <a:t>Chef</a:t>
            </a:r>
            <a:endParaRPr lang="en-US" sz="1800" b="1" dirty="0">
              <a:latin typeface="Frutiger LT Std 45 Light" panose="020B0402020204020204" pitchFamily="34" charset="77"/>
            </a:endParaRPr>
          </a:p>
        </p:txBody>
      </p:sp>
      <p:pic>
        <p:nvPicPr>
          <p:cNvPr id="23" name="Picture 22" descr="Male, man, nurse, professions icon">
            <a:extLst>
              <a:ext uri="{FF2B5EF4-FFF2-40B4-BE49-F238E27FC236}">
                <a16:creationId xmlns:a16="http://schemas.microsoft.com/office/drawing/2014/main" id="{A9ACAB06-4819-481D-DE5A-7CBD09036A1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250062" y="1944883"/>
            <a:ext cx="1130035" cy="1194905"/>
          </a:xfrm>
          <a:prstGeom prst="rect">
            <a:avLst/>
          </a:prstGeom>
        </p:spPr>
      </p:pic>
      <p:pic>
        <p:nvPicPr>
          <p:cNvPr id="24" name="Picture 23" descr="A shovel in the dirt&#10;&#10;AI-generated content may be incorrect.">
            <a:extLst>
              <a:ext uri="{FF2B5EF4-FFF2-40B4-BE49-F238E27FC236}">
                <a16:creationId xmlns:a16="http://schemas.microsoft.com/office/drawing/2014/main" id="{8FFF071A-33E9-4818-5978-2BB6BEC13419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175130" y="3775750"/>
            <a:ext cx="1125455" cy="1561800"/>
          </a:xfrm>
          <a:prstGeom prst="rect">
            <a:avLst/>
          </a:prstGeom>
        </p:spPr>
      </p:pic>
      <p:pic>
        <p:nvPicPr>
          <p:cNvPr id="25" name="Picture 24" descr="A hospital bed on wheels&#10;&#10;AI-generated content may be incorrect.">
            <a:extLst>
              <a:ext uri="{FF2B5EF4-FFF2-40B4-BE49-F238E27FC236}">
                <a16:creationId xmlns:a16="http://schemas.microsoft.com/office/drawing/2014/main" id="{B416C8FC-26D2-30CE-E5C1-E19C0FD47562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399045" y="3955882"/>
            <a:ext cx="1564969" cy="1100016"/>
          </a:xfrm>
          <a:prstGeom prst="rect">
            <a:avLst/>
          </a:prstGeom>
        </p:spPr>
      </p:pic>
      <p:pic>
        <p:nvPicPr>
          <p:cNvPr id="26" name="Picture 25" descr="A close-up of a pill&#10;&#10;AI-generated content may be incorrect.">
            <a:extLst>
              <a:ext uri="{FF2B5EF4-FFF2-40B4-BE49-F238E27FC236}">
                <a16:creationId xmlns:a16="http://schemas.microsoft.com/office/drawing/2014/main" id="{99C03A29-2807-B703-37A7-89DAFE1C1E3A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48926" y="3916529"/>
            <a:ext cx="1335015" cy="1169417"/>
          </a:xfrm>
          <a:prstGeom prst="rect">
            <a:avLst/>
          </a:prstGeom>
        </p:spPr>
      </p:pic>
      <p:pic>
        <p:nvPicPr>
          <p:cNvPr id="27" name="Picture 26" descr="A blue liquid in a syringe&#10;&#10;AI-generated content may be incorrect.">
            <a:extLst>
              <a:ext uri="{FF2B5EF4-FFF2-40B4-BE49-F238E27FC236}">
                <a16:creationId xmlns:a16="http://schemas.microsoft.com/office/drawing/2014/main" id="{8ED98280-0A98-2F43-053B-2B7B0D23324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03579" y="3955882"/>
            <a:ext cx="1192995" cy="963559"/>
          </a:xfrm>
          <a:prstGeom prst="rect">
            <a:avLst/>
          </a:prstGeom>
        </p:spPr>
      </p:pic>
      <p:pic>
        <p:nvPicPr>
          <p:cNvPr id="28" name="Picture 27" descr="A cartoon of a book&#10;&#10;AI-generated content may be incorrect.">
            <a:extLst>
              <a:ext uri="{FF2B5EF4-FFF2-40B4-BE49-F238E27FC236}">
                <a16:creationId xmlns:a16="http://schemas.microsoft.com/office/drawing/2014/main" id="{F2C72BA0-8C13-52B3-87FF-2E19A83210F8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282502" y="3901239"/>
            <a:ext cx="1411339" cy="1078389"/>
          </a:xfrm>
          <a:prstGeom prst="rect">
            <a:avLst/>
          </a:prstGeom>
        </p:spPr>
      </p:pic>
      <p:pic>
        <p:nvPicPr>
          <p:cNvPr id="29" name="Picture 28" descr="A blue line art of dental tools&#10;&#10;AI-generated content may be incorrect.">
            <a:extLst>
              <a:ext uri="{FF2B5EF4-FFF2-40B4-BE49-F238E27FC236}">
                <a16:creationId xmlns:a16="http://schemas.microsoft.com/office/drawing/2014/main" id="{CE4D4C23-C532-9EA8-3F8A-35FDA972C729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434705" y="3955882"/>
            <a:ext cx="813847" cy="109071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8C16F0-C1AA-BF4E-C24C-E1B3AF7AF6F4}"/>
              </a:ext>
            </a:extLst>
          </p:cNvPr>
          <p:cNvSpPr txBox="1">
            <a:spLocks/>
          </p:cNvSpPr>
          <p:nvPr/>
        </p:nvSpPr>
        <p:spPr>
          <a:xfrm>
            <a:off x="603306" y="5207132"/>
            <a:ext cx="1480635" cy="7693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1800" b="1" dirty="0">
                <a:latin typeface="Frutiger LT Std 45 Light" panose="020B0402020204020204" pitchFamily="34" charset="77"/>
                <a:ea typeface="Libre Baskerville"/>
                <a:cs typeface="Arial" panose="020B0604020202020204" pitchFamily="34" charset="0"/>
                <a:sym typeface="Libre Baskerville"/>
              </a:rPr>
              <a:t>Medicine</a:t>
            </a:r>
            <a:endParaRPr lang="en-US" sz="1800" b="1" dirty="0">
              <a:latin typeface="Frutiger LT Std 45 Light" panose="020B0402020204020204" pitchFamily="34" charset="77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4D99ADF-3311-C434-3976-C31BA67D16C0}"/>
              </a:ext>
            </a:extLst>
          </p:cNvPr>
          <p:cNvSpPr txBox="1">
            <a:spLocks/>
          </p:cNvSpPr>
          <p:nvPr/>
        </p:nvSpPr>
        <p:spPr>
          <a:xfrm>
            <a:off x="2083941" y="5184400"/>
            <a:ext cx="1480635" cy="7693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1800" b="1" dirty="0">
                <a:latin typeface="Frutiger LT Std 45 Light" panose="020B0402020204020204" pitchFamily="34" charset="77"/>
                <a:ea typeface="Libre Baskerville"/>
                <a:cs typeface="Arial" panose="020B0604020202020204" pitchFamily="34" charset="0"/>
                <a:sym typeface="Libre Baskerville"/>
              </a:rPr>
              <a:t>Teeth cleaning kit</a:t>
            </a:r>
            <a:endParaRPr lang="en-US" sz="1800" b="1" dirty="0">
              <a:latin typeface="Frutiger LT Std 45 Light" panose="020B0402020204020204" pitchFamily="34" charset="77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20A4DFA-F0E4-9934-223E-3955D2FB6268}"/>
              </a:ext>
            </a:extLst>
          </p:cNvPr>
          <p:cNvSpPr txBox="1">
            <a:spLocks/>
          </p:cNvSpPr>
          <p:nvPr/>
        </p:nvSpPr>
        <p:spPr>
          <a:xfrm>
            <a:off x="3519402" y="5248024"/>
            <a:ext cx="1480635" cy="7693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1800" b="1" dirty="0">
                <a:latin typeface="Frutiger LT Std 45 Light" panose="020B0402020204020204" pitchFamily="34" charset="77"/>
                <a:ea typeface="Libre Baskerville"/>
                <a:cs typeface="Arial" panose="020B0604020202020204" pitchFamily="34" charset="0"/>
                <a:sym typeface="Libre Baskerville"/>
              </a:rPr>
              <a:t>Syringe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40031362-CF35-9937-13D4-7452700BE035}"/>
              </a:ext>
            </a:extLst>
          </p:cNvPr>
          <p:cNvSpPr txBox="1">
            <a:spLocks/>
          </p:cNvSpPr>
          <p:nvPr/>
        </p:nvSpPr>
        <p:spPr>
          <a:xfrm>
            <a:off x="5000037" y="5248024"/>
            <a:ext cx="1480635" cy="7693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1800" b="1" dirty="0">
                <a:latin typeface="Frutiger LT Std 45 Light" panose="020B0402020204020204" pitchFamily="34" charset="77"/>
                <a:ea typeface="Libre Baskerville"/>
                <a:cs typeface="Arial" panose="020B0604020202020204" pitchFamily="34" charset="0"/>
                <a:sym typeface="Libre Baskerville"/>
              </a:rPr>
              <a:t>Shovel</a:t>
            </a:r>
          </a:p>
        </p:txBody>
      </p:sp>
      <p:sp>
        <p:nvSpPr>
          <p:cNvPr id="31" name="Content Placeholder 2">
            <a:extLst>
              <a:ext uri="{FF2B5EF4-FFF2-40B4-BE49-F238E27FC236}">
                <a16:creationId xmlns:a16="http://schemas.microsoft.com/office/drawing/2014/main" id="{149C212B-1A1E-E649-8698-65853E1C6230}"/>
              </a:ext>
            </a:extLst>
          </p:cNvPr>
          <p:cNvSpPr txBox="1">
            <a:spLocks/>
          </p:cNvSpPr>
          <p:nvPr/>
        </p:nvSpPr>
        <p:spPr>
          <a:xfrm>
            <a:off x="6421729" y="5248024"/>
            <a:ext cx="1480635" cy="7693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1800" b="1" dirty="0">
                <a:latin typeface="Frutiger LT Std 45 Light" panose="020B0402020204020204" pitchFamily="34" charset="77"/>
                <a:ea typeface="Libre Baskerville"/>
                <a:cs typeface="Arial" panose="020B0604020202020204" pitchFamily="34" charset="0"/>
                <a:sym typeface="Libre Baskerville"/>
              </a:rPr>
              <a:t>Stretcher</a:t>
            </a:r>
          </a:p>
        </p:txBody>
      </p:sp>
      <p:sp>
        <p:nvSpPr>
          <p:cNvPr id="32" name="Content Placeholder 2">
            <a:extLst>
              <a:ext uri="{FF2B5EF4-FFF2-40B4-BE49-F238E27FC236}">
                <a16:creationId xmlns:a16="http://schemas.microsoft.com/office/drawing/2014/main" id="{E86B2BD9-DC81-19A9-7771-60D8E94E5AC0}"/>
              </a:ext>
            </a:extLst>
          </p:cNvPr>
          <p:cNvSpPr txBox="1">
            <a:spLocks/>
          </p:cNvSpPr>
          <p:nvPr/>
        </p:nvSpPr>
        <p:spPr>
          <a:xfrm>
            <a:off x="8188141" y="5184400"/>
            <a:ext cx="1480635" cy="7693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1800" b="1" dirty="0">
                <a:latin typeface="Frutiger LT Std 45 Light" panose="020B0402020204020204" pitchFamily="34" charset="77"/>
                <a:ea typeface="Libre Baskerville"/>
                <a:cs typeface="Arial" panose="020B0604020202020204" pitchFamily="34" charset="0"/>
                <a:sym typeface="Libre Baskerville"/>
              </a:rPr>
              <a:t>Cookbook</a:t>
            </a:r>
          </a:p>
        </p:txBody>
      </p:sp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B295AC07-9A33-AD23-581B-8CDD8AA7F376}"/>
              </a:ext>
            </a:extLst>
          </p:cNvPr>
          <p:cNvSpPr txBox="1">
            <a:spLocks/>
          </p:cNvSpPr>
          <p:nvPr/>
        </p:nvSpPr>
        <p:spPr>
          <a:xfrm>
            <a:off x="10281671" y="5003498"/>
            <a:ext cx="1480635" cy="7693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1800" b="1" dirty="0">
                <a:latin typeface="Frutiger LT Std 45 Light" panose="020B0402020204020204" pitchFamily="34" charset="77"/>
                <a:ea typeface="Libre Baskerville"/>
                <a:cs typeface="Arial" panose="020B0604020202020204" pitchFamily="34" charset="0"/>
                <a:sym typeface="Libre Baskerville"/>
              </a:rPr>
              <a:t>Computer</a:t>
            </a:r>
          </a:p>
          <a:p>
            <a:pPr marL="0" indent="0" algn="ctr">
              <a:buFont typeface="Arial" panose="020B0604020202020204" pitchFamily="34" charset="0"/>
              <a:buNone/>
            </a:pPr>
            <a:endParaRPr lang="en-US" sz="1800" b="1" dirty="0">
              <a:latin typeface="Frutiger LT Std 45 Light" panose="020B0402020204020204" pitchFamily="34" charset="77"/>
              <a:ea typeface="Libre Baskerville"/>
              <a:cs typeface="Arial" panose="020B0604020202020204" pitchFamily="34" charset="0"/>
              <a:sym typeface="Libre Baskerville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D0E2C3F9-2491-7839-1D33-F2D25F0A40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4063" y="3937471"/>
            <a:ext cx="1281467" cy="1042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Content Placeholder 2">
            <a:extLst>
              <a:ext uri="{FF2B5EF4-FFF2-40B4-BE49-F238E27FC236}">
                <a16:creationId xmlns:a16="http://schemas.microsoft.com/office/drawing/2014/main" id="{9D93CFB1-1EA0-2DE0-DA83-865033D41DA5}"/>
              </a:ext>
            </a:extLst>
          </p:cNvPr>
          <p:cNvSpPr txBox="1">
            <a:spLocks/>
          </p:cNvSpPr>
          <p:nvPr/>
        </p:nvSpPr>
        <p:spPr>
          <a:xfrm>
            <a:off x="4456731" y="1156475"/>
            <a:ext cx="7116988" cy="7693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400" dirty="0">
                <a:latin typeface="Frutiger LT Std 45 Light" panose="020B0402020204020204" pitchFamily="34" charset="77"/>
                <a:ea typeface="Libre Baskerville"/>
                <a:cs typeface="Arial" panose="020B0604020202020204" pitchFamily="34" charset="0"/>
                <a:sym typeface="Libre Baskerville"/>
              </a:rPr>
              <a:t>Match the NHS worker to the tools they use to do their job. One person’s tools are missing! Whose?</a:t>
            </a:r>
            <a:endParaRPr lang="en-US" sz="2400" dirty="0">
              <a:latin typeface="Frutiger LT Std 45 Light" panose="020B0402020204020204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4849774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FA5915-17DB-C646-665C-4C030E427D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DCE49633-5CCD-9886-7D1F-B27A523AC6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906" y="2002838"/>
            <a:ext cx="1509635" cy="1259921"/>
          </a:xfrm>
          <a:prstGeom prst="rect">
            <a:avLst/>
          </a:prstGeom>
        </p:spPr>
      </p:pic>
      <p:sp>
        <p:nvSpPr>
          <p:cNvPr id="12" name="Freeform 3">
            <a:extLst>
              <a:ext uri="{FF2B5EF4-FFF2-40B4-BE49-F238E27FC236}">
                <a16:creationId xmlns:a16="http://schemas.microsoft.com/office/drawing/2014/main" id="{30C20214-C063-552F-6773-A8143902C7E6}"/>
              </a:ext>
            </a:extLst>
          </p:cNvPr>
          <p:cNvSpPr/>
          <p:nvPr/>
        </p:nvSpPr>
        <p:spPr>
          <a:xfrm>
            <a:off x="2148360" y="2152448"/>
            <a:ext cx="1169801" cy="960699"/>
          </a:xfrm>
          <a:custGeom>
            <a:avLst/>
            <a:gdLst/>
            <a:ahLst/>
            <a:cxnLst/>
            <a:rect l="l" t="t" r="r" b="b"/>
            <a:pathLst>
              <a:path w="3181606" h="2612894">
                <a:moveTo>
                  <a:pt x="0" y="0"/>
                </a:moveTo>
                <a:lnTo>
                  <a:pt x="3181605" y="0"/>
                </a:lnTo>
                <a:lnTo>
                  <a:pt x="3181605" y="2612894"/>
                </a:lnTo>
                <a:lnTo>
                  <a:pt x="0" y="261289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3" name="Freeform 5">
            <a:extLst>
              <a:ext uri="{FF2B5EF4-FFF2-40B4-BE49-F238E27FC236}">
                <a16:creationId xmlns:a16="http://schemas.microsoft.com/office/drawing/2014/main" id="{D3C43BD6-DFF2-1954-55AA-1D27819002E2}"/>
              </a:ext>
            </a:extLst>
          </p:cNvPr>
          <p:cNvSpPr/>
          <p:nvPr/>
        </p:nvSpPr>
        <p:spPr>
          <a:xfrm>
            <a:off x="6561166" y="2002838"/>
            <a:ext cx="1182372" cy="1217371"/>
          </a:xfrm>
          <a:custGeom>
            <a:avLst/>
            <a:gdLst/>
            <a:ahLst/>
            <a:cxnLst/>
            <a:rect l="l" t="t" r="r" b="b"/>
            <a:pathLst>
              <a:path w="2361860" h="2431773">
                <a:moveTo>
                  <a:pt x="0" y="0"/>
                </a:moveTo>
                <a:lnTo>
                  <a:pt x="2361860" y="0"/>
                </a:lnTo>
                <a:lnTo>
                  <a:pt x="2361860" y="2431774"/>
                </a:lnTo>
                <a:lnTo>
                  <a:pt x="0" y="2431774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4" name="Freeform 6">
            <a:extLst>
              <a:ext uri="{FF2B5EF4-FFF2-40B4-BE49-F238E27FC236}">
                <a16:creationId xmlns:a16="http://schemas.microsoft.com/office/drawing/2014/main" id="{BC2542DC-F933-70AD-2685-26173E20838D}"/>
              </a:ext>
            </a:extLst>
          </p:cNvPr>
          <p:cNvSpPr/>
          <p:nvPr/>
        </p:nvSpPr>
        <p:spPr>
          <a:xfrm>
            <a:off x="8133761" y="1929793"/>
            <a:ext cx="789026" cy="1259922"/>
          </a:xfrm>
          <a:custGeom>
            <a:avLst/>
            <a:gdLst/>
            <a:ahLst/>
            <a:cxnLst/>
            <a:rect l="l" t="t" r="r" b="b"/>
            <a:pathLst>
              <a:path w="2288833" h="3654824">
                <a:moveTo>
                  <a:pt x="0" y="0"/>
                </a:moveTo>
                <a:lnTo>
                  <a:pt x="2288833" y="0"/>
                </a:lnTo>
                <a:lnTo>
                  <a:pt x="2288833" y="3654824"/>
                </a:lnTo>
                <a:lnTo>
                  <a:pt x="0" y="3654824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0714A21C-AEF1-0336-7042-EB43438ED54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36135" y="2076600"/>
            <a:ext cx="1313790" cy="1255486"/>
          </a:xfrm>
          <a:prstGeom prst="rect">
            <a:avLst/>
          </a:prstGeom>
        </p:spPr>
      </p:pic>
      <p:pic>
        <p:nvPicPr>
          <p:cNvPr id="16" name="Picture 15" descr="Cooking apron, female chef, female cook, professional chef, restaurant ...">
            <a:extLst>
              <a:ext uri="{FF2B5EF4-FFF2-40B4-BE49-F238E27FC236}">
                <a16:creationId xmlns:a16="http://schemas.microsoft.com/office/drawing/2014/main" id="{AD18C8F6-80EC-D0D4-CFBE-1007CD780B2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505456" y="1865605"/>
            <a:ext cx="1256850" cy="1274183"/>
          </a:xfrm>
          <a:prstGeom prst="rect">
            <a:avLst/>
          </a:prstGeom>
        </p:spPr>
      </p:pic>
      <p:pic>
        <p:nvPicPr>
          <p:cNvPr id="4" name="Picture 3" descr="A cartoon of a person using a computer&#10;&#10;AI-generated content may be incorrect.">
            <a:extLst>
              <a:ext uri="{FF2B5EF4-FFF2-40B4-BE49-F238E27FC236}">
                <a16:creationId xmlns:a16="http://schemas.microsoft.com/office/drawing/2014/main" id="{40A5835A-56D9-7CDC-BF42-7587B58457D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008279" y="2214645"/>
            <a:ext cx="1263344" cy="960699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877C38A-21DD-4843-B177-9E33A0FF3961}"/>
              </a:ext>
            </a:extLst>
          </p:cNvPr>
          <p:cNvSpPr txBox="1">
            <a:spLocks/>
          </p:cNvSpPr>
          <p:nvPr/>
        </p:nvSpPr>
        <p:spPr>
          <a:xfrm>
            <a:off x="450906" y="3220291"/>
            <a:ext cx="1480635" cy="7693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1800" b="1" dirty="0">
                <a:latin typeface="Frutiger LT Std 45 Light" panose="020B0402020204020204" pitchFamily="34" charset="77"/>
                <a:ea typeface="Libre Baskerville"/>
                <a:cs typeface="Arial" panose="020B0604020202020204" pitchFamily="34" charset="0"/>
                <a:sym typeface="Libre Baskerville"/>
              </a:rPr>
              <a:t>Paramedic</a:t>
            </a:r>
            <a:endParaRPr lang="en-US" sz="1800" b="1" dirty="0">
              <a:latin typeface="Frutiger LT Std 45 Light" panose="020B0402020204020204" pitchFamily="34" charset="77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23F1AF5C-75E6-7949-D6D5-2025B61B5F74}"/>
              </a:ext>
            </a:extLst>
          </p:cNvPr>
          <p:cNvSpPr txBox="1">
            <a:spLocks/>
          </p:cNvSpPr>
          <p:nvPr/>
        </p:nvSpPr>
        <p:spPr>
          <a:xfrm>
            <a:off x="1937798" y="3220291"/>
            <a:ext cx="1480635" cy="7693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1800" b="1" dirty="0">
                <a:latin typeface="Frutiger LT Std 45 Light" panose="020B0402020204020204" pitchFamily="34" charset="77"/>
                <a:ea typeface="Libre Baskerville"/>
                <a:cs typeface="Arial" panose="020B0604020202020204" pitchFamily="34" charset="0"/>
                <a:sym typeface="Libre Baskerville"/>
              </a:rPr>
              <a:t>Pharmacist</a:t>
            </a:r>
            <a:endParaRPr lang="en-US" sz="1800" b="1" dirty="0">
              <a:latin typeface="Frutiger LT Std 45 Light" panose="020B0402020204020204" pitchFamily="34" charset="77"/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66EE8CA1-72EB-3AFD-70FA-280472BD3520}"/>
              </a:ext>
            </a:extLst>
          </p:cNvPr>
          <p:cNvSpPr txBox="1">
            <a:spLocks/>
          </p:cNvSpPr>
          <p:nvPr/>
        </p:nvSpPr>
        <p:spPr>
          <a:xfrm>
            <a:off x="3335893" y="3220291"/>
            <a:ext cx="1480635" cy="7693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1800" b="1" dirty="0">
                <a:latin typeface="Frutiger LT Std 45 Light" panose="020B0402020204020204" pitchFamily="34" charset="77"/>
                <a:ea typeface="Libre Baskerville"/>
                <a:cs typeface="Arial" panose="020B0604020202020204" pitchFamily="34" charset="0"/>
                <a:sym typeface="Libre Baskerville"/>
              </a:rPr>
              <a:t>Gardener</a:t>
            </a:r>
            <a:endParaRPr lang="en-US" sz="1800" b="1" dirty="0">
              <a:latin typeface="Frutiger LT Std 45 Light" panose="020B0402020204020204" pitchFamily="34" charset="77"/>
            </a:endParaRP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7D4AAECD-5713-463C-34C3-A330A709F6CD}"/>
              </a:ext>
            </a:extLst>
          </p:cNvPr>
          <p:cNvSpPr txBox="1">
            <a:spLocks/>
          </p:cNvSpPr>
          <p:nvPr/>
        </p:nvSpPr>
        <p:spPr>
          <a:xfrm>
            <a:off x="4824944" y="3220291"/>
            <a:ext cx="1480635" cy="7693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1800" b="1" dirty="0">
                <a:latin typeface="Frutiger LT Std 45 Light" panose="020B0402020204020204" pitchFamily="34" charset="77"/>
                <a:ea typeface="Libre Baskerville"/>
                <a:cs typeface="Arial" panose="020B0604020202020204" pitchFamily="34" charset="0"/>
                <a:sym typeface="Libre Baskerville"/>
              </a:rPr>
              <a:t>IT specialist</a:t>
            </a:r>
            <a:endParaRPr lang="en-US" sz="1800" b="1" dirty="0">
              <a:latin typeface="Frutiger LT Std 45 Light" panose="020B0402020204020204" pitchFamily="34" charset="77"/>
            </a:endParaRP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727FFE49-9387-80D5-A3CD-9D048F5568AF}"/>
              </a:ext>
            </a:extLst>
          </p:cNvPr>
          <p:cNvSpPr txBox="1">
            <a:spLocks/>
          </p:cNvSpPr>
          <p:nvPr/>
        </p:nvSpPr>
        <p:spPr>
          <a:xfrm>
            <a:off x="6495910" y="3220291"/>
            <a:ext cx="1480635" cy="7693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1800" b="1" dirty="0">
                <a:latin typeface="Frutiger LT Std 45 Light" panose="020B0402020204020204" pitchFamily="34" charset="77"/>
                <a:ea typeface="Libre Baskerville"/>
                <a:cs typeface="Arial" panose="020B0604020202020204" pitchFamily="34" charset="0"/>
                <a:sym typeface="Libre Baskerville"/>
              </a:rPr>
              <a:t>Dentist</a:t>
            </a:r>
            <a:endParaRPr lang="en-US" sz="1800" b="1" dirty="0">
              <a:latin typeface="Frutiger LT Std 45 Light" panose="020B0402020204020204" pitchFamily="34" charset="77"/>
            </a:endParaRP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8266F0C5-D29E-766C-6D7B-655A7F015852}"/>
              </a:ext>
            </a:extLst>
          </p:cNvPr>
          <p:cNvSpPr txBox="1">
            <a:spLocks/>
          </p:cNvSpPr>
          <p:nvPr/>
        </p:nvSpPr>
        <p:spPr>
          <a:xfrm>
            <a:off x="7848057" y="3220291"/>
            <a:ext cx="1480635" cy="7693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1800" b="1" dirty="0">
                <a:latin typeface="Frutiger LT Std 45 Light" panose="020B0402020204020204" pitchFamily="34" charset="77"/>
                <a:ea typeface="Libre Baskerville"/>
                <a:cs typeface="Arial" panose="020B0604020202020204" pitchFamily="34" charset="0"/>
                <a:sym typeface="Libre Baskerville"/>
              </a:rPr>
              <a:t>Cleaner</a:t>
            </a:r>
            <a:endParaRPr lang="en-US" sz="1800" b="1" dirty="0">
              <a:latin typeface="Frutiger LT Std 45 Light" panose="020B0402020204020204" pitchFamily="34" charset="77"/>
            </a:endParaRP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F287CB8E-100A-0C70-9176-C1166DDC85DF}"/>
              </a:ext>
            </a:extLst>
          </p:cNvPr>
          <p:cNvSpPr txBox="1">
            <a:spLocks/>
          </p:cNvSpPr>
          <p:nvPr/>
        </p:nvSpPr>
        <p:spPr>
          <a:xfrm>
            <a:off x="9074763" y="3220291"/>
            <a:ext cx="1480635" cy="7693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1800" b="1" dirty="0">
                <a:latin typeface="Frutiger LT Std 45 Light" panose="020B0402020204020204" pitchFamily="34" charset="77"/>
                <a:ea typeface="Libre Baskerville"/>
                <a:cs typeface="Arial" panose="020B0604020202020204" pitchFamily="34" charset="0"/>
                <a:sym typeface="Libre Baskerville"/>
              </a:rPr>
              <a:t>Nurse</a:t>
            </a:r>
            <a:endParaRPr lang="en-US" sz="1800" b="1" dirty="0">
              <a:latin typeface="Frutiger LT Std 45 Light" panose="020B0402020204020204" pitchFamily="34" charset="77"/>
            </a:endParaRP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644EF21D-41A7-D4A4-A575-81608A0288F3}"/>
              </a:ext>
            </a:extLst>
          </p:cNvPr>
          <p:cNvSpPr txBox="1">
            <a:spLocks/>
          </p:cNvSpPr>
          <p:nvPr/>
        </p:nvSpPr>
        <p:spPr>
          <a:xfrm>
            <a:off x="10395490" y="3220291"/>
            <a:ext cx="1480635" cy="7693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1800" b="1" dirty="0">
                <a:latin typeface="Frutiger LT Std 45 Light" panose="020B0402020204020204" pitchFamily="34" charset="77"/>
                <a:ea typeface="Libre Baskerville"/>
                <a:cs typeface="Arial" panose="020B0604020202020204" pitchFamily="34" charset="0"/>
                <a:sym typeface="Libre Baskerville"/>
              </a:rPr>
              <a:t>Chef</a:t>
            </a:r>
            <a:endParaRPr lang="en-US" sz="1800" b="1" dirty="0">
              <a:latin typeface="Frutiger LT Std 45 Light" panose="020B0402020204020204" pitchFamily="34" charset="77"/>
            </a:endParaRPr>
          </a:p>
        </p:txBody>
      </p:sp>
      <p:pic>
        <p:nvPicPr>
          <p:cNvPr id="23" name="Picture 22" descr="Male, man, nurse, professions icon">
            <a:extLst>
              <a:ext uri="{FF2B5EF4-FFF2-40B4-BE49-F238E27FC236}">
                <a16:creationId xmlns:a16="http://schemas.microsoft.com/office/drawing/2014/main" id="{1E8BEAAD-715F-8C1D-B61E-9BF877D83B5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250062" y="1944883"/>
            <a:ext cx="1130035" cy="1194905"/>
          </a:xfrm>
          <a:prstGeom prst="rect">
            <a:avLst/>
          </a:prstGeom>
        </p:spPr>
      </p:pic>
      <p:pic>
        <p:nvPicPr>
          <p:cNvPr id="24" name="Picture 23" descr="A shovel in the dirt&#10;&#10;AI-generated content may be incorrect.">
            <a:extLst>
              <a:ext uri="{FF2B5EF4-FFF2-40B4-BE49-F238E27FC236}">
                <a16:creationId xmlns:a16="http://schemas.microsoft.com/office/drawing/2014/main" id="{1A7103B2-B7D6-DBFF-A9E4-E7C300EA1C38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175130" y="3775750"/>
            <a:ext cx="1125455" cy="1561800"/>
          </a:xfrm>
          <a:prstGeom prst="rect">
            <a:avLst/>
          </a:prstGeom>
        </p:spPr>
      </p:pic>
      <p:pic>
        <p:nvPicPr>
          <p:cNvPr id="25" name="Picture 24" descr="A hospital bed on wheels&#10;&#10;AI-generated content may be incorrect.">
            <a:extLst>
              <a:ext uri="{FF2B5EF4-FFF2-40B4-BE49-F238E27FC236}">
                <a16:creationId xmlns:a16="http://schemas.microsoft.com/office/drawing/2014/main" id="{3F4BCE2D-8753-2144-88C5-0E9C8661452B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399045" y="3955882"/>
            <a:ext cx="1564969" cy="1100016"/>
          </a:xfrm>
          <a:prstGeom prst="rect">
            <a:avLst/>
          </a:prstGeom>
        </p:spPr>
      </p:pic>
      <p:pic>
        <p:nvPicPr>
          <p:cNvPr id="26" name="Picture 25" descr="A close-up of a pill&#10;&#10;AI-generated content may be incorrect.">
            <a:extLst>
              <a:ext uri="{FF2B5EF4-FFF2-40B4-BE49-F238E27FC236}">
                <a16:creationId xmlns:a16="http://schemas.microsoft.com/office/drawing/2014/main" id="{0AE5D2BE-E24E-5D21-E5AF-96FC5F8032F8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48926" y="3916529"/>
            <a:ext cx="1335015" cy="1169417"/>
          </a:xfrm>
          <a:prstGeom prst="rect">
            <a:avLst/>
          </a:prstGeom>
        </p:spPr>
      </p:pic>
      <p:pic>
        <p:nvPicPr>
          <p:cNvPr id="27" name="Picture 26" descr="A blue liquid in a syringe&#10;&#10;AI-generated content may be incorrect.">
            <a:extLst>
              <a:ext uri="{FF2B5EF4-FFF2-40B4-BE49-F238E27FC236}">
                <a16:creationId xmlns:a16="http://schemas.microsoft.com/office/drawing/2014/main" id="{867B46E9-4691-5849-C083-F39F87CBD770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03579" y="3955882"/>
            <a:ext cx="1192995" cy="963559"/>
          </a:xfrm>
          <a:prstGeom prst="rect">
            <a:avLst/>
          </a:prstGeom>
        </p:spPr>
      </p:pic>
      <p:pic>
        <p:nvPicPr>
          <p:cNvPr id="28" name="Picture 27" descr="A cartoon of a book&#10;&#10;AI-generated content may be incorrect.">
            <a:extLst>
              <a:ext uri="{FF2B5EF4-FFF2-40B4-BE49-F238E27FC236}">
                <a16:creationId xmlns:a16="http://schemas.microsoft.com/office/drawing/2014/main" id="{DCDBA1C6-D19F-953A-8751-B8E88CDFCE28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282502" y="3901239"/>
            <a:ext cx="1411339" cy="1078389"/>
          </a:xfrm>
          <a:prstGeom prst="rect">
            <a:avLst/>
          </a:prstGeom>
        </p:spPr>
      </p:pic>
      <p:pic>
        <p:nvPicPr>
          <p:cNvPr id="29" name="Picture 28" descr="A blue line art of dental tools&#10;&#10;AI-generated content may be incorrect.">
            <a:extLst>
              <a:ext uri="{FF2B5EF4-FFF2-40B4-BE49-F238E27FC236}">
                <a16:creationId xmlns:a16="http://schemas.microsoft.com/office/drawing/2014/main" id="{8AE61383-C79C-A0F7-48E2-059740C3B538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434705" y="3955882"/>
            <a:ext cx="813847" cy="109071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FA5436-30BC-7547-982B-3946EE0327FE}"/>
              </a:ext>
            </a:extLst>
          </p:cNvPr>
          <p:cNvSpPr txBox="1">
            <a:spLocks/>
          </p:cNvSpPr>
          <p:nvPr/>
        </p:nvSpPr>
        <p:spPr>
          <a:xfrm>
            <a:off x="603306" y="5207132"/>
            <a:ext cx="1480635" cy="7693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1800" b="1" dirty="0">
                <a:latin typeface="Frutiger LT Std 45 Light" panose="020B0402020204020204" pitchFamily="34" charset="77"/>
                <a:ea typeface="Libre Baskerville"/>
                <a:cs typeface="Arial" panose="020B0604020202020204" pitchFamily="34" charset="0"/>
                <a:sym typeface="Libre Baskerville"/>
              </a:rPr>
              <a:t>Medicine</a:t>
            </a:r>
            <a:endParaRPr lang="en-US" sz="1800" b="1" dirty="0">
              <a:latin typeface="Frutiger LT Std 45 Light" panose="020B0402020204020204" pitchFamily="34" charset="77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4D040E1-0EAB-039E-D9A1-D26A4BE234CC}"/>
              </a:ext>
            </a:extLst>
          </p:cNvPr>
          <p:cNvSpPr txBox="1">
            <a:spLocks/>
          </p:cNvSpPr>
          <p:nvPr/>
        </p:nvSpPr>
        <p:spPr>
          <a:xfrm>
            <a:off x="2083941" y="5184400"/>
            <a:ext cx="1480635" cy="7693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1800" b="1" dirty="0">
                <a:latin typeface="Frutiger LT Std 45 Light" panose="020B0402020204020204" pitchFamily="34" charset="77"/>
                <a:ea typeface="Libre Baskerville"/>
                <a:cs typeface="Arial" panose="020B0604020202020204" pitchFamily="34" charset="0"/>
                <a:sym typeface="Libre Baskerville"/>
              </a:rPr>
              <a:t>Teeth cleaning kit</a:t>
            </a:r>
            <a:endParaRPr lang="en-US" sz="1800" b="1" dirty="0">
              <a:latin typeface="Frutiger LT Std 45 Light" panose="020B0402020204020204" pitchFamily="34" charset="77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D773876-FE29-82DE-CF96-CCC8B6F339ED}"/>
              </a:ext>
            </a:extLst>
          </p:cNvPr>
          <p:cNvSpPr txBox="1">
            <a:spLocks/>
          </p:cNvSpPr>
          <p:nvPr/>
        </p:nvSpPr>
        <p:spPr>
          <a:xfrm>
            <a:off x="3519402" y="5248024"/>
            <a:ext cx="1480635" cy="7693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1800" b="1" dirty="0">
                <a:latin typeface="Frutiger LT Std 45 Light" panose="020B0402020204020204" pitchFamily="34" charset="77"/>
                <a:ea typeface="Libre Baskerville"/>
                <a:cs typeface="Arial" panose="020B0604020202020204" pitchFamily="34" charset="0"/>
                <a:sym typeface="Libre Baskerville"/>
              </a:rPr>
              <a:t>Syringe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F801B518-0C4E-0428-1807-B0025C0BF3B0}"/>
              </a:ext>
            </a:extLst>
          </p:cNvPr>
          <p:cNvSpPr txBox="1">
            <a:spLocks/>
          </p:cNvSpPr>
          <p:nvPr/>
        </p:nvSpPr>
        <p:spPr>
          <a:xfrm>
            <a:off x="5000037" y="5248024"/>
            <a:ext cx="1480635" cy="7693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1800" b="1" dirty="0">
                <a:latin typeface="Frutiger LT Std 45 Light" panose="020B0402020204020204" pitchFamily="34" charset="77"/>
                <a:ea typeface="Libre Baskerville"/>
                <a:cs typeface="Arial" panose="020B0604020202020204" pitchFamily="34" charset="0"/>
                <a:sym typeface="Libre Baskerville"/>
              </a:rPr>
              <a:t>Shovel</a:t>
            </a:r>
          </a:p>
        </p:txBody>
      </p:sp>
      <p:sp>
        <p:nvSpPr>
          <p:cNvPr id="31" name="Content Placeholder 2">
            <a:extLst>
              <a:ext uri="{FF2B5EF4-FFF2-40B4-BE49-F238E27FC236}">
                <a16:creationId xmlns:a16="http://schemas.microsoft.com/office/drawing/2014/main" id="{80556571-F9F5-F510-168C-6573AEB07E96}"/>
              </a:ext>
            </a:extLst>
          </p:cNvPr>
          <p:cNvSpPr txBox="1">
            <a:spLocks/>
          </p:cNvSpPr>
          <p:nvPr/>
        </p:nvSpPr>
        <p:spPr>
          <a:xfrm>
            <a:off x="6421729" y="5248024"/>
            <a:ext cx="1480635" cy="7693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1800" b="1" dirty="0">
                <a:latin typeface="Frutiger LT Std 45 Light" panose="020B0402020204020204" pitchFamily="34" charset="77"/>
                <a:ea typeface="Libre Baskerville"/>
                <a:cs typeface="Arial" panose="020B0604020202020204" pitchFamily="34" charset="0"/>
                <a:sym typeface="Libre Baskerville"/>
              </a:rPr>
              <a:t>Stretcher</a:t>
            </a:r>
          </a:p>
        </p:txBody>
      </p:sp>
      <p:sp>
        <p:nvSpPr>
          <p:cNvPr id="32" name="Content Placeholder 2">
            <a:extLst>
              <a:ext uri="{FF2B5EF4-FFF2-40B4-BE49-F238E27FC236}">
                <a16:creationId xmlns:a16="http://schemas.microsoft.com/office/drawing/2014/main" id="{9933E5F5-F99E-149C-0FCB-616690B84945}"/>
              </a:ext>
            </a:extLst>
          </p:cNvPr>
          <p:cNvSpPr txBox="1">
            <a:spLocks/>
          </p:cNvSpPr>
          <p:nvPr/>
        </p:nvSpPr>
        <p:spPr>
          <a:xfrm>
            <a:off x="8188141" y="5184400"/>
            <a:ext cx="1480635" cy="7693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1800" b="1" dirty="0">
                <a:latin typeface="Frutiger LT Std 45 Light" panose="020B0402020204020204" pitchFamily="34" charset="77"/>
                <a:ea typeface="Libre Baskerville"/>
                <a:cs typeface="Arial" panose="020B0604020202020204" pitchFamily="34" charset="0"/>
                <a:sym typeface="Libre Baskerville"/>
              </a:rPr>
              <a:t>Cookbook</a:t>
            </a:r>
          </a:p>
        </p:txBody>
      </p:sp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2A697BEB-FCE7-12A6-BAB5-DC0D9B976770}"/>
              </a:ext>
            </a:extLst>
          </p:cNvPr>
          <p:cNvSpPr txBox="1">
            <a:spLocks/>
          </p:cNvSpPr>
          <p:nvPr/>
        </p:nvSpPr>
        <p:spPr>
          <a:xfrm>
            <a:off x="10281671" y="5003498"/>
            <a:ext cx="1480635" cy="7693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1800" b="1" dirty="0">
                <a:latin typeface="Frutiger LT Std 45 Light" panose="020B0402020204020204" pitchFamily="34" charset="77"/>
                <a:ea typeface="Libre Baskerville"/>
                <a:cs typeface="Arial" panose="020B0604020202020204" pitchFamily="34" charset="0"/>
                <a:sym typeface="Libre Baskerville"/>
              </a:rPr>
              <a:t>Computer</a:t>
            </a:r>
          </a:p>
          <a:p>
            <a:pPr marL="0" indent="0" algn="ctr">
              <a:buFont typeface="Arial" panose="020B0604020202020204" pitchFamily="34" charset="0"/>
              <a:buNone/>
            </a:pPr>
            <a:endParaRPr lang="en-US" sz="1800" b="1" dirty="0">
              <a:latin typeface="Frutiger LT Std 45 Light" panose="020B0402020204020204" pitchFamily="34" charset="77"/>
              <a:ea typeface="Libre Baskerville"/>
              <a:cs typeface="Arial" panose="020B0604020202020204" pitchFamily="34" charset="0"/>
              <a:sym typeface="Libre Baskerville"/>
            </a:endParaRP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D1157866-2199-B51D-EE48-C167214FB305}"/>
              </a:ext>
            </a:extLst>
          </p:cNvPr>
          <p:cNvCxnSpPr/>
          <p:nvPr/>
        </p:nvCxnSpPr>
        <p:spPr>
          <a:xfrm flipH="1">
            <a:off x="1849120" y="3429000"/>
            <a:ext cx="828995" cy="560679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0D0C824F-8127-A401-DD60-5A7EA1299243}"/>
              </a:ext>
            </a:extLst>
          </p:cNvPr>
          <p:cNvCxnSpPr>
            <a:cxnSpLocks/>
          </p:cNvCxnSpPr>
          <p:nvPr/>
        </p:nvCxnSpPr>
        <p:spPr>
          <a:xfrm>
            <a:off x="4076210" y="3429000"/>
            <a:ext cx="1574352" cy="824743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DC4D2BCD-D1A6-A5EE-C434-B302481ED913}"/>
              </a:ext>
            </a:extLst>
          </p:cNvPr>
          <p:cNvCxnSpPr>
            <a:cxnSpLocks/>
          </p:cNvCxnSpPr>
          <p:nvPr/>
        </p:nvCxnSpPr>
        <p:spPr>
          <a:xfrm flipH="1">
            <a:off x="3028879" y="3429000"/>
            <a:ext cx="4207348" cy="88926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7601B736-1BBC-E93B-29C4-D564A8FE0254}"/>
              </a:ext>
            </a:extLst>
          </p:cNvPr>
          <p:cNvCxnSpPr>
            <a:cxnSpLocks/>
          </p:cNvCxnSpPr>
          <p:nvPr/>
        </p:nvCxnSpPr>
        <p:spPr>
          <a:xfrm flipH="1">
            <a:off x="4516651" y="3429000"/>
            <a:ext cx="5298428" cy="100866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56BCBB59-BED6-85A3-127C-35A6C74C213A}"/>
              </a:ext>
            </a:extLst>
          </p:cNvPr>
          <p:cNvCxnSpPr>
            <a:cxnSpLocks/>
          </p:cNvCxnSpPr>
          <p:nvPr/>
        </p:nvCxnSpPr>
        <p:spPr>
          <a:xfrm>
            <a:off x="1343623" y="3429000"/>
            <a:ext cx="5559338" cy="824743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2193E592-14E9-34F1-B454-7946B6B535B8}"/>
              </a:ext>
            </a:extLst>
          </p:cNvPr>
          <p:cNvCxnSpPr/>
          <p:nvPr/>
        </p:nvCxnSpPr>
        <p:spPr>
          <a:xfrm flipH="1">
            <a:off x="9074763" y="3332086"/>
            <a:ext cx="1868061" cy="77255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26" name="Picture 2">
            <a:extLst>
              <a:ext uri="{FF2B5EF4-FFF2-40B4-BE49-F238E27FC236}">
                <a16:creationId xmlns:a16="http://schemas.microsoft.com/office/drawing/2014/main" id="{CC79A30D-E4DA-C0D5-3CE5-221DC0A59B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4063" y="3937471"/>
            <a:ext cx="1281467" cy="1042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8D52AA6D-8C37-2CA2-9C4C-4C256B2F17E8}"/>
              </a:ext>
            </a:extLst>
          </p:cNvPr>
          <p:cNvCxnSpPr/>
          <p:nvPr/>
        </p:nvCxnSpPr>
        <p:spPr>
          <a:xfrm>
            <a:off x="5565261" y="3429000"/>
            <a:ext cx="4814836" cy="67564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5" name="Title 1">
            <a:extLst>
              <a:ext uri="{FF2B5EF4-FFF2-40B4-BE49-F238E27FC236}">
                <a16:creationId xmlns:a16="http://schemas.microsoft.com/office/drawing/2014/main" id="{D0F2E09B-3047-8E9A-7954-42B71D9B2CA9}"/>
              </a:ext>
            </a:extLst>
          </p:cNvPr>
          <p:cNvSpPr txBox="1">
            <a:spLocks/>
          </p:cNvSpPr>
          <p:nvPr/>
        </p:nvSpPr>
        <p:spPr>
          <a:xfrm>
            <a:off x="367405" y="1052272"/>
            <a:ext cx="10515600" cy="9606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i="0" kern="1200">
                <a:solidFill>
                  <a:srgbClr val="002060"/>
                </a:solidFill>
                <a:latin typeface="Frutiger LT Std 45 Light" panose="020B0402020204020204" pitchFamily="34" charset="77"/>
                <a:ea typeface="+mj-ea"/>
                <a:cs typeface="+mj-cs"/>
              </a:defRPr>
            </a:lvl1pPr>
          </a:lstStyle>
          <a:p>
            <a:r>
              <a:rPr lang="en-US" dirty="0"/>
              <a:t>Tools for work - Answers</a:t>
            </a:r>
          </a:p>
        </p:txBody>
      </p:sp>
      <p:sp>
        <p:nvSpPr>
          <p:cNvPr id="56" name="Content Placeholder 2">
            <a:extLst>
              <a:ext uri="{FF2B5EF4-FFF2-40B4-BE49-F238E27FC236}">
                <a16:creationId xmlns:a16="http://schemas.microsoft.com/office/drawing/2014/main" id="{56EF7CB2-5BDE-7BEC-19BE-050BB8CB33AF}"/>
              </a:ext>
            </a:extLst>
          </p:cNvPr>
          <p:cNvSpPr txBox="1">
            <a:spLocks/>
          </p:cNvSpPr>
          <p:nvPr/>
        </p:nvSpPr>
        <p:spPr>
          <a:xfrm>
            <a:off x="6698085" y="700487"/>
            <a:ext cx="5493915" cy="12173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000" dirty="0">
                <a:latin typeface="Frutiger LT Std 45 Light" panose="020B0402020204020204" pitchFamily="34" charset="77"/>
                <a:ea typeface="Libre Baskerville"/>
                <a:cs typeface="Arial" panose="020B0604020202020204" pitchFamily="34" charset="0"/>
                <a:sym typeface="Libre Baskerville"/>
              </a:rPr>
              <a:t>How many did you get right?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2000" dirty="0">
                <a:latin typeface="Frutiger LT Std 45 Light" panose="020B0402020204020204" pitchFamily="34" charset="77"/>
                <a:cs typeface="Arial" panose="020B0604020202020204" pitchFamily="34" charset="0"/>
                <a:sym typeface="Libre Baskerville"/>
              </a:rPr>
              <a:t>The </a:t>
            </a:r>
            <a:r>
              <a:rPr lang="en-US" sz="2000" b="1" dirty="0">
                <a:latin typeface="Frutiger LT Std 45 Light" panose="020B0402020204020204" pitchFamily="34" charset="77"/>
                <a:cs typeface="Arial" panose="020B0604020202020204" pitchFamily="34" charset="0"/>
                <a:sym typeface="Libre Baskerville"/>
              </a:rPr>
              <a:t>cleaner’s</a:t>
            </a:r>
            <a:r>
              <a:rPr lang="en-US" sz="2000" dirty="0">
                <a:latin typeface="Frutiger LT Std 45 Light" panose="020B0402020204020204" pitchFamily="34" charset="77"/>
                <a:cs typeface="Arial" panose="020B0604020202020204" pitchFamily="34" charset="0"/>
                <a:sym typeface="Libre Baskerville"/>
              </a:rPr>
              <a:t> tools are missing! What would they need to do their job well?</a:t>
            </a:r>
          </a:p>
        </p:txBody>
      </p:sp>
    </p:spTree>
    <p:extLst>
      <p:ext uri="{BB962C8B-B14F-4D97-AF65-F5344CB8AC3E}">
        <p14:creationId xmlns:p14="http://schemas.microsoft.com/office/powerpoint/2010/main" val="26984881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56F75C-C848-C92B-3F37-9D03B0E95A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True or false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8AA9685-2BFE-2698-776D-D9BDCA0EB4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281" y="2025570"/>
            <a:ext cx="10955438" cy="140343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latin typeface="Frutiger LT Std 45 Light" panose="020B0402020204020204" pitchFamily="34" charset="77"/>
                <a:ea typeface="Libre Baskerville Bold"/>
                <a:cs typeface="Arial" panose="020B0604020202020204" pitchFamily="34" charset="0"/>
                <a:sym typeface="Libre Baskerville Bold"/>
              </a:rPr>
              <a:t>Well done!</a:t>
            </a:r>
          </a:p>
          <a:p>
            <a:pPr marL="0" indent="0">
              <a:buNone/>
            </a:pPr>
            <a:r>
              <a:rPr lang="en-US" sz="2400" dirty="0">
                <a:latin typeface="Frutiger LT Std 45 Light" panose="020B0402020204020204" pitchFamily="34" charset="77"/>
                <a:ea typeface="Libre Baskerville Bold"/>
                <a:cs typeface="Arial" panose="020B0604020202020204" pitchFamily="34" charset="0"/>
                <a:sym typeface="Libre Baskerville Bold"/>
              </a:rPr>
              <a:t>You managed to work out all the different job roles. Now, work together to decide if these sentences are true or false. </a:t>
            </a:r>
            <a:endParaRPr lang="en-US" sz="24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534AE847-9A65-D6B2-A64F-0436B068B618}"/>
              </a:ext>
            </a:extLst>
          </p:cNvPr>
          <p:cNvSpPr txBox="1">
            <a:spLocks/>
          </p:cNvSpPr>
          <p:nvPr/>
        </p:nvSpPr>
        <p:spPr>
          <a:xfrm>
            <a:off x="2211554" y="3794789"/>
            <a:ext cx="2956191" cy="14034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400" b="1" dirty="0">
                <a:latin typeface="Frutiger LT Std 45 Light" panose="020B0402020204020204" pitchFamily="34" charset="77"/>
                <a:ea typeface="Libre Baskerville Bold"/>
                <a:cs typeface="Arial" panose="020B0604020202020204" pitchFamily="34" charset="0"/>
                <a:sym typeface="Libre Baskerville Bold"/>
              </a:rPr>
              <a:t>If you think they are TRUE, put your thumb up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A7B0126-406C-5865-FBA9-78D1800CC5C7}"/>
              </a:ext>
            </a:extLst>
          </p:cNvPr>
          <p:cNvSpPr txBox="1">
            <a:spLocks/>
          </p:cNvSpPr>
          <p:nvPr/>
        </p:nvSpPr>
        <p:spPr>
          <a:xfrm>
            <a:off x="7273378" y="3794789"/>
            <a:ext cx="2956191" cy="14034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400" b="1" dirty="0">
                <a:latin typeface="Frutiger LT Std 45 Light" panose="020B0402020204020204" pitchFamily="34" charset="77"/>
                <a:ea typeface="Libre Baskerville Bold"/>
                <a:cs typeface="Arial" panose="020B0604020202020204" pitchFamily="34" charset="0"/>
                <a:sym typeface="Libre Baskerville Bold"/>
              </a:rPr>
              <a:t>If you think they are FALSE, put your thumb down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2248E05-6A16-27F9-D7D4-37573E6BA3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73177" y="3671937"/>
            <a:ext cx="1329517" cy="125611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55926B0-EBD6-5EB4-C62B-E3A6710B77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9377" y="3429000"/>
            <a:ext cx="1329517" cy="1256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96004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5D9BA4-5D4F-BE51-B343-55843D77F6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True or false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7701C21-77A7-24F0-B068-D2AA160CCE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281" y="2025570"/>
            <a:ext cx="10955438" cy="72455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latin typeface="Frutiger LT Std 45 Light" panose="020B0402020204020204" pitchFamily="34" charset="77"/>
                <a:ea typeface="Libre Baskerville Bold"/>
                <a:cs typeface="Arial" panose="020B0604020202020204" pitchFamily="34" charset="0"/>
                <a:sym typeface="Libre Baskerville Bold"/>
              </a:rPr>
              <a:t>Only women can be nurses</a:t>
            </a:r>
            <a:endParaRPr lang="en-US" sz="24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AD7597B-F5DF-43C1-8F20-AD22518454A9}"/>
              </a:ext>
            </a:extLst>
          </p:cNvPr>
          <p:cNvSpPr txBox="1">
            <a:spLocks/>
          </p:cNvSpPr>
          <p:nvPr/>
        </p:nvSpPr>
        <p:spPr>
          <a:xfrm>
            <a:off x="2211554" y="3304530"/>
            <a:ext cx="3343599" cy="14034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400" dirty="0">
                <a:latin typeface="Frutiger LT Std 45 Light" panose="020B0402020204020204" pitchFamily="34" charset="77"/>
                <a:ea typeface="Libre Baskerville Bold"/>
                <a:cs typeface="Arial" panose="020B0604020202020204" pitchFamily="34" charset="0"/>
                <a:sym typeface="Libre Baskerville Bold"/>
              </a:rPr>
              <a:t>Thumbs up for true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4D56694E-9359-E353-883C-3EA986D0584C}"/>
              </a:ext>
            </a:extLst>
          </p:cNvPr>
          <p:cNvSpPr txBox="1">
            <a:spLocks/>
          </p:cNvSpPr>
          <p:nvPr/>
        </p:nvSpPr>
        <p:spPr>
          <a:xfrm>
            <a:off x="7273378" y="3304530"/>
            <a:ext cx="3343599" cy="14034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400" dirty="0">
                <a:latin typeface="Frutiger LT Std 45 Light" panose="020B0402020204020204" pitchFamily="34" charset="77"/>
                <a:ea typeface="Libre Baskerville Bold"/>
                <a:cs typeface="Arial" panose="020B0604020202020204" pitchFamily="34" charset="0"/>
                <a:sym typeface="Libre Baskerville Bold"/>
              </a:rPr>
              <a:t>Thumbs down for false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F99CDE0-B849-D964-775F-87278CA1C2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73177" y="2993065"/>
            <a:ext cx="1329517" cy="125611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200DB50-A3A3-58AE-FB44-FA61A843E0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9377" y="2750128"/>
            <a:ext cx="1329517" cy="1256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5888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816C4A-92B6-734B-6B2E-700B508845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0E29D3-CC2E-A6CD-5192-D9F05260D1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True or false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B7318AD-50D4-609C-53FB-1E23ADB98C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281" y="2025570"/>
            <a:ext cx="10955438" cy="72455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latin typeface="Frutiger LT Std 45 Light" panose="020B0402020204020204" pitchFamily="34" charset="77"/>
                <a:ea typeface="Libre Baskerville Bold"/>
                <a:cs typeface="Arial" panose="020B0604020202020204" pitchFamily="34" charset="0"/>
                <a:sym typeface="Libre Baskerville Bold"/>
              </a:rPr>
              <a:t>Only women can be nurses</a:t>
            </a:r>
            <a:endParaRPr lang="en-US" sz="2400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60CC583-7ACD-5E55-3635-04030A45CE71}"/>
              </a:ext>
            </a:extLst>
          </p:cNvPr>
          <p:cNvSpPr txBox="1">
            <a:spLocks/>
          </p:cNvSpPr>
          <p:nvPr/>
        </p:nvSpPr>
        <p:spPr>
          <a:xfrm>
            <a:off x="2368868" y="2919407"/>
            <a:ext cx="9204851" cy="16387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Frutiger LT Std 55 Roman" panose="020B0602020204020204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400" b="1" dirty="0">
                <a:latin typeface="Frutiger LT Std 45 Light" panose="020B0402020204020204" pitchFamily="34" charset="77"/>
                <a:ea typeface="Libre Baskerville Bold"/>
                <a:cs typeface="Arial" panose="020B0604020202020204" pitchFamily="34" charset="0"/>
                <a:sym typeface="Libre Baskerville Bold"/>
              </a:rPr>
              <a:t>False! </a:t>
            </a:r>
            <a:r>
              <a:rPr lang="en-US" sz="2400" dirty="0">
                <a:latin typeface="Frutiger LT Std 45 Light" panose="020B0402020204020204" pitchFamily="34" charset="77"/>
                <a:ea typeface="Libre Baskerville Bold"/>
                <a:cs typeface="Arial" panose="020B0604020202020204" pitchFamily="34" charset="0"/>
                <a:sym typeface="Libre Baskerville Bold"/>
              </a:rPr>
              <a:t>Men can be nurses too! Nurses help people feel better, give medicine, and make sure everyone is safe and happy – no matter what their gender is.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D916B91-50C6-4B14-F7D2-D4300F19AB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7104" y="2993065"/>
            <a:ext cx="1329517" cy="1256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6525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29f89a5-493a-4988-ade2-3696770d1e69">
      <Terms xmlns="http://schemas.microsoft.com/office/infopath/2007/PartnerControls"/>
    </lcf76f155ced4ddcb4097134ff3c332f>
    <TaxCatchAll xmlns="76170d13-649a-4117-9c64-ce078c6f4755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8B06E60BE87C54CAA9D2B6FED34334B" ma:contentTypeVersion="22" ma:contentTypeDescription="Create a new document." ma:contentTypeScope="" ma:versionID="0fa5ba339eb5dd6de3bbbaf6bd7b06fd">
  <xsd:schema xmlns:xsd="http://www.w3.org/2001/XMLSchema" xmlns:xs="http://www.w3.org/2001/XMLSchema" xmlns:p="http://schemas.microsoft.com/office/2006/metadata/properties" xmlns:ns2="929f89a5-493a-4988-ade2-3696770d1e69" xmlns:ns3="76170d13-649a-4117-9c64-ce078c6f4755" targetNamespace="http://schemas.microsoft.com/office/2006/metadata/properties" ma:root="true" ma:fieldsID="30b633bf40e807ae2c2e1e2fd8ff019e" ns2:_="" ns3:_="">
    <xsd:import namespace="929f89a5-493a-4988-ade2-3696770d1e69"/>
    <xsd:import namespace="76170d13-649a-4117-9c64-ce078c6f475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Location" minOccurs="0"/>
                <xsd:element ref="ns2:MediaServiceOCR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9f89a5-493a-4988-ade2-3696770d1e6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5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6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Image Tags" ma:readOnly="false" ma:fieldId="{5cf76f15-5ced-4ddc-b409-7134ff3c332f}" ma:taxonomyMulti="true" ma:sspId="23fb1273-df49-4b00-9f0c-7edff296711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8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Location" ma:index="19" nillable="true" ma:displayName="Location" ma:description="" ma:internalName="MediaServiceLocation" ma:readOnly="true">
      <xsd:simpleType>
        <xsd:restriction base="dms:Text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6170d13-649a-4117-9c64-ce078c6f4755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39589702-5e2c-462e-9f8d-8b5f2205edea}" ma:internalName="TaxCatchAll" ma:showField="CatchAllData" ma:web="76170d13-649a-4117-9c64-ce078c6f475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7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A1329D2-482E-4090-A58B-9AA834E2F6B7}">
  <ds:schemaRefs>
    <ds:schemaRef ds:uri="http://schemas.microsoft.com/office/2006/metadata/properties"/>
    <ds:schemaRef ds:uri="http://schemas.microsoft.com/office/infopath/2007/PartnerControls"/>
    <ds:schemaRef ds:uri="929f89a5-493a-4988-ade2-3696770d1e69"/>
    <ds:schemaRef ds:uri="76170d13-649a-4117-9c64-ce078c6f4755"/>
  </ds:schemaRefs>
</ds:datastoreItem>
</file>

<file path=customXml/itemProps2.xml><?xml version="1.0" encoding="utf-8"?>
<ds:datastoreItem xmlns:ds="http://schemas.openxmlformats.org/officeDocument/2006/customXml" ds:itemID="{1B01E74B-69D6-4F03-A4BE-C2C114A8E26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29f89a5-493a-4988-ade2-3696770d1e69"/>
    <ds:schemaRef ds:uri="76170d13-649a-4117-9c64-ce078c6f475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4EFAAC8-118E-41F6-941B-FBF53E88F574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3ed60ab4-5567-4971-a534-1a5f0f7cc7f5}" enabled="0" method="" siteId="{3ed60ab4-5567-4971-a534-1a5f0f7cc7f5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555</TotalTime>
  <Words>827</Words>
  <Application>Microsoft Office PowerPoint</Application>
  <PresentationFormat>Widescreen</PresentationFormat>
  <Paragraphs>162</Paragraphs>
  <Slides>27</Slides>
  <Notes>4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3" baseType="lpstr">
      <vt:lpstr>Aptos</vt:lpstr>
      <vt:lpstr>Aptos Display</vt:lpstr>
      <vt:lpstr>Arial</vt:lpstr>
      <vt:lpstr>Frutiger LT Std 45 Light</vt:lpstr>
      <vt:lpstr>Frutiger LT Std 55 Roman</vt:lpstr>
      <vt:lpstr>Office Theme</vt:lpstr>
      <vt:lpstr>Introducing the NHS</vt:lpstr>
      <vt:lpstr>Did you know?</vt:lpstr>
      <vt:lpstr>Name the jobs</vt:lpstr>
      <vt:lpstr>PowerPoint Presentation</vt:lpstr>
      <vt:lpstr>Tools for work</vt:lpstr>
      <vt:lpstr>PowerPoint Presentation</vt:lpstr>
      <vt:lpstr>True or false</vt:lpstr>
      <vt:lpstr>True or false</vt:lpstr>
      <vt:lpstr>True or false</vt:lpstr>
      <vt:lpstr>True or false</vt:lpstr>
      <vt:lpstr>True or false</vt:lpstr>
      <vt:lpstr>True or false</vt:lpstr>
      <vt:lpstr>True or false</vt:lpstr>
      <vt:lpstr>True or false</vt:lpstr>
      <vt:lpstr>True or false</vt:lpstr>
      <vt:lpstr>True or false</vt:lpstr>
      <vt:lpstr>True or false</vt:lpstr>
      <vt:lpstr>The Step Into the NHS competition</vt:lpstr>
      <vt:lpstr>PowerPoint Presentation</vt:lpstr>
      <vt:lpstr>Take a look at some previous entries</vt:lpstr>
      <vt:lpstr>Entry 1</vt:lpstr>
      <vt:lpstr>Entry 2</vt:lpstr>
      <vt:lpstr>Entry 3</vt:lpstr>
      <vt:lpstr>Entry 4</vt:lpstr>
      <vt:lpstr>Which is  your favourite?</vt:lpstr>
      <vt:lpstr>Colour in an NHS worker</vt:lpstr>
      <vt:lpstr>Thank you!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Emma Charleston</dc:creator>
  <cp:lastModifiedBy>Nneka Oti</cp:lastModifiedBy>
  <cp:revision>2</cp:revision>
  <dcterms:created xsi:type="dcterms:W3CDTF">2026-04-01T11:41:48Z</dcterms:created>
  <dcterms:modified xsi:type="dcterms:W3CDTF">2026-04-15T09:37:36Z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0x010100F8B06E60BE87C54CAA9D2B6FED34334B</vt:lpwstr>
  </property>
  <property fmtid="{D5CDD505-2E9C-101B-9397-08002B2CF9AE}" pid="3" name="MediaServiceImageTags">
    <vt:lpwstr/>
  </property>
</Properties>
</file>