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handoutMasterIdLst>
    <p:handoutMasterId r:id="rId34"/>
  </p:handoutMasterIdLst>
  <p:sldIdLst>
    <p:sldId id="346" r:id="rId6"/>
    <p:sldId id="347" r:id="rId7"/>
    <p:sldId id="309" r:id="rId8"/>
    <p:sldId id="325" r:id="rId9"/>
    <p:sldId id="327" r:id="rId10"/>
    <p:sldId id="328" r:id="rId11"/>
    <p:sldId id="329" r:id="rId12"/>
    <p:sldId id="330" r:id="rId13"/>
    <p:sldId id="331" r:id="rId14"/>
    <p:sldId id="311" r:id="rId15"/>
    <p:sldId id="338" r:id="rId16"/>
    <p:sldId id="342" r:id="rId17"/>
    <p:sldId id="341" r:id="rId18"/>
    <p:sldId id="340" r:id="rId19"/>
    <p:sldId id="339" r:id="rId20"/>
    <p:sldId id="343" r:id="rId21"/>
    <p:sldId id="333" r:id="rId22"/>
    <p:sldId id="318" r:id="rId23"/>
    <p:sldId id="348" r:id="rId24"/>
    <p:sldId id="320" r:id="rId25"/>
    <p:sldId id="319" r:id="rId26"/>
    <p:sldId id="321" r:id="rId27"/>
    <p:sldId id="322" r:id="rId28"/>
    <p:sldId id="344" r:id="rId29"/>
    <p:sldId id="323" r:id="rId30"/>
    <p:sldId id="332" r:id="rId31"/>
    <p:sldId id="345" r:id="rId32"/>
    <p:sldId id="324" r:id="rId33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E5FAA-D0EC-3347-BFA9-D5A855F94F56}" type="doc">
      <dgm:prSet loTypeId="urn:microsoft.com/office/officeart/2005/8/layout/default" loCatId="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CD7E2CB-3745-A04F-89DA-37EBD79B25D3}">
      <dgm:prSet phldrT="[Text]"/>
      <dgm:spPr/>
      <dgm:t>
        <a:bodyPr/>
        <a:lstStyle/>
        <a:p>
          <a:r>
            <a:rPr lang="en-GB" dirty="0">
              <a:latin typeface="Arial" charset="0"/>
              <a:cs typeface="Arial" charset="0"/>
            </a:rPr>
            <a:t>Independent enquirers </a:t>
          </a:r>
          <a:endParaRPr lang="en-US" dirty="0"/>
        </a:p>
      </dgm:t>
    </dgm:pt>
    <dgm:pt modelId="{61D43B95-9AD3-FE4D-A84D-6BF74A6D522F}" type="parTrans" cxnId="{4BDEE9F7-205A-4949-9205-CF1EAB6466C7}">
      <dgm:prSet/>
      <dgm:spPr/>
      <dgm:t>
        <a:bodyPr/>
        <a:lstStyle/>
        <a:p>
          <a:endParaRPr lang="en-US"/>
        </a:p>
      </dgm:t>
    </dgm:pt>
    <dgm:pt modelId="{1068242E-C57A-9644-94BA-56BC905014C1}" type="sibTrans" cxnId="{4BDEE9F7-205A-4949-9205-CF1EAB6466C7}">
      <dgm:prSet/>
      <dgm:spPr/>
      <dgm:t>
        <a:bodyPr/>
        <a:lstStyle/>
        <a:p>
          <a:endParaRPr lang="en-US"/>
        </a:p>
      </dgm:t>
    </dgm:pt>
    <dgm:pt modelId="{1A1C7FEE-6B17-BE49-81F3-84E7B1505EBA}">
      <dgm:prSet/>
      <dgm:spPr/>
      <dgm:t>
        <a:bodyPr/>
        <a:lstStyle/>
        <a:p>
          <a:r>
            <a:rPr lang="en-GB">
              <a:latin typeface="Arial" charset="0"/>
              <a:cs typeface="Arial" charset="0"/>
            </a:rPr>
            <a:t>Creative thinkers</a:t>
          </a:r>
          <a:endParaRPr lang="en-GB" dirty="0">
            <a:latin typeface="Arial" charset="0"/>
            <a:cs typeface="Arial" charset="0"/>
          </a:endParaRPr>
        </a:p>
      </dgm:t>
    </dgm:pt>
    <dgm:pt modelId="{15E09F80-A772-804A-AFB9-7B2602D2B8C1}" type="parTrans" cxnId="{1B94A678-660A-DE45-A3BA-5A8308D35BBE}">
      <dgm:prSet/>
      <dgm:spPr/>
      <dgm:t>
        <a:bodyPr/>
        <a:lstStyle/>
        <a:p>
          <a:endParaRPr lang="en-US"/>
        </a:p>
      </dgm:t>
    </dgm:pt>
    <dgm:pt modelId="{D4C9C550-461E-3848-AC07-46B4577E19B4}" type="sibTrans" cxnId="{1B94A678-660A-DE45-A3BA-5A8308D35BBE}">
      <dgm:prSet/>
      <dgm:spPr/>
      <dgm:t>
        <a:bodyPr/>
        <a:lstStyle/>
        <a:p>
          <a:endParaRPr lang="en-US"/>
        </a:p>
      </dgm:t>
    </dgm:pt>
    <dgm:pt modelId="{7AA79A7A-6228-2A4F-954B-25EB49E222EB}">
      <dgm:prSet/>
      <dgm:spPr/>
      <dgm:t>
        <a:bodyPr/>
        <a:lstStyle/>
        <a:p>
          <a:r>
            <a:rPr lang="en-GB" dirty="0">
              <a:latin typeface="Arial" charset="0"/>
              <a:cs typeface="Arial" charset="0"/>
            </a:rPr>
            <a:t>Reflective learners</a:t>
          </a:r>
        </a:p>
      </dgm:t>
    </dgm:pt>
    <dgm:pt modelId="{1C2C8D8B-5831-4D4C-937E-60F6439B43FC}" type="parTrans" cxnId="{CB46D0D2-4E51-5D4E-9027-500C5A68C80D}">
      <dgm:prSet/>
      <dgm:spPr/>
      <dgm:t>
        <a:bodyPr/>
        <a:lstStyle/>
        <a:p>
          <a:endParaRPr lang="en-US"/>
        </a:p>
      </dgm:t>
    </dgm:pt>
    <dgm:pt modelId="{B503F7FC-F24D-9D43-B2E4-4B1FCB17896E}" type="sibTrans" cxnId="{CB46D0D2-4E51-5D4E-9027-500C5A68C80D}">
      <dgm:prSet/>
      <dgm:spPr/>
      <dgm:t>
        <a:bodyPr/>
        <a:lstStyle/>
        <a:p>
          <a:endParaRPr lang="en-US"/>
        </a:p>
      </dgm:t>
    </dgm:pt>
    <dgm:pt modelId="{CD64310D-C9F7-E943-9F3C-D9B8F07CE664}">
      <dgm:prSet/>
      <dgm:spPr/>
      <dgm:t>
        <a:bodyPr/>
        <a:lstStyle/>
        <a:p>
          <a:r>
            <a:rPr lang="en-GB" dirty="0">
              <a:latin typeface="Arial" charset="0"/>
              <a:cs typeface="Arial" charset="0"/>
            </a:rPr>
            <a:t>Team workers</a:t>
          </a:r>
        </a:p>
      </dgm:t>
    </dgm:pt>
    <dgm:pt modelId="{8515298C-A462-7D4E-B184-37F6526B99FA}" type="parTrans" cxnId="{186940CA-AEB6-6E43-896C-715AFBC29C71}">
      <dgm:prSet/>
      <dgm:spPr/>
      <dgm:t>
        <a:bodyPr/>
        <a:lstStyle/>
        <a:p>
          <a:endParaRPr lang="en-US"/>
        </a:p>
      </dgm:t>
    </dgm:pt>
    <dgm:pt modelId="{84AB0ED7-0BFA-2C49-A4F2-277D05332C2B}" type="sibTrans" cxnId="{186940CA-AEB6-6E43-896C-715AFBC29C71}">
      <dgm:prSet/>
      <dgm:spPr/>
      <dgm:t>
        <a:bodyPr/>
        <a:lstStyle/>
        <a:p>
          <a:endParaRPr lang="en-US"/>
        </a:p>
      </dgm:t>
    </dgm:pt>
    <dgm:pt modelId="{F2CF7B25-EB4A-3B43-824B-D21939E1789C}">
      <dgm:prSet/>
      <dgm:spPr/>
      <dgm:t>
        <a:bodyPr/>
        <a:lstStyle/>
        <a:p>
          <a:r>
            <a:rPr lang="en-GB">
              <a:latin typeface="Arial" charset="0"/>
              <a:cs typeface="Arial" charset="0"/>
            </a:rPr>
            <a:t>Self-managers</a:t>
          </a:r>
          <a:endParaRPr lang="en-GB" dirty="0">
            <a:latin typeface="Arial" charset="0"/>
            <a:cs typeface="Arial" charset="0"/>
          </a:endParaRPr>
        </a:p>
      </dgm:t>
    </dgm:pt>
    <dgm:pt modelId="{2BBD0FDF-DE6C-7241-887B-EC36B986F2F7}" type="parTrans" cxnId="{12945908-FD16-D64D-B2F7-C12857904E2F}">
      <dgm:prSet/>
      <dgm:spPr/>
      <dgm:t>
        <a:bodyPr/>
        <a:lstStyle/>
        <a:p>
          <a:endParaRPr lang="en-US"/>
        </a:p>
      </dgm:t>
    </dgm:pt>
    <dgm:pt modelId="{2166F118-EA17-8E4C-83F7-9E93A7D9DAFF}" type="sibTrans" cxnId="{12945908-FD16-D64D-B2F7-C12857904E2F}">
      <dgm:prSet/>
      <dgm:spPr/>
      <dgm:t>
        <a:bodyPr/>
        <a:lstStyle/>
        <a:p>
          <a:endParaRPr lang="en-US"/>
        </a:p>
      </dgm:t>
    </dgm:pt>
    <dgm:pt modelId="{DCD11AC4-262A-0043-A5F8-2912A069D633}">
      <dgm:prSet/>
      <dgm:spPr/>
      <dgm:t>
        <a:bodyPr/>
        <a:lstStyle/>
        <a:p>
          <a:r>
            <a:rPr lang="en-GB" dirty="0">
              <a:latin typeface="Arial" charset="0"/>
              <a:cs typeface="Arial" charset="0"/>
            </a:rPr>
            <a:t>Effective participator</a:t>
          </a:r>
        </a:p>
      </dgm:t>
    </dgm:pt>
    <dgm:pt modelId="{F862FB75-B48C-F242-815A-84E04BC1F3A1}" type="parTrans" cxnId="{867DB3E9-6D4A-7349-98BB-9FC75A730C1E}">
      <dgm:prSet/>
      <dgm:spPr/>
      <dgm:t>
        <a:bodyPr/>
        <a:lstStyle/>
        <a:p>
          <a:endParaRPr lang="en-US"/>
        </a:p>
      </dgm:t>
    </dgm:pt>
    <dgm:pt modelId="{4878AFCC-6F62-EB4D-8666-CB8BBB1A9C26}" type="sibTrans" cxnId="{867DB3E9-6D4A-7349-98BB-9FC75A730C1E}">
      <dgm:prSet/>
      <dgm:spPr/>
      <dgm:t>
        <a:bodyPr/>
        <a:lstStyle/>
        <a:p>
          <a:endParaRPr lang="en-US"/>
        </a:p>
      </dgm:t>
    </dgm:pt>
    <dgm:pt modelId="{D1337C2D-81BE-B748-9D8B-C5C2F86EA521}" type="pres">
      <dgm:prSet presAssocID="{6B5E5FAA-D0EC-3347-BFA9-D5A855F94F56}" presName="diagram" presStyleCnt="0">
        <dgm:presLayoutVars>
          <dgm:dir/>
          <dgm:resizeHandles val="exact"/>
        </dgm:presLayoutVars>
      </dgm:prSet>
      <dgm:spPr/>
    </dgm:pt>
    <dgm:pt modelId="{2B036945-4F54-3E40-AC2A-0CA84807DBE2}" type="pres">
      <dgm:prSet presAssocID="{9CD7E2CB-3745-A04F-89DA-37EBD79B25D3}" presName="node" presStyleLbl="node1" presStyleIdx="0" presStyleCnt="6">
        <dgm:presLayoutVars>
          <dgm:bulletEnabled val="1"/>
        </dgm:presLayoutVars>
      </dgm:prSet>
      <dgm:spPr/>
    </dgm:pt>
    <dgm:pt modelId="{81D64180-0500-CE40-A3C4-0E05273DCEB9}" type="pres">
      <dgm:prSet presAssocID="{1068242E-C57A-9644-94BA-56BC905014C1}" presName="sibTrans" presStyleCnt="0"/>
      <dgm:spPr/>
    </dgm:pt>
    <dgm:pt modelId="{D9F268FB-20F0-2F42-8391-2709C8D5B314}" type="pres">
      <dgm:prSet presAssocID="{1A1C7FEE-6B17-BE49-81F3-84E7B1505EBA}" presName="node" presStyleLbl="node1" presStyleIdx="1" presStyleCnt="6">
        <dgm:presLayoutVars>
          <dgm:bulletEnabled val="1"/>
        </dgm:presLayoutVars>
      </dgm:prSet>
      <dgm:spPr/>
    </dgm:pt>
    <dgm:pt modelId="{C84C77D5-D581-814A-9FF8-C2FD2166281B}" type="pres">
      <dgm:prSet presAssocID="{D4C9C550-461E-3848-AC07-46B4577E19B4}" presName="sibTrans" presStyleCnt="0"/>
      <dgm:spPr/>
    </dgm:pt>
    <dgm:pt modelId="{A3020F74-194C-D143-854A-DCF8D97EA21A}" type="pres">
      <dgm:prSet presAssocID="{7AA79A7A-6228-2A4F-954B-25EB49E222EB}" presName="node" presStyleLbl="node1" presStyleIdx="2" presStyleCnt="6">
        <dgm:presLayoutVars>
          <dgm:bulletEnabled val="1"/>
        </dgm:presLayoutVars>
      </dgm:prSet>
      <dgm:spPr/>
    </dgm:pt>
    <dgm:pt modelId="{37A15712-4830-BE4F-BFBD-ADE021262627}" type="pres">
      <dgm:prSet presAssocID="{B503F7FC-F24D-9D43-B2E4-4B1FCB17896E}" presName="sibTrans" presStyleCnt="0"/>
      <dgm:spPr/>
    </dgm:pt>
    <dgm:pt modelId="{0F130215-62B5-EB4D-8673-C5C927A04E85}" type="pres">
      <dgm:prSet presAssocID="{CD64310D-C9F7-E943-9F3C-D9B8F07CE664}" presName="node" presStyleLbl="node1" presStyleIdx="3" presStyleCnt="6">
        <dgm:presLayoutVars>
          <dgm:bulletEnabled val="1"/>
        </dgm:presLayoutVars>
      </dgm:prSet>
      <dgm:spPr/>
    </dgm:pt>
    <dgm:pt modelId="{A24B170F-B25D-2849-933F-9CF002E415A7}" type="pres">
      <dgm:prSet presAssocID="{84AB0ED7-0BFA-2C49-A4F2-277D05332C2B}" presName="sibTrans" presStyleCnt="0"/>
      <dgm:spPr/>
    </dgm:pt>
    <dgm:pt modelId="{AC83570B-A225-8044-9A7B-069FB13A6F5D}" type="pres">
      <dgm:prSet presAssocID="{F2CF7B25-EB4A-3B43-824B-D21939E1789C}" presName="node" presStyleLbl="node1" presStyleIdx="4" presStyleCnt="6">
        <dgm:presLayoutVars>
          <dgm:bulletEnabled val="1"/>
        </dgm:presLayoutVars>
      </dgm:prSet>
      <dgm:spPr/>
    </dgm:pt>
    <dgm:pt modelId="{0AE2023F-DD41-F34D-8B35-7319575B38DE}" type="pres">
      <dgm:prSet presAssocID="{2166F118-EA17-8E4C-83F7-9E93A7D9DAFF}" presName="sibTrans" presStyleCnt="0"/>
      <dgm:spPr/>
    </dgm:pt>
    <dgm:pt modelId="{AD1CA36B-5E4C-D440-B3D3-F90B621BDAC6}" type="pres">
      <dgm:prSet presAssocID="{DCD11AC4-262A-0043-A5F8-2912A069D633}" presName="node" presStyleLbl="node1" presStyleIdx="5" presStyleCnt="6">
        <dgm:presLayoutVars>
          <dgm:bulletEnabled val="1"/>
        </dgm:presLayoutVars>
      </dgm:prSet>
      <dgm:spPr/>
    </dgm:pt>
  </dgm:ptLst>
  <dgm:cxnLst>
    <dgm:cxn modelId="{12945908-FD16-D64D-B2F7-C12857904E2F}" srcId="{6B5E5FAA-D0EC-3347-BFA9-D5A855F94F56}" destId="{F2CF7B25-EB4A-3B43-824B-D21939E1789C}" srcOrd="4" destOrd="0" parTransId="{2BBD0FDF-DE6C-7241-887B-EC36B986F2F7}" sibTransId="{2166F118-EA17-8E4C-83F7-9E93A7D9DAFF}"/>
    <dgm:cxn modelId="{6C152026-C180-4CCE-9057-7BAB9533C748}" type="presOf" srcId="{DCD11AC4-262A-0043-A5F8-2912A069D633}" destId="{AD1CA36B-5E4C-D440-B3D3-F90B621BDAC6}" srcOrd="0" destOrd="0" presId="urn:microsoft.com/office/officeart/2005/8/layout/default"/>
    <dgm:cxn modelId="{5D98666E-74E1-4C98-995B-C8B32004EB8B}" type="presOf" srcId="{1A1C7FEE-6B17-BE49-81F3-84E7B1505EBA}" destId="{D9F268FB-20F0-2F42-8391-2709C8D5B314}" srcOrd="0" destOrd="0" presId="urn:microsoft.com/office/officeart/2005/8/layout/default"/>
    <dgm:cxn modelId="{1B94A678-660A-DE45-A3BA-5A8308D35BBE}" srcId="{6B5E5FAA-D0EC-3347-BFA9-D5A855F94F56}" destId="{1A1C7FEE-6B17-BE49-81F3-84E7B1505EBA}" srcOrd="1" destOrd="0" parTransId="{15E09F80-A772-804A-AFB9-7B2602D2B8C1}" sibTransId="{D4C9C550-461E-3848-AC07-46B4577E19B4}"/>
    <dgm:cxn modelId="{186940CA-AEB6-6E43-896C-715AFBC29C71}" srcId="{6B5E5FAA-D0EC-3347-BFA9-D5A855F94F56}" destId="{CD64310D-C9F7-E943-9F3C-D9B8F07CE664}" srcOrd="3" destOrd="0" parTransId="{8515298C-A462-7D4E-B184-37F6526B99FA}" sibTransId="{84AB0ED7-0BFA-2C49-A4F2-277D05332C2B}"/>
    <dgm:cxn modelId="{CB46D0D2-4E51-5D4E-9027-500C5A68C80D}" srcId="{6B5E5FAA-D0EC-3347-BFA9-D5A855F94F56}" destId="{7AA79A7A-6228-2A4F-954B-25EB49E222EB}" srcOrd="2" destOrd="0" parTransId="{1C2C8D8B-5831-4D4C-937E-60F6439B43FC}" sibTransId="{B503F7FC-F24D-9D43-B2E4-4B1FCB17896E}"/>
    <dgm:cxn modelId="{033885E2-8126-469C-98FF-D5E3B4611E9F}" type="presOf" srcId="{7AA79A7A-6228-2A4F-954B-25EB49E222EB}" destId="{A3020F74-194C-D143-854A-DCF8D97EA21A}" srcOrd="0" destOrd="0" presId="urn:microsoft.com/office/officeart/2005/8/layout/default"/>
    <dgm:cxn modelId="{09AB6AE5-038C-444C-8D70-B38DF61FB98F}" type="presOf" srcId="{9CD7E2CB-3745-A04F-89DA-37EBD79B25D3}" destId="{2B036945-4F54-3E40-AC2A-0CA84807DBE2}" srcOrd="0" destOrd="0" presId="urn:microsoft.com/office/officeart/2005/8/layout/default"/>
    <dgm:cxn modelId="{867DB3E9-6D4A-7349-98BB-9FC75A730C1E}" srcId="{6B5E5FAA-D0EC-3347-BFA9-D5A855F94F56}" destId="{DCD11AC4-262A-0043-A5F8-2912A069D633}" srcOrd="5" destOrd="0" parTransId="{F862FB75-B48C-F242-815A-84E04BC1F3A1}" sibTransId="{4878AFCC-6F62-EB4D-8666-CB8BBB1A9C26}"/>
    <dgm:cxn modelId="{DFAE73EE-E0DB-42F2-9E28-41FD787FCCC8}" type="presOf" srcId="{CD64310D-C9F7-E943-9F3C-D9B8F07CE664}" destId="{0F130215-62B5-EB4D-8673-C5C927A04E85}" srcOrd="0" destOrd="0" presId="urn:microsoft.com/office/officeart/2005/8/layout/default"/>
    <dgm:cxn modelId="{C8FA25F1-6593-4DDC-A627-CDB0D6EA280F}" type="presOf" srcId="{6B5E5FAA-D0EC-3347-BFA9-D5A855F94F56}" destId="{D1337C2D-81BE-B748-9D8B-C5C2F86EA521}" srcOrd="0" destOrd="0" presId="urn:microsoft.com/office/officeart/2005/8/layout/default"/>
    <dgm:cxn modelId="{4BDEE9F7-205A-4949-9205-CF1EAB6466C7}" srcId="{6B5E5FAA-D0EC-3347-BFA9-D5A855F94F56}" destId="{9CD7E2CB-3745-A04F-89DA-37EBD79B25D3}" srcOrd="0" destOrd="0" parTransId="{61D43B95-9AD3-FE4D-A84D-6BF74A6D522F}" sibTransId="{1068242E-C57A-9644-94BA-56BC905014C1}"/>
    <dgm:cxn modelId="{D89B61FF-7271-4EE9-B770-1EC3A0D431E0}" type="presOf" srcId="{F2CF7B25-EB4A-3B43-824B-D21939E1789C}" destId="{AC83570B-A225-8044-9A7B-069FB13A6F5D}" srcOrd="0" destOrd="0" presId="urn:microsoft.com/office/officeart/2005/8/layout/default"/>
    <dgm:cxn modelId="{88F768CA-628D-4DA7-9367-2F1692BD4C21}" type="presParOf" srcId="{D1337C2D-81BE-B748-9D8B-C5C2F86EA521}" destId="{2B036945-4F54-3E40-AC2A-0CA84807DBE2}" srcOrd="0" destOrd="0" presId="urn:microsoft.com/office/officeart/2005/8/layout/default"/>
    <dgm:cxn modelId="{261E980B-8D7F-459C-B995-40820B5D27F5}" type="presParOf" srcId="{D1337C2D-81BE-B748-9D8B-C5C2F86EA521}" destId="{81D64180-0500-CE40-A3C4-0E05273DCEB9}" srcOrd="1" destOrd="0" presId="urn:microsoft.com/office/officeart/2005/8/layout/default"/>
    <dgm:cxn modelId="{AD727A03-35CC-48B4-A112-6EB0A0CCEF6D}" type="presParOf" srcId="{D1337C2D-81BE-B748-9D8B-C5C2F86EA521}" destId="{D9F268FB-20F0-2F42-8391-2709C8D5B314}" srcOrd="2" destOrd="0" presId="urn:microsoft.com/office/officeart/2005/8/layout/default"/>
    <dgm:cxn modelId="{A83728D5-46CF-4B9B-A1B0-DCCAF9AB3634}" type="presParOf" srcId="{D1337C2D-81BE-B748-9D8B-C5C2F86EA521}" destId="{C84C77D5-D581-814A-9FF8-C2FD2166281B}" srcOrd="3" destOrd="0" presId="urn:microsoft.com/office/officeart/2005/8/layout/default"/>
    <dgm:cxn modelId="{5D98D9EA-9DBD-4F73-96F0-171F657FB86F}" type="presParOf" srcId="{D1337C2D-81BE-B748-9D8B-C5C2F86EA521}" destId="{A3020F74-194C-D143-854A-DCF8D97EA21A}" srcOrd="4" destOrd="0" presId="urn:microsoft.com/office/officeart/2005/8/layout/default"/>
    <dgm:cxn modelId="{F5A59434-C1A7-43A5-BFAC-E1E83A673378}" type="presParOf" srcId="{D1337C2D-81BE-B748-9D8B-C5C2F86EA521}" destId="{37A15712-4830-BE4F-BFBD-ADE021262627}" srcOrd="5" destOrd="0" presId="urn:microsoft.com/office/officeart/2005/8/layout/default"/>
    <dgm:cxn modelId="{316F09EA-4B1C-4C04-8E26-974F59E3DB63}" type="presParOf" srcId="{D1337C2D-81BE-B748-9D8B-C5C2F86EA521}" destId="{0F130215-62B5-EB4D-8673-C5C927A04E85}" srcOrd="6" destOrd="0" presId="urn:microsoft.com/office/officeart/2005/8/layout/default"/>
    <dgm:cxn modelId="{7DAEF400-5A0B-4195-B25F-47613EDC0C9B}" type="presParOf" srcId="{D1337C2D-81BE-B748-9D8B-C5C2F86EA521}" destId="{A24B170F-B25D-2849-933F-9CF002E415A7}" srcOrd="7" destOrd="0" presId="urn:microsoft.com/office/officeart/2005/8/layout/default"/>
    <dgm:cxn modelId="{7D44BC9E-7997-4856-A9DD-73B224E225F1}" type="presParOf" srcId="{D1337C2D-81BE-B748-9D8B-C5C2F86EA521}" destId="{AC83570B-A225-8044-9A7B-069FB13A6F5D}" srcOrd="8" destOrd="0" presId="urn:microsoft.com/office/officeart/2005/8/layout/default"/>
    <dgm:cxn modelId="{6AEDB4AF-8294-4574-9F5A-CAEAEFD2B9BF}" type="presParOf" srcId="{D1337C2D-81BE-B748-9D8B-C5C2F86EA521}" destId="{0AE2023F-DD41-F34D-8B35-7319575B38DE}" srcOrd="9" destOrd="0" presId="urn:microsoft.com/office/officeart/2005/8/layout/default"/>
    <dgm:cxn modelId="{0B297B2A-6D4A-4EA8-90EF-0B0600C6B6F7}" type="presParOf" srcId="{D1337C2D-81BE-B748-9D8B-C5C2F86EA521}" destId="{AD1CA36B-5E4C-D440-B3D3-F90B621BDAC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AC9CE-1820-EA47-B7B4-AB3A3778071C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63AE7-AC3B-3640-845A-71E2180B024E}">
      <dgm:prSet phldrT="[Text]" custT="1"/>
      <dgm:spPr/>
      <dgm:t>
        <a:bodyPr/>
        <a:lstStyle/>
        <a:p>
          <a:r>
            <a:rPr lang="en-US" sz="2400" dirty="0"/>
            <a:t>Independent enquirers</a:t>
          </a:r>
        </a:p>
      </dgm:t>
    </dgm:pt>
    <dgm:pt modelId="{0B73C6C6-4DF0-D749-A1A5-4AC246D17807}" type="parTrans" cxnId="{AB60DCE0-E0C2-0E4E-A390-995278070CBA}">
      <dgm:prSet/>
      <dgm:spPr/>
      <dgm:t>
        <a:bodyPr/>
        <a:lstStyle/>
        <a:p>
          <a:endParaRPr lang="en-US" sz="2000"/>
        </a:p>
      </dgm:t>
    </dgm:pt>
    <dgm:pt modelId="{52EFEC8F-17A1-5641-B2A8-EA9E2CB302C0}" type="sibTrans" cxnId="{AB60DCE0-E0C2-0E4E-A390-995278070CBA}">
      <dgm:prSet/>
      <dgm:spPr/>
      <dgm:t>
        <a:bodyPr/>
        <a:lstStyle/>
        <a:p>
          <a:endParaRPr lang="en-US" sz="2000"/>
        </a:p>
      </dgm:t>
    </dgm:pt>
    <dgm:pt modelId="{7FA3C94D-87F6-A64C-A57C-1F9627E1437C}">
      <dgm:prSet phldrT="[Text]" custT="1"/>
      <dgm:spPr/>
      <dgm:t>
        <a:bodyPr/>
        <a:lstStyle/>
        <a:p>
          <a:r>
            <a:rPr lang="en-US" sz="2400" dirty="0"/>
            <a:t>I can explore and solve problems </a:t>
          </a:r>
        </a:p>
      </dgm:t>
    </dgm:pt>
    <dgm:pt modelId="{ED3009C4-598E-9D40-BC1F-174A1DED4337}" type="parTrans" cxnId="{5D1BABBC-75DA-9C4B-9BF5-3EA9A8429791}">
      <dgm:prSet/>
      <dgm:spPr/>
      <dgm:t>
        <a:bodyPr/>
        <a:lstStyle/>
        <a:p>
          <a:endParaRPr lang="en-US" sz="2000"/>
        </a:p>
      </dgm:t>
    </dgm:pt>
    <dgm:pt modelId="{E0A59D8B-7A85-624C-8871-7FD5D391DEC5}" type="sibTrans" cxnId="{5D1BABBC-75DA-9C4B-9BF5-3EA9A8429791}">
      <dgm:prSet/>
      <dgm:spPr/>
      <dgm:t>
        <a:bodyPr/>
        <a:lstStyle/>
        <a:p>
          <a:endParaRPr lang="en-US" sz="2000"/>
        </a:p>
      </dgm:t>
    </dgm:pt>
    <dgm:pt modelId="{E7556B1F-279D-6041-9C80-B2FF179772DF}">
      <dgm:prSet phldrT="[Text]" custT="1"/>
      <dgm:spPr/>
      <dgm:t>
        <a:bodyPr/>
        <a:lstStyle/>
        <a:p>
          <a:r>
            <a:rPr lang="en-US" sz="2400" dirty="0"/>
            <a:t>I can </a:t>
          </a:r>
          <a:r>
            <a:rPr lang="en-US" sz="2400" dirty="0" err="1"/>
            <a:t>analyse</a:t>
          </a:r>
          <a:r>
            <a:rPr lang="en-US" sz="2400" dirty="0"/>
            <a:t> and evaluate information </a:t>
          </a:r>
        </a:p>
      </dgm:t>
    </dgm:pt>
    <dgm:pt modelId="{A58FEB79-6A1E-474B-AB46-4CD90F605531}" type="parTrans" cxnId="{9230339B-4C2E-2E4E-B0DA-120D410D5C67}">
      <dgm:prSet/>
      <dgm:spPr/>
      <dgm:t>
        <a:bodyPr/>
        <a:lstStyle/>
        <a:p>
          <a:endParaRPr lang="en-US" sz="2000"/>
        </a:p>
      </dgm:t>
    </dgm:pt>
    <dgm:pt modelId="{376A8E57-FCB4-D74A-88F7-385559702B08}" type="sibTrans" cxnId="{9230339B-4C2E-2E4E-B0DA-120D410D5C67}">
      <dgm:prSet/>
      <dgm:spPr/>
      <dgm:t>
        <a:bodyPr/>
        <a:lstStyle/>
        <a:p>
          <a:endParaRPr lang="en-US" sz="2000"/>
        </a:p>
      </dgm:t>
    </dgm:pt>
    <dgm:pt modelId="{8F321C90-5D1E-8B4B-8E94-8F75BAEDF1E0}">
      <dgm:prSet phldrT="[Text]" custT="1"/>
      <dgm:spPr/>
      <dgm:t>
        <a:bodyPr/>
        <a:lstStyle/>
        <a:p>
          <a:r>
            <a:rPr lang="en-US" sz="2400" dirty="0"/>
            <a:t>I can make reasoned decisions and present arguments </a:t>
          </a:r>
        </a:p>
      </dgm:t>
    </dgm:pt>
    <dgm:pt modelId="{089D6099-DF27-E54F-97E7-208B48DBDA91}" type="parTrans" cxnId="{5EE17038-64DD-0949-97C2-F496C138AFF7}">
      <dgm:prSet/>
      <dgm:spPr/>
      <dgm:t>
        <a:bodyPr/>
        <a:lstStyle/>
        <a:p>
          <a:endParaRPr lang="en-US" sz="2000"/>
        </a:p>
      </dgm:t>
    </dgm:pt>
    <dgm:pt modelId="{15FB0282-1C2F-2740-B49F-E0D98D0819E7}" type="sibTrans" cxnId="{5EE17038-64DD-0949-97C2-F496C138AFF7}">
      <dgm:prSet/>
      <dgm:spPr/>
      <dgm:t>
        <a:bodyPr/>
        <a:lstStyle/>
        <a:p>
          <a:endParaRPr lang="en-US" sz="2000"/>
        </a:p>
      </dgm:t>
    </dgm:pt>
    <dgm:pt modelId="{D5E5492E-F77C-6242-B693-1286208BF38B}">
      <dgm:prSet phldrT="[Text]" custT="1"/>
      <dgm:spPr/>
      <dgm:t>
        <a:bodyPr/>
        <a:lstStyle/>
        <a:p>
          <a:r>
            <a:rPr lang="en-US" sz="2400" dirty="0"/>
            <a:t>I can plan and carry out research </a:t>
          </a:r>
        </a:p>
      </dgm:t>
    </dgm:pt>
    <dgm:pt modelId="{CE16BD27-B692-F546-84CD-A55CBB5B62E8}" type="parTrans" cxnId="{828F5267-4D94-544C-9EFD-1C260221082B}">
      <dgm:prSet/>
      <dgm:spPr/>
      <dgm:t>
        <a:bodyPr/>
        <a:lstStyle/>
        <a:p>
          <a:endParaRPr lang="en-US" sz="2000"/>
        </a:p>
      </dgm:t>
    </dgm:pt>
    <dgm:pt modelId="{C809877D-C057-FF4E-BC86-CE0AF1C55BA3}" type="sibTrans" cxnId="{828F5267-4D94-544C-9EFD-1C260221082B}">
      <dgm:prSet/>
      <dgm:spPr/>
      <dgm:t>
        <a:bodyPr/>
        <a:lstStyle/>
        <a:p>
          <a:endParaRPr lang="en-US" sz="2000"/>
        </a:p>
      </dgm:t>
    </dgm:pt>
    <dgm:pt modelId="{B6FA8CCD-69BF-1846-9F6D-4469244BCECA}" type="pres">
      <dgm:prSet presAssocID="{63CAC9CE-1820-EA47-B7B4-AB3A37780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8414D2-522A-3A46-9919-6FBE81F65770}" type="pres">
      <dgm:prSet presAssocID="{61163AE7-AC3B-3640-845A-71E2180B024E}" presName="centerShape" presStyleLbl="node0" presStyleIdx="0" presStyleCnt="1" custScaleX="109789"/>
      <dgm:spPr/>
    </dgm:pt>
    <dgm:pt modelId="{EDBFE911-6D5A-AB4C-AD29-C83D382B8556}" type="pres">
      <dgm:prSet presAssocID="{ED3009C4-598E-9D40-BC1F-174A1DED4337}" presName="parTrans" presStyleLbl="bgSibTrans2D1" presStyleIdx="0" presStyleCnt="4"/>
      <dgm:spPr/>
    </dgm:pt>
    <dgm:pt modelId="{174AE02B-0071-FE4F-A700-B24995DF24AC}" type="pres">
      <dgm:prSet presAssocID="{7FA3C94D-87F6-A64C-A57C-1F9627E1437C}" presName="node" presStyleLbl="node1" presStyleIdx="0" presStyleCnt="4">
        <dgm:presLayoutVars>
          <dgm:bulletEnabled val="1"/>
        </dgm:presLayoutVars>
      </dgm:prSet>
      <dgm:spPr/>
    </dgm:pt>
    <dgm:pt modelId="{461FCD8E-4716-4245-B958-263CAE285017}" type="pres">
      <dgm:prSet presAssocID="{CE16BD27-B692-F546-84CD-A55CBB5B62E8}" presName="parTrans" presStyleLbl="bgSibTrans2D1" presStyleIdx="1" presStyleCnt="4"/>
      <dgm:spPr/>
    </dgm:pt>
    <dgm:pt modelId="{0AC8475C-CDA7-B84A-BF22-23C57ABD259C}" type="pres">
      <dgm:prSet presAssocID="{D5E5492E-F77C-6242-B693-1286208BF38B}" presName="node" presStyleLbl="node1" presStyleIdx="1" presStyleCnt="4">
        <dgm:presLayoutVars>
          <dgm:bulletEnabled val="1"/>
        </dgm:presLayoutVars>
      </dgm:prSet>
      <dgm:spPr/>
    </dgm:pt>
    <dgm:pt modelId="{541E07F1-FB13-3741-8F68-B4878FDFCD8F}" type="pres">
      <dgm:prSet presAssocID="{A58FEB79-6A1E-474B-AB46-4CD90F605531}" presName="parTrans" presStyleLbl="bgSibTrans2D1" presStyleIdx="2" presStyleCnt="4"/>
      <dgm:spPr/>
    </dgm:pt>
    <dgm:pt modelId="{C4A2C998-EE47-9748-842E-CA24A54B7FAF}" type="pres">
      <dgm:prSet presAssocID="{E7556B1F-279D-6041-9C80-B2FF179772DF}" presName="node" presStyleLbl="node1" presStyleIdx="2" presStyleCnt="4">
        <dgm:presLayoutVars>
          <dgm:bulletEnabled val="1"/>
        </dgm:presLayoutVars>
      </dgm:prSet>
      <dgm:spPr/>
    </dgm:pt>
    <dgm:pt modelId="{73A17CAA-B722-AD47-BB9E-E84F3A4290BC}" type="pres">
      <dgm:prSet presAssocID="{089D6099-DF27-E54F-97E7-208B48DBDA91}" presName="parTrans" presStyleLbl="bgSibTrans2D1" presStyleIdx="3" presStyleCnt="4"/>
      <dgm:spPr/>
    </dgm:pt>
    <dgm:pt modelId="{EA2985D5-D6FE-3640-8F8B-A81F7BA298B4}" type="pres">
      <dgm:prSet presAssocID="{8F321C90-5D1E-8B4B-8E94-8F75BAEDF1E0}" presName="node" presStyleLbl="node1" presStyleIdx="3" presStyleCnt="4">
        <dgm:presLayoutVars>
          <dgm:bulletEnabled val="1"/>
        </dgm:presLayoutVars>
      </dgm:prSet>
      <dgm:spPr/>
    </dgm:pt>
  </dgm:ptLst>
  <dgm:cxnLst>
    <dgm:cxn modelId="{5EE17038-64DD-0949-97C2-F496C138AFF7}" srcId="{61163AE7-AC3B-3640-845A-71E2180B024E}" destId="{8F321C90-5D1E-8B4B-8E94-8F75BAEDF1E0}" srcOrd="3" destOrd="0" parTransId="{089D6099-DF27-E54F-97E7-208B48DBDA91}" sibTransId="{15FB0282-1C2F-2740-B49F-E0D98D0819E7}"/>
    <dgm:cxn modelId="{5FEA4D47-A360-410F-9ACE-F3E2CB32A8FE}" type="presOf" srcId="{63CAC9CE-1820-EA47-B7B4-AB3A3778071C}" destId="{B6FA8CCD-69BF-1846-9F6D-4469244BCECA}" srcOrd="0" destOrd="0" presId="urn:microsoft.com/office/officeart/2005/8/layout/radial4"/>
    <dgm:cxn modelId="{828F5267-4D94-544C-9EFD-1C260221082B}" srcId="{61163AE7-AC3B-3640-845A-71E2180B024E}" destId="{D5E5492E-F77C-6242-B693-1286208BF38B}" srcOrd="1" destOrd="0" parTransId="{CE16BD27-B692-F546-84CD-A55CBB5B62E8}" sibTransId="{C809877D-C057-FF4E-BC86-CE0AF1C55BA3}"/>
    <dgm:cxn modelId="{5E0A5383-8B72-4389-8ECD-B6394EF9FB1E}" type="presOf" srcId="{61163AE7-AC3B-3640-845A-71E2180B024E}" destId="{598414D2-522A-3A46-9919-6FBE81F65770}" srcOrd="0" destOrd="0" presId="urn:microsoft.com/office/officeart/2005/8/layout/radial4"/>
    <dgm:cxn modelId="{A72F0D87-A453-4F11-B4AE-C030CE0B37F0}" type="presOf" srcId="{D5E5492E-F77C-6242-B693-1286208BF38B}" destId="{0AC8475C-CDA7-B84A-BF22-23C57ABD259C}" srcOrd="0" destOrd="0" presId="urn:microsoft.com/office/officeart/2005/8/layout/radial4"/>
    <dgm:cxn modelId="{9230339B-4C2E-2E4E-B0DA-120D410D5C67}" srcId="{61163AE7-AC3B-3640-845A-71E2180B024E}" destId="{E7556B1F-279D-6041-9C80-B2FF179772DF}" srcOrd="2" destOrd="0" parTransId="{A58FEB79-6A1E-474B-AB46-4CD90F605531}" sibTransId="{376A8E57-FCB4-D74A-88F7-385559702B08}"/>
    <dgm:cxn modelId="{ABD6A9A6-5B46-4797-B087-3E051BBFEC1F}" type="presOf" srcId="{E7556B1F-279D-6041-9C80-B2FF179772DF}" destId="{C4A2C998-EE47-9748-842E-CA24A54B7FAF}" srcOrd="0" destOrd="0" presId="urn:microsoft.com/office/officeart/2005/8/layout/radial4"/>
    <dgm:cxn modelId="{7F4660BC-5CB6-4133-9442-4048EA9086A9}" type="presOf" srcId="{CE16BD27-B692-F546-84CD-A55CBB5B62E8}" destId="{461FCD8E-4716-4245-B958-263CAE285017}" srcOrd="0" destOrd="0" presId="urn:microsoft.com/office/officeart/2005/8/layout/radial4"/>
    <dgm:cxn modelId="{5D1BABBC-75DA-9C4B-9BF5-3EA9A8429791}" srcId="{61163AE7-AC3B-3640-845A-71E2180B024E}" destId="{7FA3C94D-87F6-A64C-A57C-1F9627E1437C}" srcOrd="0" destOrd="0" parTransId="{ED3009C4-598E-9D40-BC1F-174A1DED4337}" sibTransId="{E0A59D8B-7A85-624C-8871-7FD5D391DEC5}"/>
    <dgm:cxn modelId="{F14B4BD3-8D50-49B4-8FC4-D2E0BA74D86D}" type="presOf" srcId="{A58FEB79-6A1E-474B-AB46-4CD90F605531}" destId="{541E07F1-FB13-3741-8F68-B4878FDFCD8F}" srcOrd="0" destOrd="0" presId="urn:microsoft.com/office/officeart/2005/8/layout/radial4"/>
    <dgm:cxn modelId="{6A518DD4-A23D-4902-9AAC-F091EEE7FEE2}" type="presOf" srcId="{089D6099-DF27-E54F-97E7-208B48DBDA91}" destId="{73A17CAA-B722-AD47-BB9E-E84F3A4290BC}" srcOrd="0" destOrd="0" presId="urn:microsoft.com/office/officeart/2005/8/layout/radial4"/>
    <dgm:cxn modelId="{CF4CB6DC-6B0D-47D0-8B25-954565F3C045}" type="presOf" srcId="{7FA3C94D-87F6-A64C-A57C-1F9627E1437C}" destId="{174AE02B-0071-FE4F-A700-B24995DF24AC}" srcOrd="0" destOrd="0" presId="urn:microsoft.com/office/officeart/2005/8/layout/radial4"/>
    <dgm:cxn modelId="{AB60DCE0-E0C2-0E4E-A390-995278070CBA}" srcId="{63CAC9CE-1820-EA47-B7B4-AB3A3778071C}" destId="{61163AE7-AC3B-3640-845A-71E2180B024E}" srcOrd="0" destOrd="0" parTransId="{0B73C6C6-4DF0-D749-A1A5-4AC246D17807}" sibTransId="{52EFEC8F-17A1-5641-B2A8-EA9E2CB302C0}"/>
    <dgm:cxn modelId="{507779E3-FE16-4A87-88F1-07D355E49978}" type="presOf" srcId="{8F321C90-5D1E-8B4B-8E94-8F75BAEDF1E0}" destId="{EA2985D5-D6FE-3640-8F8B-A81F7BA298B4}" srcOrd="0" destOrd="0" presId="urn:microsoft.com/office/officeart/2005/8/layout/radial4"/>
    <dgm:cxn modelId="{771CB3F8-D858-46DC-A96F-E459EF114266}" type="presOf" srcId="{ED3009C4-598E-9D40-BC1F-174A1DED4337}" destId="{EDBFE911-6D5A-AB4C-AD29-C83D382B8556}" srcOrd="0" destOrd="0" presId="urn:microsoft.com/office/officeart/2005/8/layout/radial4"/>
    <dgm:cxn modelId="{9AA00679-FF35-4DE1-AD45-A14AEC38E9F8}" type="presParOf" srcId="{B6FA8CCD-69BF-1846-9F6D-4469244BCECA}" destId="{598414D2-522A-3A46-9919-6FBE81F65770}" srcOrd="0" destOrd="0" presId="urn:microsoft.com/office/officeart/2005/8/layout/radial4"/>
    <dgm:cxn modelId="{1F4415A3-856F-4C32-9636-CF7F6D2D9426}" type="presParOf" srcId="{B6FA8CCD-69BF-1846-9F6D-4469244BCECA}" destId="{EDBFE911-6D5A-AB4C-AD29-C83D382B8556}" srcOrd="1" destOrd="0" presId="urn:microsoft.com/office/officeart/2005/8/layout/radial4"/>
    <dgm:cxn modelId="{DD8F0986-6CD3-4C31-8304-563E51E609A9}" type="presParOf" srcId="{B6FA8CCD-69BF-1846-9F6D-4469244BCECA}" destId="{174AE02B-0071-FE4F-A700-B24995DF24AC}" srcOrd="2" destOrd="0" presId="urn:microsoft.com/office/officeart/2005/8/layout/radial4"/>
    <dgm:cxn modelId="{879E73C0-2BF3-4D73-B849-BD4EF8AA9670}" type="presParOf" srcId="{B6FA8CCD-69BF-1846-9F6D-4469244BCECA}" destId="{461FCD8E-4716-4245-B958-263CAE285017}" srcOrd="3" destOrd="0" presId="urn:microsoft.com/office/officeart/2005/8/layout/radial4"/>
    <dgm:cxn modelId="{CF67429C-D974-4E3C-BC79-94485297C3AD}" type="presParOf" srcId="{B6FA8CCD-69BF-1846-9F6D-4469244BCECA}" destId="{0AC8475C-CDA7-B84A-BF22-23C57ABD259C}" srcOrd="4" destOrd="0" presId="urn:microsoft.com/office/officeart/2005/8/layout/radial4"/>
    <dgm:cxn modelId="{34D3D034-CE76-478C-915B-D4DC821D17BD}" type="presParOf" srcId="{B6FA8CCD-69BF-1846-9F6D-4469244BCECA}" destId="{541E07F1-FB13-3741-8F68-B4878FDFCD8F}" srcOrd="5" destOrd="0" presId="urn:microsoft.com/office/officeart/2005/8/layout/radial4"/>
    <dgm:cxn modelId="{4FF83568-FCAB-429A-8A8C-8807D2B5977A}" type="presParOf" srcId="{B6FA8CCD-69BF-1846-9F6D-4469244BCECA}" destId="{C4A2C998-EE47-9748-842E-CA24A54B7FAF}" srcOrd="6" destOrd="0" presId="urn:microsoft.com/office/officeart/2005/8/layout/radial4"/>
    <dgm:cxn modelId="{67D1D818-A161-4739-A899-5A9670B56243}" type="presParOf" srcId="{B6FA8CCD-69BF-1846-9F6D-4469244BCECA}" destId="{73A17CAA-B722-AD47-BB9E-E84F3A4290BC}" srcOrd="7" destOrd="0" presId="urn:microsoft.com/office/officeart/2005/8/layout/radial4"/>
    <dgm:cxn modelId="{3B44AB5A-F83E-483B-9AE9-0A9FE5D16B88}" type="presParOf" srcId="{B6FA8CCD-69BF-1846-9F6D-4469244BCECA}" destId="{EA2985D5-D6FE-3640-8F8B-A81F7BA298B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CAC9CE-1820-EA47-B7B4-AB3A3778071C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63AE7-AC3B-3640-845A-71E2180B024E}">
      <dgm:prSet phldrT="[Text]"/>
      <dgm:spPr/>
      <dgm:t>
        <a:bodyPr/>
        <a:lstStyle/>
        <a:p>
          <a:r>
            <a:rPr lang="en-US" dirty="0"/>
            <a:t>Creative thinkers </a:t>
          </a:r>
        </a:p>
      </dgm:t>
    </dgm:pt>
    <dgm:pt modelId="{0B73C6C6-4DF0-D749-A1A5-4AC246D17807}" type="parTrans" cxnId="{AB60DCE0-E0C2-0E4E-A390-995278070CBA}">
      <dgm:prSet/>
      <dgm:spPr/>
      <dgm:t>
        <a:bodyPr/>
        <a:lstStyle/>
        <a:p>
          <a:endParaRPr lang="en-US"/>
        </a:p>
      </dgm:t>
    </dgm:pt>
    <dgm:pt modelId="{52EFEC8F-17A1-5641-B2A8-EA9E2CB302C0}" type="sibTrans" cxnId="{AB60DCE0-E0C2-0E4E-A390-995278070CBA}">
      <dgm:prSet/>
      <dgm:spPr/>
      <dgm:t>
        <a:bodyPr/>
        <a:lstStyle/>
        <a:p>
          <a:endParaRPr lang="en-US"/>
        </a:p>
      </dgm:t>
    </dgm:pt>
    <dgm:pt modelId="{7FA3C94D-87F6-A64C-A57C-1F9627E1437C}">
      <dgm:prSet phldrT="[Text]"/>
      <dgm:spPr/>
      <dgm:t>
        <a:bodyPr/>
        <a:lstStyle/>
        <a:p>
          <a:r>
            <a:rPr lang="en-GB"/>
            <a:t>I can try out new ideas and adapt them as things change</a:t>
          </a:r>
          <a:endParaRPr lang="en-US" dirty="0"/>
        </a:p>
      </dgm:t>
    </dgm:pt>
    <dgm:pt modelId="{ED3009C4-598E-9D40-BC1F-174A1DED4337}" type="parTrans" cxnId="{5D1BABBC-75DA-9C4B-9BF5-3EA9A8429791}">
      <dgm:prSet/>
      <dgm:spPr/>
      <dgm:t>
        <a:bodyPr/>
        <a:lstStyle/>
        <a:p>
          <a:endParaRPr lang="en-US"/>
        </a:p>
      </dgm:t>
    </dgm:pt>
    <dgm:pt modelId="{E0A59D8B-7A85-624C-8871-7FD5D391DEC5}" type="sibTrans" cxnId="{5D1BABBC-75DA-9C4B-9BF5-3EA9A8429791}">
      <dgm:prSet/>
      <dgm:spPr/>
      <dgm:t>
        <a:bodyPr/>
        <a:lstStyle/>
        <a:p>
          <a:endParaRPr lang="en-US"/>
        </a:p>
      </dgm:t>
    </dgm:pt>
    <dgm:pt modelId="{D5E5492E-F77C-6242-B693-1286208BF38B}">
      <dgm:prSet phldrT="[Text]"/>
      <dgm:spPr/>
      <dgm:t>
        <a:bodyPr/>
        <a:lstStyle/>
        <a:p>
          <a:r>
            <a:rPr lang="en-GB" dirty="0"/>
            <a:t>I can come up with ideas </a:t>
          </a:r>
          <a:endParaRPr lang="en-US" dirty="0"/>
        </a:p>
      </dgm:t>
    </dgm:pt>
    <dgm:pt modelId="{CE16BD27-B692-F546-84CD-A55CBB5B62E8}" type="parTrans" cxnId="{828F5267-4D94-544C-9EFD-1C260221082B}">
      <dgm:prSet/>
      <dgm:spPr/>
      <dgm:t>
        <a:bodyPr/>
        <a:lstStyle/>
        <a:p>
          <a:endParaRPr lang="en-US"/>
        </a:p>
      </dgm:t>
    </dgm:pt>
    <dgm:pt modelId="{C809877D-C057-FF4E-BC86-CE0AF1C55BA3}" type="sibTrans" cxnId="{828F5267-4D94-544C-9EFD-1C260221082B}">
      <dgm:prSet/>
      <dgm:spPr/>
      <dgm:t>
        <a:bodyPr/>
        <a:lstStyle/>
        <a:p>
          <a:endParaRPr lang="en-US"/>
        </a:p>
      </dgm:t>
    </dgm:pt>
    <dgm:pt modelId="{1D790E5E-0FDC-F844-B000-2EADE77BEFA5}">
      <dgm:prSet phldrT="[Text]"/>
      <dgm:spPr/>
      <dgm:t>
        <a:bodyPr/>
        <a:lstStyle/>
        <a:p>
          <a:r>
            <a:rPr lang="en-GB" dirty="0"/>
            <a:t>I can challenge and question my own and other’s ideas</a:t>
          </a:r>
          <a:endParaRPr lang="en-US" dirty="0"/>
        </a:p>
      </dgm:t>
    </dgm:pt>
    <dgm:pt modelId="{8C92CE8F-7E5F-234B-9DD2-AE514B668C5C}" type="parTrans" cxnId="{B47D2936-D742-8545-9247-1BBD549D789C}">
      <dgm:prSet/>
      <dgm:spPr/>
      <dgm:t>
        <a:bodyPr/>
        <a:lstStyle/>
        <a:p>
          <a:endParaRPr lang="en-US"/>
        </a:p>
      </dgm:t>
    </dgm:pt>
    <dgm:pt modelId="{0C3FAD73-A89A-6E41-959C-6FA0AE711F41}" type="sibTrans" cxnId="{B47D2936-D742-8545-9247-1BBD549D789C}">
      <dgm:prSet/>
      <dgm:spPr/>
      <dgm:t>
        <a:bodyPr/>
        <a:lstStyle/>
        <a:p>
          <a:endParaRPr lang="en-US"/>
        </a:p>
      </dgm:t>
    </dgm:pt>
    <dgm:pt modelId="{11FA355A-96F7-D04B-9BB0-AEAE4BCDF682}">
      <dgm:prSet phldrT="[Text]"/>
      <dgm:spPr/>
      <dgm:t>
        <a:bodyPr/>
        <a:lstStyle/>
        <a:p>
          <a:r>
            <a:rPr lang="en-GB" dirty="0"/>
            <a:t>I can explore new ideas and possibilities</a:t>
          </a:r>
          <a:endParaRPr lang="en-US" dirty="0"/>
        </a:p>
      </dgm:t>
    </dgm:pt>
    <dgm:pt modelId="{07E42878-34EC-0047-A2BC-9AB533D8FEB9}" type="parTrans" cxnId="{385E8E86-35D6-084C-9701-E5A871238C67}">
      <dgm:prSet/>
      <dgm:spPr/>
      <dgm:t>
        <a:bodyPr/>
        <a:lstStyle/>
        <a:p>
          <a:endParaRPr lang="en-US"/>
        </a:p>
      </dgm:t>
    </dgm:pt>
    <dgm:pt modelId="{5241CE17-E1D4-7547-992A-B7EE363CCB39}" type="sibTrans" cxnId="{385E8E86-35D6-084C-9701-E5A871238C67}">
      <dgm:prSet/>
      <dgm:spPr/>
      <dgm:t>
        <a:bodyPr/>
        <a:lstStyle/>
        <a:p>
          <a:endParaRPr lang="en-US"/>
        </a:p>
      </dgm:t>
    </dgm:pt>
    <dgm:pt modelId="{B6FA8CCD-69BF-1846-9F6D-4469244BCECA}" type="pres">
      <dgm:prSet presAssocID="{63CAC9CE-1820-EA47-B7B4-AB3A37780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8414D2-522A-3A46-9919-6FBE81F65770}" type="pres">
      <dgm:prSet presAssocID="{61163AE7-AC3B-3640-845A-71E2180B024E}" presName="centerShape" presStyleLbl="node0" presStyleIdx="0" presStyleCnt="1"/>
      <dgm:spPr/>
    </dgm:pt>
    <dgm:pt modelId="{EDBFE911-6D5A-AB4C-AD29-C83D382B8556}" type="pres">
      <dgm:prSet presAssocID="{ED3009C4-598E-9D40-BC1F-174A1DED4337}" presName="parTrans" presStyleLbl="bgSibTrans2D1" presStyleIdx="0" presStyleCnt="4"/>
      <dgm:spPr/>
    </dgm:pt>
    <dgm:pt modelId="{174AE02B-0071-FE4F-A700-B24995DF24AC}" type="pres">
      <dgm:prSet presAssocID="{7FA3C94D-87F6-A64C-A57C-1F9627E1437C}" presName="node" presStyleLbl="node1" presStyleIdx="0" presStyleCnt="4">
        <dgm:presLayoutVars>
          <dgm:bulletEnabled val="1"/>
        </dgm:presLayoutVars>
      </dgm:prSet>
      <dgm:spPr/>
    </dgm:pt>
    <dgm:pt modelId="{461FCD8E-4716-4245-B958-263CAE285017}" type="pres">
      <dgm:prSet presAssocID="{CE16BD27-B692-F546-84CD-A55CBB5B62E8}" presName="parTrans" presStyleLbl="bgSibTrans2D1" presStyleIdx="1" presStyleCnt="4"/>
      <dgm:spPr/>
    </dgm:pt>
    <dgm:pt modelId="{0AC8475C-CDA7-B84A-BF22-23C57ABD259C}" type="pres">
      <dgm:prSet presAssocID="{D5E5492E-F77C-6242-B693-1286208BF38B}" presName="node" presStyleLbl="node1" presStyleIdx="1" presStyleCnt="4">
        <dgm:presLayoutVars>
          <dgm:bulletEnabled val="1"/>
        </dgm:presLayoutVars>
      </dgm:prSet>
      <dgm:spPr/>
    </dgm:pt>
    <dgm:pt modelId="{E289AD4E-7A79-C042-B5FD-52BD9100FB3A}" type="pres">
      <dgm:prSet presAssocID="{8C92CE8F-7E5F-234B-9DD2-AE514B668C5C}" presName="parTrans" presStyleLbl="bgSibTrans2D1" presStyleIdx="2" presStyleCnt="4"/>
      <dgm:spPr/>
    </dgm:pt>
    <dgm:pt modelId="{B4933E8E-E466-C54A-AD7C-A1D43DB2D01C}" type="pres">
      <dgm:prSet presAssocID="{1D790E5E-0FDC-F844-B000-2EADE77BEFA5}" presName="node" presStyleLbl="node1" presStyleIdx="2" presStyleCnt="4">
        <dgm:presLayoutVars>
          <dgm:bulletEnabled val="1"/>
        </dgm:presLayoutVars>
      </dgm:prSet>
      <dgm:spPr/>
    </dgm:pt>
    <dgm:pt modelId="{69FAB181-79DC-0946-96E1-B49838F96A5E}" type="pres">
      <dgm:prSet presAssocID="{07E42878-34EC-0047-A2BC-9AB533D8FEB9}" presName="parTrans" presStyleLbl="bgSibTrans2D1" presStyleIdx="3" presStyleCnt="4"/>
      <dgm:spPr/>
    </dgm:pt>
    <dgm:pt modelId="{0CE335C9-ED83-EB48-9336-8845A7450EDC}" type="pres">
      <dgm:prSet presAssocID="{11FA355A-96F7-D04B-9BB0-AEAE4BCDF682}" presName="node" presStyleLbl="node1" presStyleIdx="3" presStyleCnt="4">
        <dgm:presLayoutVars>
          <dgm:bulletEnabled val="1"/>
        </dgm:presLayoutVars>
      </dgm:prSet>
      <dgm:spPr/>
    </dgm:pt>
  </dgm:ptLst>
  <dgm:cxnLst>
    <dgm:cxn modelId="{B47D2936-D742-8545-9247-1BBD549D789C}" srcId="{61163AE7-AC3B-3640-845A-71E2180B024E}" destId="{1D790E5E-0FDC-F844-B000-2EADE77BEFA5}" srcOrd="2" destOrd="0" parTransId="{8C92CE8F-7E5F-234B-9DD2-AE514B668C5C}" sibTransId="{0C3FAD73-A89A-6E41-959C-6FA0AE711F41}"/>
    <dgm:cxn modelId="{10600964-F002-479E-85AF-CAA0BA958AC2}" type="presOf" srcId="{1D790E5E-0FDC-F844-B000-2EADE77BEFA5}" destId="{B4933E8E-E466-C54A-AD7C-A1D43DB2D01C}" srcOrd="0" destOrd="0" presId="urn:microsoft.com/office/officeart/2005/8/layout/radial4"/>
    <dgm:cxn modelId="{828F5267-4D94-544C-9EFD-1C260221082B}" srcId="{61163AE7-AC3B-3640-845A-71E2180B024E}" destId="{D5E5492E-F77C-6242-B693-1286208BF38B}" srcOrd="1" destOrd="0" parTransId="{CE16BD27-B692-F546-84CD-A55CBB5B62E8}" sibTransId="{C809877D-C057-FF4E-BC86-CE0AF1C55BA3}"/>
    <dgm:cxn modelId="{1F4AA270-6758-4C5D-AB4F-63E3CA0F3686}" type="presOf" srcId="{8C92CE8F-7E5F-234B-9DD2-AE514B668C5C}" destId="{E289AD4E-7A79-C042-B5FD-52BD9100FB3A}" srcOrd="0" destOrd="0" presId="urn:microsoft.com/office/officeart/2005/8/layout/radial4"/>
    <dgm:cxn modelId="{385E8E86-35D6-084C-9701-E5A871238C67}" srcId="{61163AE7-AC3B-3640-845A-71E2180B024E}" destId="{11FA355A-96F7-D04B-9BB0-AEAE4BCDF682}" srcOrd="3" destOrd="0" parTransId="{07E42878-34EC-0047-A2BC-9AB533D8FEB9}" sibTransId="{5241CE17-E1D4-7547-992A-B7EE363CCB39}"/>
    <dgm:cxn modelId="{5EA6C199-9D3C-4EDA-996C-B91A6D3708FE}" type="presOf" srcId="{07E42878-34EC-0047-A2BC-9AB533D8FEB9}" destId="{69FAB181-79DC-0946-96E1-B49838F96A5E}" srcOrd="0" destOrd="0" presId="urn:microsoft.com/office/officeart/2005/8/layout/radial4"/>
    <dgm:cxn modelId="{E8566A9A-19D4-4B69-B88E-9CA1EBCC652E}" type="presOf" srcId="{61163AE7-AC3B-3640-845A-71E2180B024E}" destId="{598414D2-522A-3A46-9919-6FBE81F65770}" srcOrd="0" destOrd="0" presId="urn:microsoft.com/office/officeart/2005/8/layout/radial4"/>
    <dgm:cxn modelId="{0BC165A2-FB75-4A11-9347-310951445284}" type="presOf" srcId="{11FA355A-96F7-D04B-9BB0-AEAE4BCDF682}" destId="{0CE335C9-ED83-EB48-9336-8845A7450EDC}" srcOrd="0" destOrd="0" presId="urn:microsoft.com/office/officeart/2005/8/layout/radial4"/>
    <dgm:cxn modelId="{5D1BABBC-75DA-9C4B-9BF5-3EA9A8429791}" srcId="{61163AE7-AC3B-3640-845A-71E2180B024E}" destId="{7FA3C94D-87F6-A64C-A57C-1F9627E1437C}" srcOrd="0" destOrd="0" parTransId="{ED3009C4-598E-9D40-BC1F-174A1DED4337}" sibTransId="{E0A59D8B-7A85-624C-8871-7FD5D391DEC5}"/>
    <dgm:cxn modelId="{0475DED1-737D-4441-8C23-699107456A8C}" type="presOf" srcId="{CE16BD27-B692-F546-84CD-A55CBB5B62E8}" destId="{461FCD8E-4716-4245-B958-263CAE285017}" srcOrd="0" destOrd="0" presId="urn:microsoft.com/office/officeart/2005/8/layout/radial4"/>
    <dgm:cxn modelId="{05751FDC-13FB-49BD-81DA-CF318A2458A1}" type="presOf" srcId="{63CAC9CE-1820-EA47-B7B4-AB3A3778071C}" destId="{B6FA8CCD-69BF-1846-9F6D-4469244BCECA}" srcOrd="0" destOrd="0" presId="urn:microsoft.com/office/officeart/2005/8/layout/radial4"/>
    <dgm:cxn modelId="{AB60DCE0-E0C2-0E4E-A390-995278070CBA}" srcId="{63CAC9CE-1820-EA47-B7B4-AB3A3778071C}" destId="{61163AE7-AC3B-3640-845A-71E2180B024E}" srcOrd="0" destOrd="0" parTransId="{0B73C6C6-4DF0-D749-A1A5-4AC246D17807}" sibTransId="{52EFEC8F-17A1-5641-B2A8-EA9E2CB302C0}"/>
    <dgm:cxn modelId="{46D62BE1-8F11-435B-92E5-D94295A68C7D}" type="presOf" srcId="{D5E5492E-F77C-6242-B693-1286208BF38B}" destId="{0AC8475C-CDA7-B84A-BF22-23C57ABD259C}" srcOrd="0" destOrd="0" presId="urn:microsoft.com/office/officeart/2005/8/layout/radial4"/>
    <dgm:cxn modelId="{D94B74E4-763B-43A1-AC33-211EF5A21C95}" type="presOf" srcId="{7FA3C94D-87F6-A64C-A57C-1F9627E1437C}" destId="{174AE02B-0071-FE4F-A700-B24995DF24AC}" srcOrd="0" destOrd="0" presId="urn:microsoft.com/office/officeart/2005/8/layout/radial4"/>
    <dgm:cxn modelId="{EE9A55EF-3654-4260-ABED-7EE51F2A046A}" type="presOf" srcId="{ED3009C4-598E-9D40-BC1F-174A1DED4337}" destId="{EDBFE911-6D5A-AB4C-AD29-C83D382B8556}" srcOrd="0" destOrd="0" presId="urn:microsoft.com/office/officeart/2005/8/layout/radial4"/>
    <dgm:cxn modelId="{030E4172-E189-4E8A-A544-6D77E73F334D}" type="presParOf" srcId="{B6FA8CCD-69BF-1846-9F6D-4469244BCECA}" destId="{598414D2-522A-3A46-9919-6FBE81F65770}" srcOrd="0" destOrd="0" presId="urn:microsoft.com/office/officeart/2005/8/layout/radial4"/>
    <dgm:cxn modelId="{3F502728-C741-41E8-AFC3-1727BA358003}" type="presParOf" srcId="{B6FA8CCD-69BF-1846-9F6D-4469244BCECA}" destId="{EDBFE911-6D5A-AB4C-AD29-C83D382B8556}" srcOrd="1" destOrd="0" presId="urn:microsoft.com/office/officeart/2005/8/layout/radial4"/>
    <dgm:cxn modelId="{8560ADF3-9763-4FA2-A8CD-2B20126E8A3D}" type="presParOf" srcId="{B6FA8CCD-69BF-1846-9F6D-4469244BCECA}" destId="{174AE02B-0071-FE4F-A700-B24995DF24AC}" srcOrd="2" destOrd="0" presId="urn:microsoft.com/office/officeart/2005/8/layout/radial4"/>
    <dgm:cxn modelId="{CE50C6DE-A0A3-4045-8B8F-4E6EE2619EBB}" type="presParOf" srcId="{B6FA8CCD-69BF-1846-9F6D-4469244BCECA}" destId="{461FCD8E-4716-4245-B958-263CAE285017}" srcOrd="3" destOrd="0" presId="urn:microsoft.com/office/officeart/2005/8/layout/radial4"/>
    <dgm:cxn modelId="{D609A2EE-BFFF-4E58-B023-133FCCF2C111}" type="presParOf" srcId="{B6FA8CCD-69BF-1846-9F6D-4469244BCECA}" destId="{0AC8475C-CDA7-B84A-BF22-23C57ABD259C}" srcOrd="4" destOrd="0" presId="urn:microsoft.com/office/officeart/2005/8/layout/radial4"/>
    <dgm:cxn modelId="{FA1E3DDE-CDE5-41A9-917A-F2E048F58F6C}" type="presParOf" srcId="{B6FA8CCD-69BF-1846-9F6D-4469244BCECA}" destId="{E289AD4E-7A79-C042-B5FD-52BD9100FB3A}" srcOrd="5" destOrd="0" presId="urn:microsoft.com/office/officeart/2005/8/layout/radial4"/>
    <dgm:cxn modelId="{3C2EAA53-CCAC-4501-867F-BE6E45AF3375}" type="presParOf" srcId="{B6FA8CCD-69BF-1846-9F6D-4469244BCECA}" destId="{B4933E8E-E466-C54A-AD7C-A1D43DB2D01C}" srcOrd="6" destOrd="0" presId="urn:microsoft.com/office/officeart/2005/8/layout/radial4"/>
    <dgm:cxn modelId="{84A9D075-44E2-4F9E-80ED-AD20CB862FDC}" type="presParOf" srcId="{B6FA8CCD-69BF-1846-9F6D-4469244BCECA}" destId="{69FAB181-79DC-0946-96E1-B49838F96A5E}" srcOrd="7" destOrd="0" presId="urn:microsoft.com/office/officeart/2005/8/layout/radial4"/>
    <dgm:cxn modelId="{6C7B1975-66E2-419D-9242-C688BC569DFC}" type="presParOf" srcId="{B6FA8CCD-69BF-1846-9F6D-4469244BCECA}" destId="{0CE335C9-ED83-EB48-9336-8845A7450ED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CAC9CE-1820-EA47-B7B4-AB3A3778071C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63AE7-AC3B-3640-845A-71E2180B024E}">
      <dgm:prSet phldrT="[Text]"/>
      <dgm:spPr/>
      <dgm:t>
        <a:bodyPr/>
        <a:lstStyle/>
        <a:p>
          <a:r>
            <a:rPr lang="en-US" dirty="0"/>
            <a:t>Reflective learners</a:t>
          </a:r>
        </a:p>
      </dgm:t>
    </dgm:pt>
    <dgm:pt modelId="{0B73C6C6-4DF0-D749-A1A5-4AC246D17807}" type="parTrans" cxnId="{AB60DCE0-E0C2-0E4E-A390-995278070CBA}">
      <dgm:prSet/>
      <dgm:spPr/>
      <dgm:t>
        <a:bodyPr/>
        <a:lstStyle/>
        <a:p>
          <a:endParaRPr lang="en-US"/>
        </a:p>
      </dgm:t>
    </dgm:pt>
    <dgm:pt modelId="{52EFEC8F-17A1-5641-B2A8-EA9E2CB302C0}" type="sibTrans" cxnId="{AB60DCE0-E0C2-0E4E-A390-995278070CBA}">
      <dgm:prSet/>
      <dgm:spPr/>
      <dgm:t>
        <a:bodyPr/>
        <a:lstStyle/>
        <a:p>
          <a:endParaRPr lang="en-US"/>
        </a:p>
      </dgm:t>
    </dgm:pt>
    <dgm:pt modelId="{7FA3C94D-87F6-A64C-A57C-1F9627E1437C}">
      <dgm:prSet phldrT="[Text]"/>
      <dgm:spPr/>
      <dgm:t>
        <a:bodyPr/>
        <a:lstStyle/>
        <a:p>
          <a:r>
            <a:rPr lang="en-GB" dirty="0"/>
            <a:t>I can review my progress</a:t>
          </a:r>
        </a:p>
      </dgm:t>
    </dgm:pt>
    <dgm:pt modelId="{ED3009C4-598E-9D40-BC1F-174A1DED4337}" type="parTrans" cxnId="{5D1BABBC-75DA-9C4B-9BF5-3EA9A8429791}">
      <dgm:prSet/>
      <dgm:spPr/>
      <dgm:t>
        <a:bodyPr/>
        <a:lstStyle/>
        <a:p>
          <a:endParaRPr lang="en-US"/>
        </a:p>
      </dgm:t>
    </dgm:pt>
    <dgm:pt modelId="{E0A59D8B-7A85-624C-8871-7FD5D391DEC5}" type="sibTrans" cxnId="{5D1BABBC-75DA-9C4B-9BF5-3EA9A8429791}">
      <dgm:prSet/>
      <dgm:spPr/>
      <dgm:t>
        <a:bodyPr/>
        <a:lstStyle/>
        <a:p>
          <a:endParaRPr lang="en-US"/>
        </a:p>
      </dgm:t>
    </dgm:pt>
    <dgm:pt modelId="{B51AE320-07E3-A445-9DC5-CA4E1B3AD187}">
      <dgm:prSet phldrT="[Text]"/>
      <dgm:spPr/>
      <dgm:t>
        <a:bodyPr/>
        <a:lstStyle/>
        <a:p>
          <a:r>
            <a:rPr lang="en-GB" dirty="0"/>
            <a:t>I can deal with constructive criticism</a:t>
          </a:r>
        </a:p>
      </dgm:t>
    </dgm:pt>
    <dgm:pt modelId="{2AF2A37C-110D-7449-B9C6-7FE116574911}" type="parTrans" cxnId="{F62C4D81-C5FE-684F-8678-D57ABA5A48AF}">
      <dgm:prSet/>
      <dgm:spPr/>
      <dgm:t>
        <a:bodyPr/>
        <a:lstStyle/>
        <a:p>
          <a:endParaRPr lang="en-US"/>
        </a:p>
      </dgm:t>
    </dgm:pt>
    <dgm:pt modelId="{8415E56E-DF83-B94D-A925-A2FA6FC03275}" type="sibTrans" cxnId="{F62C4D81-C5FE-684F-8678-D57ABA5A48AF}">
      <dgm:prSet/>
      <dgm:spPr/>
      <dgm:t>
        <a:bodyPr/>
        <a:lstStyle/>
        <a:p>
          <a:endParaRPr lang="en-US"/>
        </a:p>
      </dgm:t>
    </dgm:pt>
    <dgm:pt modelId="{3DF20F83-4C07-AA49-BA6F-25D264E8889A}">
      <dgm:prSet phldrT="[Text]"/>
      <dgm:spPr/>
      <dgm:t>
        <a:bodyPr/>
        <a:lstStyle/>
        <a:p>
          <a:r>
            <a:rPr lang="en-GB" dirty="0"/>
            <a:t>I can set goals to work towards </a:t>
          </a:r>
        </a:p>
      </dgm:t>
    </dgm:pt>
    <dgm:pt modelId="{58CCCDE7-8686-5741-B982-71AECD44DFE2}" type="parTrans" cxnId="{EDB668C4-A72E-3745-8095-4F890CDD8244}">
      <dgm:prSet/>
      <dgm:spPr/>
      <dgm:t>
        <a:bodyPr/>
        <a:lstStyle/>
        <a:p>
          <a:endParaRPr lang="en-US"/>
        </a:p>
      </dgm:t>
    </dgm:pt>
    <dgm:pt modelId="{1E25BDFA-72E5-9A4A-9177-1C24F2A7AFC4}" type="sibTrans" cxnId="{EDB668C4-A72E-3745-8095-4F890CDD8244}">
      <dgm:prSet/>
      <dgm:spPr/>
      <dgm:t>
        <a:bodyPr/>
        <a:lstStyle/>
        <a:p>
          <a:endParaRPr lang="en-US"/>
        </a:p>
      </dgm:t>
    </dgm:pt>
    <dgm:pt modelId="{1F039BB1-7E75-AB44-A6CB-FCDB246201F1}">
      <dgm:prSet phldrT="[Text]"/>
      <dgm:spPr/>
      <dgm:t>
        <a:bodyPr/>
        <a:lstStyle/>
        <a:p>
          <a:r>
            <a:rPr lang="en-GB" dirty="0"/>
            <a:t>I can assess myself and others </a:t>
          </a:r>
        </a:p>
      </dgm:t>
    </dgm:pt>
    <dgm:pt modelId="{8AC6B4B6-5415-0043-B749-63E661A8A878}" type="parTrans" cxnId="{DFCF2400-A9AE-924C-8804-A2DABC8E12B8}">
      <dgm:prSet/>
      <dgm:spPr/>
      <dgm:t>
        <a:bodyPr/>
        <a:lstStyle/>
        <a:p>
          <a:endParaRPr lang="en-US"/>
        </a:p>
      </dgm:t>
    </dgm:pt>
    <dgm:pt modelId="{284DC224-C5D1-3D40-A7AE-9F732B29B78F}" type="sibTrans" cxnId="{DFCF2400-A9AE-924C-8804-A2DABC8E12B8}">
      <dgm:prSet/>
      <dgm:spPr/>
      <dgm:t>
        <a:bodyPr/>
        <a:lstStyle/>
        <a:p>
          <a:endParaRPr lang="en-US"/>
        </a:p>
      </dgm:t>
    </dgm:pt>
    <dgm:pt modelId="{B6FA8CCD-69BF-1846-9F6D-4469244BCECA}" type="pres">
      <dgm:prSet presAssocID="{63CAC9CE-1820-EA47-B7B4-AB3A37780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8414D2-522A-3A46-9919-6FBE81F65770}" type="pres">
      <dgm:prSet presAssocID="{61163AE7-AC3B-3640-845A-71E2180B024E}" presName="centerShape" presStyleLbl="node0" presStyleIdx="0" presStyleCnt="1"/>
      <dgm:spPr/>
    </dgm:pt>
    <dgm:pt modelId="{EDBFE911-6D5A-AB4C-AD29-C83D382B8556}" type="pres">
      <dgm:prSet presAssocID="{ED3009C4-598E-9D40-BC1F-174A1DED4337}" presName="parTrans" presStyleLbl="bgSibTrans2D1" presStyleIdx="0" presStyleCnt="4"/>
      <dgm:spPr/>
    </dgm:pt>
    <dgm:pt modelId="{174AE02B-0071-FE4F-A700-B24995DF24AC}" type="pres">
      <dgm:prSet presAssocID="{7FA3C94D-87F6-A64C-A57C-1F9627E1437C}" presName="node" presStyleLbl="node1" presStyleIdx="0" presStyleCnt="4">
        <dgm:presLayoutVars>
          <dgm:bulletEnabled val="1"/>
        </dgm:presLayoutVars>
      </dgm:prSet>
      <dgm:spPr/>
    </dgm:pt>
    <dgm:pt modelId="{08A3CD1A-24D9-C645-9A58-C4B703E32C41}" type="pres">
      <dgm:prSet presAssocID="{2AF2A37C-110D-7449-B9C6-7FE116574911}" presName="parTrans" presStyleLbl="bgSibTrans2D1" presStyleIdx="1" presStyleCnt="4"/>
      <dgm:spPr/>
    </dgm:pt>
    <dgm:pt modelId="{F21C95A4-2CCF-1E49-AE2C-59D5F62CB72A}" type="pres">
      <dgm:prSet presAssocID="{B51AE320-07E3-A445-9DC5-CA4E1B3AD187}" presName="node" presStyleLbl="node1" presStyleIdx="1" presStyleCnt="4">
        <dgm:presLayoutVars>
          <dgm:bulletEnabled val="1"/>
        </dgm:presLayoutVars>
      </dgm:prSet>
      <dgm:spPr/>
    </dgm:pt>
    <dgm:pt modelId="{775BB8D4-B55D-1549-9294-B655ACDF6CF9}" type="pres">
      <dgm:prSet presAssocID="{58CCCDE7-8686-5741-B982-71AECD44DFE2}" presName="parTrans" presStyleLbl="bgSibTrans2D1" presStyleIdx="2" presStyleCnt="4"/>
      <dgm:spPr/>
    </dgm:pt>
    <dgm:pt modelId="{E3D58547-4F0F-F340-85EF-C82C3073F951}" type="pres">
      <dgm:prSet presAssocID="{3DF20F83-4C07-AA49-BA6F-25D264E8889A}" presName="node" presStyleLbl="node1" presStyleIdx="2" presStyleCnt="4">
        <dgm:presLayoutVars>
          <dgm:bulletEnabled val="1"/>
        </dgm:presLayoutVars>
      </dgm:prSet>
      <dgm:spPr/>
    </dgm:pt>
    <dgm:pt modelId="{61A84B72-7639-7748-845E-2A6D904FA85C}" type="pres">
      <dgm:prSet presAssocID="{8AC6B4B6-5415-0043-B749-63E661A8A878}" presName="parTrans" presStyleLbl="bgSibTrans2D1" presStyleIdx="3" presStyleCnt="4"/>
      <dgm:spPr/>
    </dgm:pt>
    <dgm:pt modelId="{3C7C6670-EC8B-0748-8F1E-CCB0B371C627}" type="pres">
      <dgm:prSet presAssocID="{1F039BB1-7E75-AB44-A6CB-FCDB246201F1}" presName="node" presStyleLbl="node1" presStyleIdx="3" presStyleCnt="4">
        <dgm:presLayoutVars>
          <dgm:bulletEnabled val="1"/>
        </dgm:presLayoutVars>
      </dgm:prSet>
      <dgm:spPr/>
    </dgm:pt>
  </dgm:ptLst>
  <dgm:cxnLst>
    <dgm:cxn modelId="{DFCF2400-A9AE-924C-8804-A2DABC8E12B8}" srcId="{61163AE7-AC3B-3640-845A-71E2180B024E}" destId="{1F039BB1-7E75-AB44-A6CB-FCDB246201F1}" srcOrd="3" destOrd="0" parTransId="{8AC6B4B6-5415-0043-B749-63E661A8A878}" sibTransId="{284DC224-C5D1-3D40-A7AE-9F732B29B78F}"/>
    <dgm:cxn modelId="{CF07111F-2530-4BF3-B29A-F0BF10DC2BEA}" type="presOf" srcId="{ED3009C4-598E-9D40-BC1F-174A1DED4337}" destId="{EDBFE911-6D5A-AB4C-AD29-C83D382B8556}" srcOrd="0" destOrd="0" presId="urn:microsoft.com/office/officeart/2005/8/layout/radial4"/>
    <dgm:cxn modelId="{776FA830-DE05-4005-88EC-50AB2993CF79}" type="presOf" srcId="{B51AE320-07E3-A445-9DC5-CA4E1B3AD187}" destId="{F21C95A4-2CCF-1E49-AE2C-59D5F62CB72A}" srcOrd="0" destOrd="0" presId="urn:microsoft.com/office/officeart/2005/8/layout/radial4"/>
    <dgm:cxn modelId="{A265C131-7BA6-4267-B16C-6D24D53464F9}" type="presOf" srcId="{8AC6B4B6-5415-0043-B749-63E661A8A878}" destId="{61A84B72-7639-7748-845E-2A6D904FA85C}" srcOrd="0" destOrd="0" presId="urn:microsoft.com/office/officeart/2005/8/layout/radial4"/>
    <dgm:cxn modelId="{0BE42570-5F8E-4510-AE96-474F867312B7}" type="presOf" srcId="{58CCCDE7-8686-5741-B982-71AECD44DFE2}" destId="{775BB8D4-B55D-1549-9294-B655ACDF6CF9}" srcOrd="0" destOrd="0" presId="urn:microsoft.com/office/officeart/2005/8/layout/radial4"/>
    <dgm:cxn modelId="{7D8CCC56-C0C7-4AB1-8086-BD318DAAD6D0}" type="presOf" srcId="{61163AE7-AC3B-3640-845A-71E2180B024E}" destId="{598414D2-522A-3A46-9919-6FBE81F65770}" srcOrd="0" destOrd="0" presId="urn:microsoft.com/office/officeart/2005/8/layout/radial4"/>
    <dgm:cxn modelId="{F62C4D81-C5FE-684F-8678-D57ABA5A48AF}" srcId="{61163AE7-AC3B-3640-845A-71E2180B024E}" destId="{B51AE320-07E3-A445-9DC5-CA4E1B3AD187}" srcOrd="1" destOrd="0" parTransId="{2AF2A37C-110D-7449-B9C6-7FE116574911}" sibTransId="{8415E56E-DF83-B94D-A925-A2FA6FC03275}"/>
    <dgm:cxn modelId="{7CD9E29D-EA87-49A7-91A8-8B86E7E372FC}" type="presOf" srcId="{3DF20F83-4C07-AA49-BA6F-25D264E8889A}" destId="{E3D58547-4F0F-F340-85EF-C82C3073F951}" srcOrd="0" destOrd="0" presId="urn:microsoft.com/office/officeart/2005/8/layout/radial4"/>
    <dgm:cxn modelId="{4A3686A1-ACCD-43FE-817D-54795FBA7739}" type="presOf" srcId="{2AF2A37C-110D-7449-B9C6-7FE116574911}" destId="{08A3CD1A-24D9-C645-9A58-C4B703E32C41}" srcOrd="0" destOrd="0" presId="urn:microsoft.com/office/officeart/2005/8/layout/radial4"/>
    <dgm:cxn modelId="{F6DF27A3-F6A4-4B3F-82A0-D1869CE33285}" type="presOf" srcId="{1F039BB1-7E75-AB44-A6CB-FCDB246201F1}" destId="{3C7C6670-EC8B-0748-8F1E-CCB0B371C627}" srcOrd="0" destOrd="0" presId="urn:microsoft.com/office/officeart/2005/8/layout/radial4"/>
    <dgm:cxn modelId="{C64D39B8-1262-47FD-B07F-7939A9B1E436}" type="presOf" srcId="{7FA3C94D-87F6-A64C-A57C-1F9627E1437C}" destId="{174AE02B-0071-FE4F-A700-B24995DF24AC}" srcOrd="0" destOrd="0" presId="urn:microsoft.com/office/officeart/2005/8/layout/radial4"/>
    <dgm:cxn modelId="{5D1BABBC-75DA-9C4B-9BF5-3EA9A8429791}" srcId="{61163AE7-AC3B-3640-845A-71E2180B024E}" destId="{7FA3C94D-87F6-A64C-A57C-1F9627E1437C}" srcOrd="0" destOrd="0" parTransId="{ED3009C4-598E-9D40-BC1F-174A1DED4337}" sibTransId="{E0A59D8B-7A85-624C-8871-7FD5D391DEC5}"/>
    <dgm:cxn modelId="{496DC6BD-7522-4A11-8363-0EA04ED981F1}" type="presOf" srcId="{63CAC9CE-1820-EA47-B7B4-AB3A3778071C}" destId="{B6FA8CCD-69BF-1846-9F6D-4469244BCECA}" srcOrd="0" destOrd="0" presId="urn:microsoft.com/office/officeart/2005/8/layout/radial4"/>
    <dgm:cxn modelId="{EDB668C4-A72E-3745-8095-4F890CDD8244}" srcId="{61163AE7-AC3B-3640-845A-71E2180B024E}" destId="{3DF20F83-4C07-AA49-BA6F-25D264E8889A}" srcOrd="2" destOrd="0" parTransId="{58CCCDE7-8686-5741-B982-71AECD44DFE2}" sibTransId="{1E25BDFA-72E5-9A4A-9177-1C24F2A7AFC4}"/>
    <dgm:cxn modelId="{AB60DCE0-E0C2-0E4E-A390-995278070CBA}" srcId="{63CAC9CE-1820-EA47-B7B4-AB3A3778071C}" destId="{61163AE7-AC3B-3640-845A-71E2180B024E}" srcOrd="0" destOrd="0" parTransId="{0B73C6C6-4DF0-D749-A1A5-4AC246D17807}" sibTransId="{52EFEC8F-17A1-5641-B2A8-EA9E2CB302C0}"/>
    <dgm:cxn modelId="{ED1864B1-9A1F-4CBA-BCE4-8FD947F9F691}" type="presParOf" srcId="{B6FA8CCD-69BF-1846-9F6D-4469244BCECA}" destId="{598414D2-522A-3A46-9919-6FBE81F65770}" srcOrd="0" destOrd="0" presId="urn:microsoft.com/office/officeart/2005/8/layout/radial4"/>
    <dgm:cxn modelId="{5565E37F-F0DA-4BB8-AE2C-78EC7F0FBECE}" type="presParOf" srcId="{B6FA8CCD-69BF-1846-9F6D-4469244BCECA}" destId="{EDBFE911-6D5A-AB4C-AD29-C83D382B8556}" srcOrd="1" destOrd="0" presId="urn:microsoft.com/office/officeart/2005/8/layout/radial4"/>
    <dgm:cxn modelId="{EF24B14C-5751-412B-B174-FDDE72097992}" type="presParOf" srcId="{B6FA8CCD-69BF-1846-9F6D-4469244BCECA}" destId="{174AE02B-0071-FE4F-A700-B24995DF24AC}" srcOrd="2" destOrd="0" presId="urn:microsoft.com/office/officeart/2005/8/layout/radial4"/>
    <dgm:cxn modelId="{8DEDD1A6-4F38-4C90-8433-728131205D65}" type="presParOf" srcId="{B6FA8CCD-69BF-1846-9F6D-4469244BCECA}" destId="{08A3CD1A-24D9-C645-9A58-C4B703E32C41}" srcOrd="3" destOrd="0" presId="urn:microsoft.com/office/officeart/2005/8/layout/radial4"/>
    <dgm:cxn modelId="{5EF36F8E-D9A3-4395-9285-74DA39730E37}" type="presParOf" srcId="{B6FA8CCD-69BF-1846-9F6D-4469244BCECA}" destId="{F21C95A4-2CCF-1E49-AE2C-59D5F62CB72A}" srcOrd="4" destOrd="0" presId="urn:microsoft.com/office/officeart/2005/8/layout/radial4"/>
    <dgm:cxn modelId="{30DB4B3F-E84E-4F49-B13B-B07E04E9EE8D}" type="presParOf" srcId="{B6FA8CCD-69BF-1846-9F6D-4469244BCECA}" destId="{775BB8D4-B55D-1549-9294-B655ACDF6CF9}" srcOrd="5" destOrd="0" presId="urn:microsoft.com/office/officeart/2005/8/layout/radial4"/>
    <dgm:cxn modelId="{B7821FDA-9A59-428D-93AA-FD398551BB2C}" type="presParOf" srcId="{B6FA8CCD-69BF-1846-9F6D-4469244BCECA}" destId="{E3D58547-4F0F-F340-85EF-C82C3073F951}" srcOrd="6" destOrd="0" presId="urn:microsoft.com/office/officeart/2005/8/layout/radial4"/>
    <dgm:cxn modelId="{0B19A784-B5BD-440A-9032-C0B0D684DAAA}" type="presParOf" srcId="{B6FA8CCD-69BF-1846-9F6D-4469244BCECA}" destId="{61A84B72-7639-7748-845E-2A6D904FA85C}" srcOrd="7" destOrd="0" presId="urn:microsoft.com/office/officeart/2005/8/layout/radial4"/>
    <dgm:cxn modelId="{19175374-D77D-4CA9-AA78-878370DC8FEE}" type="presParOf" srcId="{B6FA8CCD-69BF-1846-9F6D-4469244BCECA}" destId="{3C7C6670-EC8B-0748-8F1E-CCB0B371C62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CAC9CE-1820-EA47-B7B4-AB3A3778071C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63AE7-AC3B-3640-845A-71E2180B024E}">
      <dgm:prSet phldrT="[Text]"/>
      <dgm:spPr/>
      <dgm:t>
        <a:bodyPr/>
        <a:lstStyle/>
        <a:p>
          <a:r>
            <a:rPr lang="en-US" dirty="0"/>
            <a:t>Team workers</a:t>
          </a:r>
        </a:p>
      </dgm:t>
    </dgm:pt>
    <dgm:pt modelId="{0B73C6C6-4DF0-D749-A1A5-4AC246D17807}" type="parTrans" cxnId="{AB60DCE0-E0C2-0E4E-A390-995278070CBA}">
      <dgm:prSet/>
      <dgm:spPr/>
      <dgm:t>
        <a:bodyPr/>
        <a:lstStyle/>
        <a:p>
          <a:endParaRPr lang="en-US"/>
        </a:p>
      </dgm:t>
    </dgm:pt>
    <dgm:pt modelId="{52EFEC8F-17A1-5641-B2A8-EA9E2CB302C0}" type="sibTrans" cxnId="{AB60DCE0-E0C2-0E4E-A390-995278070CBA}">
      <dgm:prSet/>
      <dgm:spPr/>
      <dgm:t>
        <a:bodyPr/>
        <a:lstStyle/>
        <a:p>
          <a:endParaRPr lang="en-US"/>
        </a:p>
      </dgm:t>
    </dgm:pt>
    <dgm:pt modelId="{7FA3C94D-87F6-A64C-A57C-1F9627E1437C}">
      <dgm:prSet phldrT="[Text]"/>
      <dgm:spPr/>
      <dgm:t>
        <a:bodyPr/>
        <a:lstStyle/>
        <a:p>
          <a:r>
            <a:rPr lang="en-GB"/>
            <a:t>I can provide constructive feedback to others</a:t>
          </a:r>
          <a:endParaRPr lang="en-GB" dirty="0"/>
        </a:p>
      </dgm:t>
    </dgm:pt>
    <dgm:pt modelId="{ED3009C4-598E-9D40-BC1F-174A1DED4337}" type="parTrans" cxnId="{5D1BABBC-75DA-9C4B-9BF5-3EA9A8429791}">
      <dgm:prSet/>
      <dgm:spPr/>
      <dgm:t>
        <a:bodyPr/>
        <a:lstStyle/>
        <a:p>
          <a:endParaRPr lang="en-US"/>
        </a:p>
      </dgm:t>
    </dgm:pt>
    <dgm:pt modelId="{E0A59D8B-7A85-624C-8871-7FD5D391DEC5}" type="sibTrans" cxnId="{5D1BABBC-75DA-9C4B-9BF5-3EA9A8429791}">
      <dgm:prSet/>
      <dgm:spPr/>
      <dgm:t>
        <a:bodyPr/>
        <a:lstStyle/>
        <a:p>
          <a:endParaRPr lang="en-US"/>
        </a:p>
      </dgm:t>
    </dgm:pt>
    <dgm:pt modelId="{B51AE320-07E3-A445-9DC5-CA4E1B3AD187}">
      <dgm:prSet phldrT="[Text]"/>
      <dgm:spPr/>
      <dgm:t>
        <a:bodyPr/>
        <a:lstStyle/>
        <a:p>
          <a:r>
            <a:rPr lang="en-GB" dirty="0"/>
            <a:t>I can work with others towards a shared goal</a:t>
          </a:r>
        </a:p>
      </dgm:t>
    </dgm:pt>
    <dgm:pt modelId="{2AF2A37C-110D-7449-B9C6-7FE116574911}" type="parTrans" cxnId="{F62C4D81-C5FE-684F-8678-D57ABA5A48AF}">
      <dgm:prSet/>
      <dgm:spPr/>
      <dgm:t>
        <a:bodyPr/>
        <a:lstStyle/>
        <a:p>
          <a:endParaRPr lang="en-US"/>
        </a:p>
      </dgm:t>
    </dgm:pt>
    <dgm:pt modelId="{8415E56E-DF83-B94D-A925-A2FA6FC03275}" type="sibTrans" cxnId="{F62C4D81-C5FE-684F-8678-D57ABA5A48AF}">
      <dgm:prSet/>
      <dgm:spPr/>
      <dgm:t>
        <a:bodyPr/>
        <a:lstStyle/>
        <a:p>
          <a:endParaRPr lang="en-US"/>
        </a:p>
      </dgm:t>
    </dgm:pt>
    <dgm:pt modelId="{3DF20F83-4C07-AA49-BA6F-25D264E8889A}">
      <dgm:prSet phldrT="[Text]"/>
      <dgm:spPr/>
      <dgm:t>
        <a:bodyPr/>
        <a:lstStyle/>
        <a:p>
          <a:r>
            <a:rPr lang="en-GB"/>
            <a:t>I can adapt to different roles, including leadership</a:t>
          </a:r>
          <a:endParaRPr lang="en-GB" dirty="0"/>
        </a:p>
      </dgm:t>
    </dgm:pt>
    <dgm:pt modelId="{58CCCDE7-8686-5741-B982-71AECD44DFE2}" type="parTrans" cxnId="{EDB668C4-A72E-3745-8095-4F890CDD8244}">
      <dgm:prSet/>
      <dgm:spPr/>
      <dgm:t>
        <a:bodyPr/>
        <a:lstStyle/>
        <a:p>
          <a:endParaRPr lang="en-US"/>
        </a:p>
      </dgm:t>
    </dgm:pt>
    <dgm:pt modelId="{1E25BDFA-72E5-9A4A-9177-1C24F2A7AFC4}" type="sibTrans" cxnId="{EDB668C4-A72E-3745-8095-4F890CDD8244}">
      <dgm:prSet/>
      <dgm:spPr/>
      <dgm:t>
        <a:bodyPr/>
        <a:lstStyle/>
        <a:p>
          <a:endParaRPr lang="en-US"/>
        </a:p>
      </dgm:t>
    </dgm:pt>
    <dgm:pt modelId="{1F039BB1-7E75-AB44-A6CB-FCDB246201F1}">
      <dgm:prSet phldrT="[Text]"/>
      <dgm:spPr/>
      <dgm:t>
        <a:bodyPr/>
        <a:lstStyle/>
        <a:p>
          <a:r>
            <a:rPr lang="en-GB" dirty="0"/>
            <a:t>I can manage discussion</a:t>
          </a:r>
        </a:p>
      </dgm:t>
    </dgm:pt>
    <dgm:pt modelId="{8AC6B4B6-5415-0043-B749-63E661A8A878}" type="parTrans" cxnId="{DFCF2400-A9AE-924C-8804-A2DABC8E12B8}">
      <dgm:prSet/>
      <dgm:spPr/>
      <dgm:t>
        <a:bodyPr/>
        <a:lstStyle/>
        <a:p>
          <a:endParaRPr lang="en-US"/>
        </a:p>
      </dgm:t>
    </dgm:pt>
    <dgm:pt modelId="{284DC224-C5D1-3D40-A7AE-9F732B29B78F}" type="sibTrans" cxnId="{DFCF2400-A9AE-924C-8804-A2DABC8E12B8}">
      <dgm:prSet/>
      <dgm:spPr/>
      <dgm:t>
        <a:bodyPr/>
        <a:lstStyle/>
        <a:p>
          <a:endParaRPr lang="en-US"/>
        </a:p>
      </dgm:t>
    </dgm:pt>
    <dgm:pt modelId="{B6FA8CCD-69BF-1846-9F6D-4469244BCECA}" type="pres">
      <dgm:prSet presAssocID="{63CAC9CE-1820-EA47-B7B4-AB3A37780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8414D2-522A-3A46-9919-6FBE81F65770}" type="pres">
      <dgm:prSet presAssocID="{61163AE7-AC3B-3640-845A-71E2180B024E}" presName="centerShape" presStyleLbl="node0" presStyleIdx="0" presStyleCnt="1"/>
      <dgm:spPr/>
    </dgm:pt>
    <dgm:pt modelId="{EDBFE911-6D5A-AB4C-AD29-C83D382B8556}" type="pres">
      <dgm:prSet presAssocID="{ED3009C4-598E-9D40-BC1F-174A1DED4337}" presName="parTrans" presStyleLbl="bgSibTrans2D1" presStyleIdx="0" presStyleCnt="4"/>
      <dgm:spPr/>
    </dgm:pt>
    <dgm:pt modelId="{174AE02B-0071-FE4F-A700-B24995DF24AC}" type="pres">
      <dgm:prSet presAssocID="{7FA3C94D-87F6-A64C-A57C-1F9627E1437C}" presName="node" presStyleLbl="node1" presStyleIdx="0" presStyleCnt="4">
        <dgm:presLayoutVars>
          <dgm:bulletEnabled val="1"/>
        </dgm:presLayoutVars>
      </dgm:prSet>
      <dgm:spPr/>
    </dgm:pt>
    <dgm:pt modelId="{08A3CD1A-24D9-C645-9A58-C4B703E32C41}" type="pres">
      <dgm:prSet presAssocID="{2AF2A37C-110D-7449-B9C6-7FE116574911}" presName="parTrans" presStyleLbl="bgSibTrans2D1" presStyleIdx="1" presStyleCnt="4"/>
      <dgm:spPr/>
    </dgm:pt>
    <dgm:pt modelId="{F21C95A4-2CCF-1E49-AE2C-59D5F62CB72A}" type="pres">
      <dgm:prSet presAssocID="{B51AE320-07E3-A445-9DC5-CA4E1B3AD187}" presName="node" presStyleLbl="node1" presStyleIdx="1" presStyleCnt="4">
        <dgm:presLayoutVars>
          <dgm:bulletEnabled val="1"/>
        </dgm:presLayoutVars>
      </dgm:prSet>
      <dgm:spPr/>
    </dgm:pt>
    <dgm:pt modelId="{775BB8D4-B55D-1549-9294-B655ACDF6CF9}" type="pres">
      <dgm:prSet presAssocID="{58CCCDE7-8686-5741-B982-71AECD44DFE2}" presName="parTrans" presStyleLbl="bgSibTrans2D1" presStyleIdx="2" presStyleCnt="4"/>
      <dgm:spPr/>
    </dgm:pt>
    <dgm:pt modelId="{E3D58547-4F0F-F340-85EF-C82C3073F951}" type="pres">
      <dgm:prSet presAssocID="{3DF20F83-4C07-AA49-BA6F-25D264E8889A}" presName="node" presStyleLbl="node1" presStyleIdx="2" presStyleCnt="4">
        <dgm:presLayoutVars>
          <dgm:bulletEnabled val="1"/>
        </dgm:presLayoutVars>
      </dgm:prSet>
      <dgm:spPr/>
    </dgm:pt>
    <dgm:pt modelId="{61A84B72-7639-7748-845E-2A6D904FA85C}" type="pres">
      <dgm:prSet presAssocID="{8AC6B4B6-5415-0043-B749-63E661A8A878}" presName="parTrans" presStyleLbl="bgSibTrans2D1" presStyleIdx="3" presStyleCnt="4"/>
      <dgm:spPr/>
    </dgm:pt>
    <dgm:pt modelId="{3C7C6670-EC8B-0748-8F1E-CCB0B371C627}" type="pres">
      <dgm:prSet presAssocID="{1F039BB1-7E75-AB44-A6CB-FCDB246201F1}" presName="node" presStyleLbl="node1" presStyleIdx="3" presStyleCnt="4">
        <dgm:presLayoutVars>
          <dgm:bulletEnabled val="1"/>
        </dgm:presLayoutVars>
      </dgm:prSet>
      <dgm:spPr/>
    </dgm:pt>
  </dgm:ptLst>
  <dgm:cxnLst>
    <dgm:cxn modelId="{DFCF2400-A9AE-924C-8804-A2DABC8E12B8}" srcId="{61163AE7-AC3B-3640-845A-71E2180B024E}" destId="{1F039BB1-7E75-AB44-A6CB-FCDB246201F1}" srcOrd="3" destOrd="0" parTransId="{8AC6B4B6-5415-0043-B749-63E661A8A878}" sibTransId="{284DC224-C5D1-3D40-A7AE-9F732B29B78F}"/>
    <dgm:cxn modelId="{4451E813-5110-4188-A949-0CB290411273}" type="presOf" srcId="{1F039BB1-7E75-AB44-A6CB-FCDB246201F1}" destId="{3C7C6670-EC8B-0748-8F1E-CCB0B371C627}" srcOrd="0" destOrd="0" presId="urn:microsoft.com/office/officeart/2005/8/layout/radial4"/>
    <dgm:cxn modelId="{381A6E65-B01F-4E53-A48C-38A787818014}" type="presOf" srcId="{58CCCDE7-8686-5741-B982-71AECD44DFE2}" destId="{775BB8D4-B55D-1549-9294-B655ACDF6CF9}" srcOrd="0" destOrd="0" presId="urn:microsoft.com/office/officeart/2005/8/layout/radial4"/>
    <dgm:cxn modelId="{7D808273-9959-47D0-B7A4-562C06E7A87B}" type="presOf" srcId="{B51AE320-07E3-A445-9DC5-CA4E1B3AD187}" destId="{F21C95A4-2CCF-1E49-AE2C-59D5F62CB72A}" srcOrd="0" destOrd="0" presId="urn:microsoft.com/office/officeart/2005/8/layout/radial4"/>
    <dgm:cxn modelId="{0D065F55-0998-49DF-A153-A1AD0539CAD4}" type="presOf" srcId="{3DF20F83-4C07-AA49-BA6F-25D264E8889A}" destId="{E3D58547-4F0F-F340-85EF-C82C3073F951}" srcOrd="0" destOrd="0" presId="urn:microsoft.com/office/officeart/2005/8/layout/radial4"/>
    <dgm:cxn modelId="{F62C4D81-C5FE-684F-8678-D57ABA5A48AF}" srcId="{61163AE7-AC3B-3640-845A-71E2180B024E}" destId="{B51AE320-07E3-A445-9DC5-CA4E1B3AD187}" srcOrd="1" destOrd="0" parTransId="{2AF2A37C-110D-7449-B9C6-7FE116574911}" sibTransId="{8415E56E-DF83-B94D-A925-A2FA6FC03275}"/>
    <dgm:cxn modelId="{4181DD9B-0B9C-454E-8212-0BB037F059FD}" type="presOf" srcId="{63CAC9CE-1820-EA47-B7B4-AB3A3778071C}" destId="{B6FA8CCD-69BF-1846-9F6D-4469244BCECA}" srcOrd="0" destOrd="0" presId="urn:microsoft.com/office/officeart/2005/8/layout/radial4"/>
    <dgm:cxn modelId="{AED933A4-7C9A-4E20-BDEB-4B6B3CA43026}" type="presOf" srcId="{7FA3C94D-87F6-A64C-A57C-1F9627E1437C}" destId="{174AE02B-0071-FE4F-A700-B24995DF24AC}" srcOrd="0" destOrd="0" presId="urn:microsoft.com/office/officeart/2005/8/layout/radial4"/>
    <dgm:cxn modelId="{1B6A4DAD-F404-4C4D-99B4-B2ED0E524B90}" type="presOf" srcId="{ED3009C4-598E-9D40-BC1F-174A1DED4337}" destId="{EDBFE911-6D5A-AB4C-AD29-C83D382B8556}" srcOrd="0" destOrd="0" presId="urn:microsoft.com/office/officeart/2005/8/layout/radial4"/>
    <dgm:cxn modelId="{FAC2A9B4-E09F-4ABE-9FEA-6E57D70294FD}" type="presOf" srcId="{8AC6B4B6-5415-0043-B749-63E661A8A878}" destId="{61A84B72-7639-7748-845E-2A6D904FA85C}" srcOrd="0" destOrd="0" presId="urn:microsoft.com/office/officeart/2005/8/layout/radial4"/>
    <dgm:cxn modelId="{5D1BABBC-75DA-9C4B-9BF5-3EA9A8429791}" srcId="{61163AE7-AC3B-3640-845A-71E2180B024E}" destId="{7FA3C94D-87F6-A64C-A57C-1F9627E1437C}" srcOrd="0" destOrd="0" parTransId="{ED3009C4-598E-9D40-BC1F-174A1DED4337}" sibTransId="{E0A59D8B-7A85-624C-8871-7FD5D391DEC5}"/>
    <dgm:cxn modelId="{AECB95C3-27A7-4E4B-A732-D4DC89E98FFC}" type="presOf" srcId="{61163AE7-AC3B-3640-845A-71E2180B024E}" destId="{598414D2-522A-3A46-9919-6FBE81F65770}" srcOrd="0" destOrd="0" presId="urn:microsoft.com/office/officeart/2005/8/layout/radial4"/>
    <dgm:cxn modelId="{EDB668C4-A72E-3745-8095-4F890CDD8244}" srcId="{61163AE7-AC3B-3640-845A-71E2180B024E}" destId="{3DF20F83-4C07-AA49-BA6F-25D264E8889A}" srcOrd="2" destOrd="0" parTransId="{58CCCDE7-8686-5741-B982-71AECD44DFE2}" sibTransId="{1E25BDFA-72E5-9A4A-9177-1C24F2A7AFC4}"/>
    <dgm:cxn modelId="{55E570DB-3226-43D8-A0D5-A01C28EC3737}" type="presOf" srcId="{2AF2A37C-110D-7449-B9C6-7FE116574911}" destId="{08A3CD1A-24D9-C645-9A58-C4B703E32C41}" srcOrd="0" destOrd="0" presId="urn:microsoft.com/office/officeart/2005/8/layout/radial4"/>
    <dgm:cxn modelId="{AB60DCE0-E0C2-0E4E-A390-995278070CBA}" srcId="{63CAC9CE-1820-EA47-B7B4-AB3A3778071C}" destId="{61163AE7-AC3B-3640-845A-71E2180B024E}" srcOrd="0" destOrd="0" parTransId="{0B73C6C6-4DF0-D749-A1A5-4AC246D17807}" sibTransId="{52EFEC8F-17A1-5641-B2A8-EA9E2CB302C0}"/>
    <dgm:cxn modelId="{3C08F808-8D68-4F7C-87FE-553BE2E5C31A}" type="presParOf" srcId="{B6FA8CCD-69BF-1846-9F6D-4469244BCECA}" destId="{598414D2-522A-3A46-9919-6FBE81F65770}" srcOrd="0" destOrd="0" presId="urn:microsoft.com/office/officeart/2005/8/layout/radial4"/>
    <dgm:cxn modelId="{7F42B4A5-95CC-40D5-A6BE-637A179C13E7}" type="presParOf" srcId="{B6FA8CCD-69BF-1846-9F6D-4469244BCECA}" destId="{EDBFE911-6D5A-AB4C-AD29-C83D382B8556}" srcOrd="1" destOrd="0" presId="urn:microsoft.com/office/officeart/2005/8/layout/radial4"/>
    <dgm:cxn modelId="{893511C0-8495-42FF-A51D-7D81B24892B4}" type="presParOf" srcId="{B6FA8CCD-69BF-1846-9F6D-4469244BCECA}" destId="{174AE02B-0071-FE4F-A700-B24995DF24AC}" srcOrd="2" destOrd="0" presId="urn:microsoft.com/office/officeart/2005/8/layout/radial4"/>
    <dgm:cxn modelId="{CE1AA6EC-21E7-4516-BB53-EEDB0B6EE086}" type="presParOf" srcId="{B6FA8CCD-69BF-1846-9F6D-4469244BCECA}" destId="{08A3CD1A-24D9-C645-9A58-C4B703E32C41}" srcOrd="3" destOrd="0" presId="urn:microsoft.com/office/officeart/2005/8/layout/radial4"/>
    <dgm:cxn modelId="{8DCF92F4-2796-4E17-9A39-F54445932FC6}" type="presParOf" srcId="{B6FA8CCD-69BF-1846-9F6D-4469244BCECA}" destId="{F21C95A4-2CCF-1E49-AE2C-59D5F62CB72A}" srcOrd="4" destOrd="0" presId="urn:microsoft.com/office/officeart/2005/8/layout/radial4"/>
    <dgm:cxn modelId="{0BBC48F0-B9F9-49D5-B121-EFDA50FFEAF9}" type="presParOf" srcId="{B6FA8CCD-69BF-1846-9F6D-4469244BCECA}" destId="{775BB8D4-B55D-1549-9294-B655ACDF6CF9}" srcOrd="5" destOrd="0" presId="urn:microsoft.com/office/officeart/2005/8/layout/radial4"/>
    <dgm:cxn modelId="{E7CC568A-0099-40BD-B29A-587733F30705}" type="presParOf" srcId="{B6FA8CCD-69BF-1846-9F6D-4469244BCECA}" destId="{E3D58547-4F0F-F340-85EF-C82C3073F951}" srcOrd="6" destOrd="0" presId="urn:microsoft.com/office/officeart/2005/8/layout/radial4"/>
    <dgm:cxn modelId="{EAAA0E8B-D6C6-4B17-8AAC-EBF710189828}" type="presParOf" srcId="{B6FA8CCD-69BF-1846-9F6D-4469244BCECA}" destId="{61A84B72-7639-7748-845E-2A6D904FA85C}" srcOrd="7" destOrd="0" presId="urn:microsoft.com/office/officeart/2005/8/layout/radial4"/>
    <dgm:cxn modelId="{5FC6DBD7-2995-4177-A60F-5CF0D87F40C5}" type="presParOf" srcId="{B6FA8CCD-69BF-1846-9F6D-4469244BCECA}" destId="{3C7C6670-EC8B-0748-8F1E-CCB0B371C62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CAC9CE-1820-EA47-B7B4-AB3A3778071C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63AE7-AC3B-3640-845A-71E2180B024E}">
      <dgm:prSet phldrT="[Text]"/>
      <dgm:spPr/>
      <dgm:t>
        <a:bodyPr/>
        <a:lstStyle/>
        <a:p>
          <a:r>
            <a:rPr lang="en-US" dirty="0"/>
            <a:t>Self-managers </a:t>
          </a:r>
        </a:p>
      </dgm:t>
    </dgm:pt>
    <dgm:pt modelId="{0B73C6C6-4DF0-D749-A1A5-4AC246D17807}" type="parTrans" cxnId="{AB60DCE0-E0C2-0E4E-A390-995278070CBA}">
      <dgm:prSet/>
      <dgm:spPr/>
      <dgm:t>
        <a:bodyPr/>
        <a:lstStyle/>
        <a:p>
          <a:endParaRPr lang="en-US"/>
        </a:p>
      </dgm:t>
    </dgm:pt>
    <dgm:pt modelId="{52EFEC8F-17A1-5641-B2A8-EA9E2CB302C0}" type="sibTrans" cxnId="{AB60DCE0-E0C2-0E4E-A390-995278070CBA}">
      <dgm:prSet/>
      <dgm:spPr/>
      <dgm:t>
        <a:bodyPr/>
        <a:lstStyle/>
        <a:p>
          <a:endParaRPr lang="en-US"/>
        </a:p>
      </dgm:t>
    </dgm:pt>
    <dgm:pt modelId="{7FA3C94D-87F6-A64C-A57C-1F9627E1437C}">
      <dgm:prSet phldrT="[Text]"/>
      <dgm:spPr/>
      <dgm:t>
        <a:bodyPr/>
        <a:lstStyle/>
        <a:p>
          <a:r>
            <a:rPr lang="en-GB" dirty="0"/>
            <a:t>I can deal with pressure and adapt to change</a:t>
          </a:r>
        </a:p>
      </dgm:t>
    </dgm:pt>
    <dgm:pt modelId="{ED3009C4-598E-9D40-BC1F-174A1DED4337}" type="parTrans" cxnId="{5D1BABBC-75DA-9C4B-9BF5-3EA9A8429791}">
      <dgm:prSet/>
      <dgm:spPr/>
      <dgm:t>
        <a:bodyPr/>
        <a:lstStyle/>
        <a:p>
          <a:endParaRPr lang="en-US"/>
        </a:p>
      </dgm:t>
    </dgm:pt>
    <dgm:pt modelId="{E0A59D8B-7A85-624C-8871-7FD5D391DEC5}" type="sibTrans" cxnId="{5D1BABBC-75DA-9C4B-9BF5-3EA9A8429791}">
      <dgm:prSet/>
      <dgm:spPr/>
      <dgm:t>
        <a:bodyPr/>
        <a:lstStyle/>
        <a:p>
          <a:endParaRPr lang="en-US"/>
        </a:p>
      </dgm:t>
    </dgm:pt>
    <dgm:pt modelId="{A43EC65C-47D5-024E-B194-E97BA05468F2}">
      <dgm:prSet phldrT="[Text]"/>
      <dgm:spPr/>
      <dgm:t>
        <a:bodyPr/>
        <a:lstStyle/>
        <a:p>
          <a:r>
            <a:rPr lang="en-GB" dirty="0"/>
            <a:t>I can work towards goals independently </a:t>
          </a:r>
        </a:p>
      </dgm:t>
    </dgm:pt>
    <dgm:pt modelId="{1253B7A2-030F-CD43-BE77-6ED2BB737910}" type="parTrans" cxnId="{9C4F5B43-E75C-484F-ADE4-F4C084976FB1}">
      <dgm:prSet/>
      <dgm:spPr/>
      <dgm:t>
        <a:bodyPr/>
        <a:lstStyle/>
        <a:p>
          <a:endParaRPr lang="en-US"/>
        </a:p>
      </dgm:t>
    </dgm:pt>
    <dgm:pt modelId="{26FE8F59-B92D-9743-BF94-8C3D5E49B5F7}" type="sibTrans" cxnId="{9C4F5B43-E75C-484F-ADE4-F4C084976FB1}">
      <dgm:prSet/>
      <dgm:spPr/>
      <dgm:t>
        <a:bodyPr/>
        <a:lstStyle/>
        <a:p>
          <a:endParaRPr lang="en-US"/>
        </a:p>
      </dgm:t>
    </dgm:pt>
    <dgm:pt modelId="{6B330C96-B641-924E-803D-C05E5EF2EDAC}">
      <dgm:prSet phldrT="[Text]"/>
      <dgm:spPr/>
      <dgm:t>
        <a:bodyPr/>
        <a:lstStyle/>
        <a:p>
          <a:r>
            <a:rPr lang="en-GB" dirty="0"/>
            <a:t>I can prioritise actions</a:t>
          </a:r>
        </a:p>
      </dgm:t>
    </dgm:pt>
    <dgm:pt modelId="{5ABFB347-3E40-FE49-A13C-AA3B496DF125}" type="parTrans" cxnId="{9E650079-8681-904F-A021-337C43356F5D}">
      <dgm:prSet/>
      <dgm:spPr/>
      <dgm:t>
        <a:bodyPr/>
        <a:lstStyle/>
        <a:p>
          <a:endParaRPr lang="en-US"/>
        </a:p>
      </dgm:t>
    </dgm:pt>
    <dgm:pt modelId="{C9EE92D1-5CAB-E84D-8E78-B1C9379F3AC1}" type="sibTrans" cxnId="{9E650079-8681-904F-A021-337C43356F5D}">
      <dgm:prSet/>
      <dgm:spPr/>
      <dgm:t>
        <a:bodyPr/>
        <a:lstStyle/>
        <a:p>
          <a:endParaRPr lang="en-US"/>
        </a:p>
      </dgm:t>
    </dgm:pt>
    <dgm:pt modelId="{877A5562-EAB6-3742-AF3E-CE2FCF23589A}">
      <dgm:prSet phldrT="[Text]"/>
      <dgm:spPr/>
      <dgm:t>
        <a:bodyPr/>
        <a:lstStyle/>
        <a:p>
          <a:r>
            <a:rPr lang="en-GB" dirty="0"/>
            <a:t>I can manage my time</a:t>
          </a:r>
        </a:p>
      </dgm:t>
    </dgm:pt>
    <dgm:pt modelId="{960EF7AE-EC8B-1B47-9227-DF88A35BAE79}" type="parTrans" cxnId="{863B6C73-A8E8-514E-B121-7DEB8C50FC2E}">
      <dgm:prSet/>
      <dgm:spPr/>
      <dgm:t>
        <a:bodyPr/>
        <a:lstStyle/>
        <a:p>
          <a:endParaRPr lang="en-US"/>
        </a:p>
      </dgm:t>
    </dgm:pt>
    <dgm:pt modelId="{B5995167-3BCE-6642-812D-4598EB6A8CD6}" type="sibTrans" cxnId="{863B6C73-A8E8-514E-B121-7DEB8C50FC2E}">
      <dgm:prSet/>
      <dgm:spPr/>
      <dgm:t>
        <a:bodyPr/>
        <a:lstStyle/>
        <a:p>
          <a:endParaRPr lang="en-US"/>
        </a:p>
      </dgm:t>
    </dgm:pt>
    <dgm:pt modelId="{B6FA8CCD-69BF-1846-9F6D-4469244BCECA}" type="pres">
      <dgm:prSet presAssocID="{63CAC9CE-1820-EA47-B7B4-AB3A37780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8414D2-522A-3A46-9919-6FBE81F65770}" type="pres">
      <dgm:prSet presAssocID="{61163AE7-AC3B-3640-845A-71E2180B024E}" presName="centerShape" presStyleLbl="node0" presStyleIdx="0" presStyleCnt="1"/>
      <dgm:spPr/>
    </dgm:pt>
    <dgm:pt modelId="{EDBFE911-6D5A-AB4C-AD29-C83D382B8556}" type="pres">
      <dgm:prSet presAssocID="{ED3009C4-598E-9D40-BC1F-174A1DED4337}" presName="parTrans" presStyleLbl="bgSibTrans2D1" presStyleIdx="0" presStyleCnt="4"/>
      <dgm:spPr/>
    </dgm:pt>
    <dgm:pt modelId="{174AE02B-0071-FE4F-A700-B24995DF24AC}" type="pres">
      <dgm:prSet presAssocID="{7FA3C94D-87F6-A64C-A57C-1F9627E1437C}" presName="node" presStyleLbl="node1" presStyleIdx="0" presStyleCnt="4">
        <dgm:presLayoutVars>
          <dgm:bulletEnabled val="1"/>
        </dgm:presLayoutVars>
      </dgm:prSet>
      <dgm:spPr/>
    </dgm:pt>
    <dgm:pt modelId="{7B45E954-621B-3941-8BEF-D510D9045EAB}" type="pres">
      <dgm:prSet presAssocID="{1253B7A2-030F-CD43-BE77-6ED2BB737910}" presName="parTrans" presStyleLbl="bgSibTrans2D1" presStyleIdx="1" presStyleCnt="4"/>
      <dgm:spPr/>
    </dgm:pt>
    <dgm:pt modelId="{0AC71BA7-B2D1-F74C-891C-2C476C73BAE3}" type="pres">
      <dgm:prSet presAssocID="{A43EC65C-47D5-024E-B194-E97BA05468F2}" presName="node" presStyleLbl="node1" presStyleIdx="1" presStyleCnt="4">
        <dgm:presLayoutVars>
          <dgm:bulletEnabled val="1"/>
        </dgm:presLayoutVars>
      </dgm:prSet>
      <dgm:spPr/>
    </dgm:pt>
    <dgm:pt modelId="{4043A3A8-0439-9D4C-B0E0-24A4AABB01B8}" type="pres">
      <dgm:prSet presAssocID="{5ABFB347-3E40-FE49-A13C-AA3B496DF125}" presName="parTrans" presStyleLbl="bgSibTrans2D1" presStyleIdx="2" presStyleCnt="4"/>
      <dgm:spPr/>
    </dgm:pt>
    <dgm:pt modelId="{0F558936-DED8-694D-A773-A94ABC478EA9}" type="pres">
      <dgm:prSet presAssocID="{6B330C96-B641-924E-803D-C05E5EF2EDAC}" presName="node" presStyleLbl="node1" presStyleIdx="2" presStyleCnt="4">
        <dgm:presLayoutVars>
          <dgm:bulletEnabled val="1"/>
        </dgm:presLayoutVars>
      </dgm:prSet>
      <dgm:spPr/>
    </dgm:pt>
    <dgm:pt modelId="{DBFB14CE-70CD-EC4E-876F-11D068AF48A3}" type="pres">
      <dgm:prSet presAssocID="{960EF7AE-EC8B-1B47-9227-DF88A35BAE79}" presName="parTrans" presStyleLbl="bgSibTrans2D1" presStyleIdx="3" presStyleCnt="4"/>
      <dgm:spPr/>
    </dgm:pt>
    <dgm:pt modelId="{C899E1B9-8E9F-3C49-8279-4A390BBDD79C}" type="pres">
      <dgm:prSet presAssocID="{877A5562-EAB6-3742-AF3E-CE2FCF23589A}" presName="node" presStyleLbl="node1" presStyleIdx="3" presStyleCnt="4">
        <dgm:presLayoutVars>
          <dgm:bulletEnabled val="1"/>
        </dgm:presLayoutVars>
      </dgm:prSet>
      <dgm:spPr/>
    </dgm:pt>
  </dgm:ptLst>
  <dgm:cxnLst>
    <dgm:cxn modelId="{E1F63A15-CCD8-4A5D-8ED2-278C7B199C70}" type="presOf" srcId="{1253B7A2-030F-CD43-BE77-6ED2BB737910}" destId="{7B45E954-621B-3941-8BEF-D510D9045EAB}" srcOrd="0" destOrd="0" presId="urn:microsoft.com/office/officeart/2005/8/layout/radial4"/>
    <dgm:cxn modelId="{C6D58C3D-031C-4EAF-B85E-5B0B1A1A0828}" type="presOf" srcId="{6B330C96-B641-924E-803D-C05E5EF2EDAC}" destId="{0F558936-DED8-694D-A773-A94ABC478EA9}" srcOrd="0" destOrd="0" presId="urn:microsoft.com/office/officeart/2005/8/layout/radial4"/>
    <dgm:cxn modelId="{9C4F5B43-E75C-484F-ADE4-F4C084976FB1}" srcId="{61163AE7-AC3B-3640-845A-71E2180B024E}" destId="{A43EC65C-47D5-024E-B194-E97BA05468F2}" srcOrd="1" destOrd="0" parTransId="{1253B7A2-030F-CD43-BE77-6ED2BB737910}" sibTransId="{26FE8F59-B92D-9743-BF94-8C3D5E49B5F7}"/>
    <dgm:cxn modelId="{863B6C73-A8E8-514E-B121-7DEB8C50FC2E}" srcId="{61163AE7-AC3B-3640-845A-71E2180B024E}" destId="{877A5562-EAB6-3742-AF3E-CE2FCF23589A}" srcOrd="3" destOrd="0" parTransId="{960EF7AE-EC8B-1B47-9227-DF88A35BAE79}" sibTransId="{B5995167-3BCE-6642-812D-4598EB6A8CD6}"/>
    <dgm:cxn modelId="{9E650079-8681-904F-A021-337C43356F5D}" srcId="{61163AE7-AC3B-3640-845A-71E2180B024E}" destId="{6B330C96-B641-924E-803D-C05E5EF2EDAC}" srcOrd="2" destOrd="0" parTransId="{5ABFB347-3E40-FE49-A13C-AA3B496DF125}" sibTransId="{C9EE92D1-5CAB-E84D-8E78-B1C9379F3AC1}"/>
    <dgm:cxn modelId="{198A2681-0B80-4521-B172-AC3884B1AA3B}" type="presOf" srcId="{63CAC9CE-1820-EA47-B7B4-AB3A3778071C}" destId="{B6FA8CCD-69BF-1846-9F6D-4469244BCECA}" srcOrd="0" destOrd="0" presId="urn:microsoft.com/office/officeart/2005/8/layout/radial4"/>
    <dgm:cxn modelId="{FDAAA789-959B-47E4-97D6-1DE31B37CC7E}" type="presOf" srcId="{877A5562-EAB6-3742-AF3E-CE2FCF23589A}" destId="{C899E1B9-8E9F-3C49-8279-4A390BBDD79C}" srcOrd="0" destOrd="0" presId="urn:microsoft.com/office/officeart/2005/8/layout/radial4"/>
    <dgm:cxn modelId="{5F15A18B-4D54-4EF2-B672-094659135A55}" type="presOf" srcId="{5ABFB347-3E40-FE49-A13C-AA3B496DF125}" destId="{4043A3A8-0439-9D4C-B0E0-24A4AABB01B8}" srcOrd="0" destOrd="0" presId="urn:microsoft.com/office/officeart/2005/8/layout/radial4"/>
    <dgm:cxn modelId="{9B3E6E93-FA55-4E81-B1D9-17BC00CA8593}" type="presOf" srcId="{A43EC65C-47D5-024E-B194-E97BA05468F2}" destId="{0AC71BA7-B2D1-F74C-891C-2C476C73BAE3}" srcOrd="0" destOrd="0" presId="urn:microsoft.com/office/officeart/2005/8/layout/radial4"/>
    <dgm:cxn modelId="{66E848A8-D11D-4422-915B-425B4E322B72}" type="presOf" srcId="{960EF7AE-EC8B-1B47-9227-DF88A35BAE79}" destId="{DBFB14CE-70CD-EC4E-876F-11D068AF48A3}" srcOrd="0" destOrd="0" presId="urn:microsoft.com/office/officeart/2005/8/layout/radial4"/>
    <dgm:cxn modelId="{5D1BABBC-75DA-9C4B-9BF5-3EA9A8429791}" srcId="{61163AE7-AC3B-3640-845A-71E2180B024E}" destId="{7FA3C94D-87F6-A64C-A57C-1F9627E1437C}" srcOrd="0" destOrd="0" parTransId="{ED3009C4-598E-9D40-BC1F-174A1DED4337}" sibTransId="{E0A59D8B-7A85-624C-8871-7FD5D391DEC5}"/>
    <dgm:cxn modelId="{66118CDD-3B35-429F-8981-DFAEF4B1CB08}" type="presOf" srcId="{61163AE7-AC3B-3640-845A-71E2180B024E}" destId="{598414D2-522A-3A46-9919-6FBE81F65770}" srcOrd="0" destOrd="0" presId="urn:microsoft.com/office/officeart/2005/8/layout/radial4"/>
    <dgm:cxn modelId="{AB60DCE0-E0C2-0E4E-A390-995278070CBA}" srcId="{63CAC9CE-1820-EA47-B7B4-AB3A3778071C}" destId="{61163AE7-AC3B-3640-845A-71E2180B024E}" srcOrd="0" destOrd="0" parTransId="{0B73C6C6-4DF0-D749-A1A5-4AC246D17807}" sibTransId="{52EFEC8F-17A1-5641-B2A8-EA9E2CB302C0}"/>
    <dgm:cxn modelId="{75A80DE4-FAF7-4BF7-A001-5B06376853BD}" type="presOf" srcId="{ED3009C4-598E-9D40-BC1F-174A1DED4337}" destId="{EDBFE911-6D5A-AB4C-AD29-C83D382B8556}" srcOrd="0" destOrd="0" presId="urn:microsoft.com/office/officeart/2005/8/layout/radial4"/>
    <dgm:cxn modelId="{E5D5C8F5-022A-44CE-A051-029DFBB1002A}" type="presOf" srcId="{7FA3C94D-87F6-A64C-A57C-1F9627E1437C}" destId="{174AE02B-0071-FE4F-A700-B24995DF24AC}" srcOrd="0" destOrd="0" presId="urn:microsoft.com/office/officeart/2005/8/layout/radial4"/>
    <dgm:cxn modelId="{9825D65B-20C7-48E0-9DBF-D12B84082B4E}" type="presParOf" srcId="{B6FA8CCD-69BF-1846-9F6D-4469244BCECA}" destId="{598414D2-522A-3A46-9919-6FBE81F65770}" srcOrd="0" destOrd="0" presId="urn:microsoft.com/office/officeart/2005/8/layout/radial4"/>
    <dgm:cxn modelId="{61D2CC8D-8DC1-4400-8066-016A2C60B848}" type="presParOf" srcId="{B6FA8CCD-69BF-1846-9F6D-4469244BCECA}" destId="{EDBFE911-6D5A-AB4C-AD29-C83D382B8556}" srcOrd="1" destOrd="0" presId="urn:microsoft.com/office/officeart/2005/8/layout/radial4"/>
    <dgm:cxn modelId="{36D9BCEC-8AC9-4DC6-8CD0-FE567B3920D8}" type="presParOf" srcId="{B6FA8CCD-69BF-1846-9F6D-4469244BCECA}" destId="{174AE02B-0071-FE4F-A700-B24995DF24AC}" srcOrd="2" destOrd="0" presId="urn:microsoft.com/office/officeart/2005/8/layout/radial4"/>
    <dgm:cxn modelId="{641EB5E8-33AB-4192-9F6B-8195E980440F}" type="presParOf" srcId="{B6FA8CCD-69BF-1846-9F6D-4469244BCECA}" destId="{7B45E954-621B-3941-8BEF-D510D9045EAB}" srcOrd="3" destOrd="0" presId="urn:microsoft.com/office/officeart/2005/8/layout/radial4"/>
    <dgm:cxn modelId="{D3C356A5-D3F3-4A38-80D4-7AE196B85858}" type="presParOf" srcId="{B6FA8CCD-69BF-1846-9F6D-4469244BCECA}" destId="{0AC71BA7-B2D1-F74C-891C-2C476C73BAE3}" srcOrd="4" destOrd="0" presId="urn:microsoft.com/office/officeart/2005/8/layout/radial4"/>
    <dgm:cxn modelId="{91342232-B2E9-4217-8288-B0FA544B6766}" type="presParOf" srcId="{B6FA8CCD-69BF-1846-9F6D-4469244BCECA}" destId="{4043A3A8-0439-9D4C-B0E0-24A4AABB01B8}" srcOrd="5" destOrd="0" presId="urn:microsoft.com/office/officeart/2005/8/layout/radial4"/>
    <dgm:cxn modelId="{420B5341-33F8-49FB-8BBD-A0E8F616ACBC}" type="presParOf" srcId="{B6FA8CCD-69BF-1846-9F6D-4469244BCECA}" destId="{0F558936-DED8-694D-A773-A94ABC478EA9}" srcOrd="6" destOrd="0" presId="urn:microsoft.com/office/officeart/2005/8/layout/radial4"/>
    <dgm:cxn modelId="{96C484B4-1A6A-4144-924F-1CB6F673583B}" type="presParOf" srcId="{B6FA8CCD-69BF-1846-9F6D-4469244BCECA}" destId="{DBFB14CE-70CD-EC4E-876F-11D068AF48A3}" srcOrd="7" destOrd="0" presId="urn:microsoft.com/office/officeart/2005/8/layout/radial4"/>
    <dgm:cxn modelId="{A68B013D-48ED-4AC8-8FE3-73BE54D2DFA6}" type="presParOf" srcId="{B6FA8CCD-69BF-1846-9F6D-4469244BCECA}" destId="{C899E1B9-8E9F-3C49-8279-4A390BBDD79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CAC9CE-1820-EA47-B7B4-AB3A3778071C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63AE7-AC3B-3640-845A-71E2180B024E}">
      <dgm:prSet phldrT="[Text]"/>
      <dgm:spPr/>
      <dgm:t>
        <a:bodyPr/>
        <a:lstStyle/>
        <a:p>
          <a:r>
            <a:rPr lang="en-US" dirty="0"/>
            <a:t>Effective participators</a:t>
          </a:r>
        </a:p>
      </dgm:t>
    </dgm:pt>
    <dgm:pt modelId="{0B73C6C6-4DF0-D749-A1A5-4AC246D17807}" type="parTrans" cxnId="{AB60DCE0-E0C2-0E4E-A390-995278070CBA}">
      <dgm:prSet/>
      <dgm:spPr/>
      <dgm:t>
        <a:bodyPr/>
        <a:lstStyle/>
        <a:p>
          <a:endParaRPr lang="en-US"/>
        </a:p>
      </dgm:t>
    </dgm:pt>
    <dgm:pt modelId="{52EFEC8F-17A1-5641-B2A8-EA9E2CB302C0}" type="sibTrans" cxnId="{AB60DCE0-E0C2-0E4E-A390-995278070CBA}">
      <dgm:prSet/>
      <dgm:spPr/>
      <dgm:t>
        <a:bodyPr/>
        <a:lstStyle/>
        <a:p>
          <a:endParaRPr lang="en-US"/>
        </a:p>
      </dgm:t>
    </dgm:pt>
    <dgm:pt modelId="{7FA3C94D-87F6-A64C-A57C-1F9627E1437C}">
      <dgm:prSet phldrT="[Text]"/>
      <dgm:spPr/>
      <dgm:t>
        <a:bodyPr/>
        <a:lstStyle/>
        <a:p>
          <a:r>
            <a:rPr lang="en-GB" dirty="0"/>
            <a:t>I can suggest practical steps to move things forward</a:t>
          </a:r>
        </a:p>
      </dgm:t>
    </dgm:pt>
    <dgm:pt modelId="{ED3009C4-598E-9D40-BC1F-174A1DED4337}" type="parTrans" cxnId="{5D1BABBC-75DA-9C4B-9BF5-3EA9A8429791}">
      <dgm:prSet/>
      <dgm:spPr/>
      <dgm:t>
        <a:bodyPr/>
        <a:lstStyle/>
        <a:p>
          <a:endParaRPr lang="en-US"/>
        </a:p>
      </dgm:t>
    </dgm:pt>
    <dgm:pt modelId="{E0A59D8B-7A85-624C-8871-7FD5D391DEC5}" type="sibTrans" cxnId="{5D1BABBC-75DA-9C4B-9BF5-3EA9A8429791}">
      <dgm:prSet/>
      <dgm:spPr/>
      <dgm:t>
        <a:bodyPr/>
        <a:lstStyle/>
        <a:p>
          <a:endParaRPr lang="en-US"/>
        </a:p>
      </dgm:t>
    </dgm:pt>
    <dgm:pt modelId="{FCBC59BC-1B87-A444-BD54-4C76B92957E8}">
      <dgm:prSet phldrT="[Text]"/>
      <dgm:spPr/>
      <dgm:t>
        <a:bodyPr/>
        <a:lstStyle/>
        <a:p>
          <a:r>
            <a:rPr lang="en-GB" dirty="0"/>
            <a:t>I can discuss issues</a:t>
          </a:r>
        </a:p>
      </dgm:t>
    </dgm:pt>
    <dgm:pt modelId="{04F4D95B-5A78-204F-A33C-181549789FE5}" type="parTrans" cxnId="{7FF84107-6943-504B-9133-FDC30252F6C5}">
      <dgm:prSet/>
      <dgm:spPr/>
      <dgm:t>
        <a:bodyPr/>
        <a:lstStyle/>
        <a:p>
          <a:endParaRPr lang="en-US"/>
        </a:p>
      </dgm:t>
    </dgm:pt>
    <dgm:pt modelId="{78C928BA-73F2-6B42-87DB-8B53E9650306}" type="sibTrans" cxnId="{7FF84107-6943-504B-9133-FDC30252F6C5}">
      <dgm:prSet/>
      <dgm:spPr/>
      <dgm:t>
        <a:bodyPr/>
        <a:lstStyle/>
        <a:p>
          <a:endParaRPr lang="en-US"/>
        </a:p>
      </dgm:t>
    </dgm:pt>
    <dgm:pt modelId="{81EB79D8-6AF1-4F42-8F7D-06EFC8FFDA1A}">
      <dgm:prSet phldrT="[Text]"/>
      <dgm:spPr/>
      <dgm:t>
        <a:bodyPr/>
        <a:lstStyle/>
        <a:p>
          <a:r>
            <a:rPr lang="en-GB" dirty="0"/>
            <a:t>I can negotiate and try to influence others</a:t>
          </a:r>
        </a:p>
      </dgm:t>
    </dgm:pt>
    <dgm:pt modelId="{5B2C46DF-8B0B-3741-8840-24B95EFC5182}" type="parTrans" cxnId="{2169F9F2-987A-1947-967C-2652A700D16E}">
      <dgm:prSet/>
      <dgm:spPr/>
      <dgm:t>
        <a:bodyPr/>
        <a:lstStyle/>
        <a:p>
          <a:endParaRPr lang="en-US"/>
        </a:p>
      </dgm:t>
    </dgm:pt>
    <dgm:pt modelId="{69FF8D9D-B09B-8543-8EF5-AD72A4791A5E}" type="sibTrans" cxnId="{2169F9F2-987A-1947-967C-2652A700D16E}">
      <dgm:prSet/>
      <dgm:spPr/>
      <dgm:t>
        <a:bodyPr/>
        <a:lstStyle/>
        <a:p>
          <a:endParaRPr lang="en-US"/>
        </a:p>
      </dgm:t>
    </dgm:pt>
    <dgm:pt modelId="{9AF6FE4C-6676-7746-8FF0-51740DD1499D}">
      <dgm:prSet phldrT="[Text]"/>
      <dgm:spPr/>
      <dgm:t>
        <a:bodyPr/>
        <a:lstStyle/>
        <a:p>
          <a:r>
            <a:rPr lang="en-GB" dirty="0"/>
            <a:t>I can present a case for action</a:t>
          </a:r>
        </a:p>
      </dgm:t>
    </dgm:pt>
    <dgm:pt modelId="{A9E396A1-2D0D-FC48-8876-4C527261AC23}" type="parTrans" cxnId="{9EDC9BA3-EB59-D747-B37F-69AAC6653443}">
      <dgm:prSet/>
      <dgm:spPr/>
      <dgm:t>
        <a:bodyPr/>
        <a:lstStyle/>
        <a:p>
          <a:endParaRPr lang="en-US"/>
        </a:p>
      </dgm:t>
    </dgm:pt>
    <dgm:pt modelId="{B1CA4E96-903F-024F-9DB1-B42D1702490C}" type="sibTrans" cxnId="{9EDC9BA3-EB59-D747-B37F-69AAC6653443}">
      <dgm:prSet/>
      <dgm:spPr/>
      <dgm:t>
        <a:bodyPr/>
        <a:lstStyle/>
        <a:p>
          <a:endParaRPr lang="en-US"/>
        </a:p>
      </dgm:t>
    </dgm:pt>
    <dgm:pt modelId="{B6FA8CCD-69BF-1846-9F6D-4469244BCECA}" type="pres">
      <dgm:prSet presAssocID="{63CAC9CE-1820-EA47-B7B4-AB3A37780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8414D2-522A-3A46-9919-6FBE81F65770}" type="pres">
      <dgm:prSet presAssocID="{61163AE7-AC3B-3640-845A-71E2180B024E}" presName="centerShape" presStyleLbl="node0" presStyleIdx="0" presStyleCnt="1"/>
      <dgm:spPr/>
    </dgm:pt>
    <dgm:pt modelId="{EDBFE911-6D5A-AB4C-AD29-C83D382B8556}" type="pres">
      <dgm:prSet presAssocID="{ED3009C4-598E-9D40-BC1F-174A1DED4337}" presName="parTrans" presStyleLbl="bgSibTrans2D1" presStyleIdx="0" presStyleCnt="4"/>
      <dgm:spPr/>
    </dgm:pt>
    <dgm:pt modelId="{174AE02B-0071-FE4F-A700-B24995DF24AC}" type="pres">
      <dgm:prSet presAssocID="{7FA3C94D-87F6-A64C-A57C-1F9627E1437C}" presName="node" presStyleLbl="node1" presStyleIdx="0" presStyleCnt="4">
        <dgm:presLayoutVars>
          <dgm:bulletEnabled val="1"/>
        </dgm:presLayoutVars>
      </dgm:prSet>
      <dgm:spPr/>
    </dgm:pt>
    <dgm:pt modelId="{B85173ED-DB1E-B345-B724-DF1F291001A0}" type="pres">
      <dgm:prSet presAssocID="{04F4D95B-5A78-204F-A33C-181549789FE5}" presName="parTrans" presStyleLbl="bgSibTrans2D1" presStyleIdx="1" presStyleCnt="4"/>
      <dgm:spPr/>
    </dgm:pt>
    <dgm:pt modelId="{829EC263-58F2-0349-A646-AB2BDEB8CD03}" type="pres">
      <dgm:prSet presAssocID="{FCBC59BC-1B87-A444-BD54-4C76B92957E8}" presName="node" presStyleLbl="node1" presStyleIdx="1" presStyleCnt="4">
        <dgm:presLayoutVars>
          <dgm:bulletEnabled val="1"/>
        </dgm:presLayoutVars>
      </dgm:prSet>
      <dgm:spPr/>
    </dgm:pt>
    <dgm:pt modelId="{4B1EC3FF-7DB4-B44D-9884-7A3206EBC517}" type="pres">
      <dgm:prSet presAssocID="{5B2C46DF-8B0B-3741-8840-24B95EFC5182}" presName="parTrans" presStyleLbl="bgSibTrans2D1" presStyleIdx="2" presStyleCnt="4"/>
      <dgm:spPr/>
    </dgm:pt>
    <dgm:pt modelId="{FC4FCF1F-0A17-0C47-9B2B-B1F1BB29C9C8}" type="pres">
      <dgm:prSet presAssocID="{81EB79D8-6AF1-4F42-8F7D-06EFC8FFDA1A}" presName="node" presStyleLbl="node1" presStyleIdx="2" presStyleCnt="4">
        <dgm:presLayoutVars>
          <dgm:bulletEnabled val="1"/>
        </dgm:presLayoutVars>
      </dgm:prSet>
      <dgm:spPr/>
    </dgm:pt>
    <dgm:pt modelId="{4EDF5F80-E05B-8B4B-AD8B-BE049AB1EFB7}" type="pres">
      <dgm:prSet presAssocID="{A9E396A1-2D0D-FC48-8876-4C527261AC23}" presName="parTrans" presStyleLbl="bgSibTrans2D1" presStyleIdx="3" presStyleCnt="4" custLinFactNeighborX="-3668" custLinFactNeighborY="10756"/>
      <dgm:spPr/>
    </dgm:pt>
    <dgm:pt modelId="{CBB5F7B0-8FFC-5440-A054-1E1FD9F84DFE}" type="pres">
      <dgm:prSet presAssocID="{9AF6FE4C-6676-7746-8FF0-51740DD1499D}" presName="node" presStyleLbl="node1" presStyleIdx="3" presStyleCnt="4">
        <dgm:presLayoutVars>
          <dgm:bulletEnabled val="1"/>
        </dgm:presLayoutVars>
      </dgm:prSet>
      <dgm:spPr/>
    </dgm:pt>
  </dgm:ptLst>
  <dgm:cxnLst>
    <dgm:cxn modelId="{7FF84107-6943-504B-9133-FDC30252F6C5}" srcId="{61163AE7-AC3B-3640-845A-71E2180B024E}" destId="{FCBC59BC-1B87-A444-BD54-4C76B92957E8}" srcOrd="1" destOrd="0" parTransId="{04F4D95B-5A78-204F-A33C-181549789FE5}" sibTransId="{78C928BA-73F2-6B42-87DB-8B53E9650306}"/>
    <dgm:cxn modelId="{64E0950E-428E-44A2-B4A9-90087F0A3088}" type="presOf" srcId="{81EB79D8-6AF1-4F42-8F7D-06EFC8FFDA1A}" destId="{FC4FCF1F-0A17-0C47-9B2B-B1F1BB29C9C8}" srcOrd="0" destOrd="0" presId="urn:microsoft.com/office/officeart/2005/8/layout/radial4"/>
    <dgm:cxn modelId="{557A990E-61E2-4709-AF57-C3126AB9A67E}" type="presOf" srcId="{61163AE7-AC3B-3640-845A-71E2180B024E}" destId="{598414D2-522A-3A46-9919-6FBE81F65770}" srcOrd="0" destOrd="0" presId="urn:microsoft.com/office/officeart/2005/8/layout/radial4"/>
    <dgm:cxn modelId="{2908D015-A827-4C92-B4FF-2146F41652B7}" type="presOf" srcId="{A9E396A1-2D0D-FC48-8876-4C527261AC23}" destId="{4EDF5F80-E05B-8B4B-AD8B-BE049AB1EFB7}" srcOrd="0" destOrd="0" presId="urn:microsoft.com/office/officeart/2005/8/layout/radial4"/>
    <dgm:cxn modelId="{8F2C9E20-CED3-40E6-880A-1AC360A92145}" type="presOf" srcId="{5B2C46DF-8B0B-3741-8840-24B95EFC5182}" destId="{4B1EC3FF-7DB4-B44D-9884-7A3206EBC517}" srcOrd="0" destOrd="0" presId="urn:microsoft.com/office/officeart/2005/8/layout/radial4"/>
    <dgm:cxn modelId="{CF9CDE35-D39E-4F44-B594-40F64D0C0C90}" type="presOf" srcId="{7FA3C94D-87F6-A64C-A57C-1F9627E1437C}" destId="{174AE02B-0071-FE4F-A700-B24995DF24AC}" srcOrd="0" destOrd="0" presId="urn:microsoft.com/office/officeart/2005/8/layout/radial4"/>
    <dgm:cxn modelId="{E8E1E58B-37CF-4132-A19A-9BC53397AE90}" type="presOf" srcId="{04F4D95B-5A78-204F-A33C-181549789FE5}" destId="{B85173ED-DB1E-B345-B724-DF1F291001A0}" srcOrd="0" destOrd="0" presId="urn:microsoft.com/office/officeart/2005/8/layout/radial4"/>
    <dgm:cxn modelId="{FEFCFC8C-E3EA-4B2A-9AEB-A0B4362C2EA4}" type="presOf" srcId="{FCBC59BC-1B87-A444-BD54-4C76B92957E8}" destId="{829EC263-58F2-0349-A646-AB2BDEB8CD03}" srcOrd="0" destOrd="0" presId="urn:microsoft.com/office/officeart/2005/8/layout/radial4"/>
    <dgm:cxn modelId="{82270F95-CFCA-4A7C-AEA8-446D3437BDB6}" type="presOf" srcId="{63CAC9CE-1820-EA47-B7B4-AB3A3778071C}" destId="{B6FA8CCD-69BF-1846-9F6D-4469244BCECA}" srcOrd="0" destOrd="0" presId="urn:microsoft.com/office/officeart/2005/8/layout/radial4"/>
    <dgm:cxn modelId="{9EDC9BA3-EB59-D747-B37F-69AAC6653443}" srcId="{61163AE7-AC3B-3640-845A-71E2180B024E}" destId="{9AF6FE4C-6676-7746-8FF0-51740DD1499D}" srcOrd="3" destOrd="0" parTransId="{A9E396A1-2D0D-FC48-8876-4C527261AC23}" sibTransId="{B1CA4E96-903F-024F-9DB1-B42D1702490C}"/>
    <dgm:cxn modelId="{B1309DA7-38CF-483E-A4DC-5361669705FB}" type="presOf" srcId="{9AF6FE4C-6676-7746-8FF0-51740DD1499D}" destId="{CBB5F7B0-8FFC-5440-A054-1E1FD9F84DFE}" srcOrd="0" destOrd="0" presId="urn:microsoft.com/office/officeart/2005/8/layout/radial4"/>
    <dgm:cxn modelId="{85752EB4-F218-4162-A195-ACCE7376DAEA}" type="presOf" srcId="{ED3009C4-598E-9D40-BC1F-174A1DED4337}" destId="{EDBFE911-6D5A-AB4C-AD29-C83D382B8556}" srcOrd="0" destOrd="0" presId="urn:microsoft.com/office/officeart/2005/8/layout/radial4"/>
    <dgm:cxn modelId="{5D1BABBC-75DA-9C4B-9BF5-3EA9A8429791}" srcId="{61163AE7-AC3B-3640-845A-71E2180B024E}" destId="{7FA3C94D-87F6-A64C-A57C-1F9627E1437C}" srcOrd="0" destOrd="0" parTransId="{ED3009C4-598E-9D40-BC1F-174A1DED4337}" sibTransId="{E0A59D8B-7A85-624C-8871-7FD5D391DEC5}"/>
    <dgm:cxn modelId="{AB60DCE0-E0C2-0E4E-A390-995278070CBA}" srcId="{63CAC9CE-1820-EA47-B7B4-AB3A3778071C}" destId="{61163AE7-AC3B-3640-845A-71E2180B024E}" srcOrd="0" destOrd="0" parTransId="{0B73C6C6-4DF0-D749-A1A5-4AC246D17807}" sibTransId="{52EFEC8F-17A1-5641-B2A8-EA9E2CB302C0}"/>
    <dgm:cxn modelId="{2169F9F2-987A-1947-967C-2652A700D16E}" srcId="{61163AE7-AC3B-3640-845A-71E2180B024E}" destId="{81EB79D8-6AF1-4F42-8F7D-06EFC8FFDA1A}" srcOrd="2" destOrd="0" parTransId="{5B2C46DF-8B0B-3741-8840-24B95EFC5182}" sibTransId="{69FF8D9D-B09B-8543-8EF5-AD72A4791A5E}"/>
    <dgm:cxn modelId="{F3CB97F3-D841-44FA-96A5-6C5F73B6AF59}" type="presParOf" srcId="{B6FA8CCD-69BF-1846-9F6D-4469244BCECA}" destId="{598414D2-522A-3A46-9919-6FBE81F65770}" srcOrd="0" destOrd="0" presId="urn:microsoft.com/office/officeart/2005/8/layout/radial4"/>
    <dgm:cxn modelId="{718980ED-2FB1-456B-AB73-92F3DEBE46FD}" type="presParOf" srcId="{B6FA8CCD-69BF-1846-9F6D-4469244BCECA}" destId="{EDBFE911-6D5A-AB4C-AD29-C83D382B8556}" srcOrd="1" destOrd="0" presId="urn:microsoft.com/office/officeart/2005/8/layout/radial4"/>
    <dgm:cxn modelId="{501DF73D-3599-4C79-BD58-89AE6E7AA844}" type="presParOf" srcId="{B6FA8CCD-69BF-1846-9F6D-4469244BCECA}" destId="{174AE02B-0071-FE4F-A700-B24995DF24AC}" srcOrd="2" destOrd="0" presId="urn:microsoft.com/office/officeart/2005/8/layout/radial4"/>
    <dgm:cxn modelId="{5D6D16BE-8699-43A4-9B37-4C1D6674801A}" type="presParOf" srcId="{B6FA8CCD-69BF-1846-9F6D-4469244BCECA}" destId="{B85173ED-DB1E-B345-B724-DF1F291001A0}" srcOrd="3" destOrd="0" presId="urn:microsoft.com/office/officeart/2005/8/layout/radial4"/>
    <dgm:cxn modelId="{7AF536FC-0B73-42A3-B0D3-7D6737E47B07}" type="presParOf" srcId="{B6FA8CCD-69BF-1846-9F6D-4469244BCECA}" destId="{829EC263-58F2-0349-A646-AB2BDEB8CD03}" srcOrd="4" destOrd="0" presId="urn:microsoft.com/office/officeart/2005/8/layout/radial4"/>
    <dgm:cxn modelId="{D75D6783-5A8F-4B54-8FD1-CB2EBFC97E5E}" type="presParOf" srcId="{B6FA8CCD-69BF-1846-9F6D-4469244BCECA}" destId="{4B1EC3FF-7DB4-B44D-9884-7A3206EBC517}" srcOrd="5" destOrd="0" presId="urn:microsoft.com/office/officeart/2005/8/layout/radial4"/>
    <dgm:cxn modelId="{4CD532DB-4D7F-4513-B121-F2A1638F8C50}" type="presParOf" srcId="{B6FA8CCD-69BF-1846-9F6D-4469244BCECA}" destId="{FC4FCF1F-0A17-0C47-9B2B-B1F1BB29C9C8}" srcOrd="6" destOrd="0" presId="urn:microsoft.com/office/officeart/2005/8/layout/radial4"/>
    <dgm:cxn modelId="{900599C8-2116-48A8-B896-0DEA2E086E9D}" type="presParOf" srcId="{B6FA8CCD-69BF-1846-9F6D-4469244BCECA}" destId="{4EDF5F80-E05B-8B4B-AD8B-BE049AB1EFB7}" srcOrd="7" destOrd="0" presId="urn:microsoft.com/office/officeart/2005/8/layout/radial4"/>
    <dgm:cxn modelId="{B2109350-E8F6-4E94-8160-3820F3A04066}" type="presParOf" srcId="{B6FA8CCD-69BF-1846-9F6D-4469244BCECA}" destId="{CBB5F7B0-8FFC-5440-A054-1E1FD9F84DF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36945-4F54-3E40-AC2A-0CA84807DBE2}">
      <dsp:nvSpPr>
        <dsp:cNvPr id="0" name=""/>
        <dsp:cNvSpPr/>
      </dsp:nvSpPr>
      <dsp:spPr>
        <a:xfrm>
          <a:off x="0" y="522508"/>
          <a:ext cx="2385265" cy="14311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latin typeface="Arial" charset="0"/>
              <a:cs typeface="Arial" charset="0"/>
            </a:rPr>
            <a:t>Independent enquirers </a:t>
          </a:r>
          <a:endParaRPr lang="en-US" sz="3000" kern="1200" dirty="0"/>
        </a:p>
      </dsp:txBody>
      <dsp:txXfrm>
        <a:off x="0" y="522508"/>
        <a:ext cx="2385265" cy="1431158"/>
      </dsp:txXfrm>
    </dsp:sp>
    <dsp:sp modelId="{D9F268FB-20F0-2F42-8391-2709C8D5B314}">
      <dsp:nvSpPr>
        <dsp:cNvPr id="0" name=""/>
        <dsp:cNvSpPr/>
      </dsp:nvSpPr>
      <dsp:spPr>
        <a:xfrm>
          <a:off x="2623791" y="522508"/>
          <a:ext cx="2385265" cy="14311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>
              <a:latin typeface="Arial" charset="0"/>
              <a:cs typeface="Arial" charset="0"/>
            </a:rPr>
            <a:t>Creative thinkers</a:t>
          </a:r>
          <a:endParaRPr lang="en-GB" sz="3000" kern="1200" dirty="0">
            <a:latin typeface="Arial" charset="0"/>
            <a:cs typeface="Arial" charset="0"/>
          </a:endParaRPr>
        </a:p>
      </dsp:txBody>
      <dsp:txXfrm>
        <a:off x="2623791" y="522508"/>
        <a:ext cx="2385265" cy="1431158"/>
      </dsp:txXfrm>
    </dsp:sp>
    <dsp:sp modelId="{A3020F74-194C-D143-854A-DCF8D97EA21A}">
      <dsp:nvSpPr>
        <dsp:cNvPr id="0" name=""/>
        <dsp:cNvSpPr/>
      </dsp:nvSpPr>
      <dsp:spPr>
        <a:xfrm>
          <a:off x="5247583" y="522508"/>
          <a:ext cx="2385265" cy="14311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latin typeface="Arial" charset="0"/>
              <a:cs typeface="Arial" charset="0"/>
            </a:rPr>
            <a:t>Reflective learners</a:t>
          </a:r>
        </a:p>
      </dsp:txBody>
      <dsp:txXfrm>
        <a:off x="5247583" y="522508"/>
        <a:ext cx="2385265" cy="1431158"/>
      </dsp:txXfrm>
    </dsp:sp>
    <dsp:sp modelId="{0F130215-62B5-EB4D-8673-C5C927A04E85}">
      <dsp:nvSpPr>
        <dsp:cNvPr id="0" name=""/>
        <dsp:cNvSpPr/>
      </dsp:nvSpPr>
      <dsp:spPr>
        <a:xfrm>
          <a:off x="0" y="2192194"/>
          <a:ext cx="2385265" cy="14311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latin typeface="Arial" charset="0"/>
              <a:cs typeface="Arial" charset="0"/>
            </a:rPr>
            <a:t>Team workers</a:t>
          </a:r>
        </a:p>
      </dsp:txBody>
      <dsp:txXfrm>
        <a:off x="0" y="2192194"/>
        <a:ext cx="2385265" cy="1431158"/>
      </dsp:txXfrm>
    </dsp:sp>
    <dsp:sp modelId="{AC83570B-A225-8044-9A7B-069FB13A6F5D}">
      <dsp:nvSpPr>
        <dsp:cNvPr id="0" name=""/>
        <dsp:cNvSpPr/>
      </dsp:nvSpPr>
      <dsp:spPr>
        <a:xfrm>
          <a:off x="2623791" y="2192194"/>
          <a:ext cx="2385265" cy="14311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>
              <a:latin typeface="Arial" charset="0"/>
              <a:cs typeface="Arial" charset="0"/>
            </a:rPr>
            <a:t>Self-managers</a:t>
          </a:r>
          <a:endParaRPr lang="en-GB" sz="3000" kern="1200" dirty="0">
            <a:latin typeface="Arial" charset="0"/>
            <a:cs typeface="Arial" charset="0"/>
          </a:endParaRPr>
        </a:p>
      </dsp:txBody>
      <dsp:txXfrm>
        <a:off x="2623791" y="2192194"/>
        <a:ext cx="2385265" cy="1431158"/>
      </dsp:txXfrm>
    </dsp:sp>
    <dsp:sp modelId="{AD1CA36B-5E4C-D440-B3D3-F90B621BDAC6}">
      <dsp:nvSpPr>
        <dsp:cNvPr id="0" name=""/>
        <dsp:cNvSpPr/>
      </dsp:nvSpPr>
      <dsp:spPr>
        <a:xfrm>
          <a:off x="5247583" y="2192194"/>
          <a:ext cx="2385265" cy="14311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latin typeface="Arial" charset="0"/>
              <a:cs typeface="Arial" charset="0"/>
            </a:rPr>
            <a:t>Effective participator</a:t>
          </a:r>
        </a:p>
      </dsp:txBody>
      <dsp:txXfrm>
        <a:off x="5247583" y="2192194"/>
        <a:ext cx="2385265" cy="1431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14D2-522A-3A46-9919-6FBE81F65770}">
      <dsp:nvSpPr>
        <dsp:cNvPr id="0" name=""/>
        <dsp:cNvSpPr/>
      </dsp:nvSpPr>
      <dsp:spPr>
        <a:xfrm>
          <a:off x="2901004" y="2313678"/>
          <a:ext cx="2427591" cy="22111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Independent enquirers</a:t>
          </a:r>
        </a:p>
      </dsp:txBody>
      <dsp:txXfrm>
        <a:off x="3256516" y="2637492"/>
        <a:ext cx="1716567" cy="1563514"/>
      </dsp:txXfrm>
    </dsp:sp>
    <dsp:sp modelId="{EDBFE911-6D5A-AB4C-AD29-C83D382B8556}">
      <dsp:nvSpPr>
        <dsp:cNvPr id="0" name=""/>
        <dsp:cNvSpPr/>
      </dsp:nvSpPr>
      <dsp:spPr>
        <a:xfrm rot="11700000">
          <a:off x="1340966" y="2568401"/>
          <a:ext cx="1548699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AE02B-0071-FE4F-A700-B24995DF24AC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can explore and solve problems </a:t>
          </a:r>
        </a:p>
      </dsp:txBody>
      <dsp:txXfrm>
        <a:off x="366278" y="1892057"/>
        <a:ext cx="2002147" cy="1582030"/>
      </dsp:txXfrm>
    </dsp:sp>
    <dsp:sp modelId="{461FCD8E-4716-4245-B958-263CAE285017}">
      <dsp:nvSpPr>
        <dsp:cNvPr id="0" name=""/>
        <dsp:cNvSpPr/>
      </dsp:nvSpPr>
      <dsp:spPr>
        <a:xfrm rot="14700000">
          <a:off x="2443048" y="1263522"/>
          <a:ext cx="1626894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C8475C-CDA7-B84A-BF22-23C57ABD259C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can plan and carry out research </a:t>
          </a:r>
        </a:p>
      </dsp:txBody>
      <dsp:txXfrm>
        <a:off x="1911644" y="50361"/>
        <a:ext cx="2002147" cy="1582030"/>
      </dsp:txXfrm>
    </dsp:sp>
    <dsp:sp modelId="{541E07F1-FB13-3741-8F68-B4878FDFCD8F}">
      <dsp:nvSpPr>
        <dsp:cNvPr id="0" name=""/>
        <dsp:cNvSpPr/>
      </dsp:nvSpPr>
      <dsp:spPr>
        <a:xfrm rot="17700000">
          <a:off x="4159656" y="1263522"/>
          <a:ext cx="1626894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A2C998-EE47-9748-842E-CA24A54B7FAF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can </a:t>
          </a:r>
          <a:r>
            <a:rPr lang="en-US" sz="2400" kern="1200" dirty="0" err="1"/>
            <a:t>analyse</a:t>
          </a:r>
          <a:r>
            <a:rPr lang="en-US" sz="2400" kern="1200" dirty="0"/>
            <a:t> and evaluate information </a:t>
          </a:r>
        </a:p>
      </dsp:txBody>
      <dsp:txXfrm>
        <a:off x="4315808" y="50361"/>
        <a:ext cx="2002147" cy="1582030"/>
      </dsp:txXfrm>
    </dsp:sp>
    <dsp:sp modelId="{73A17CAA-B722-AD47-BB9E-E84F3A4290BC}">
      <dsp:nvSpPr>
        <dsp:cNvPr id="0" name=""/>
        <dsp:cNvSpPr/>
      </dsp:nvSpPr>
      <dsp:spPr>
        <a:xfrm rot="20700000">
          <a:off x="5339933" y="2568401"/>
          <a:ext cx="1548699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2985D5-D6FE-3640-8F8B-A81F7BA298B4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can make reasoned decisions and present arguments </a:t>
          </a:r>
        </a:p>
      </dsp:txBody>
      <dsp:txXfrm>
        <a:off x="5861174" y="1892057"/>
        <a:ext cx="2002147" cy="1582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14D2-522A-3A46-9919-6FBE81F65770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Creative thinkers </a:t>
          </a:r>
        </a:p>
      </dsp:txBody>
      <dsp:txXfrm>
        <a:off x="3333042" y="2637492"/>
        <a:ext cx="1563514" cy="1563514"/>
      </dsp:txXfrm>
    </dsp:sp>
    <dsp:sp modelId="{EDBFE911-6D5A-AB4C-AD29-C83D382B8556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AE02B-0071-FE4F-A700-B24995DF24AC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 can try out new ideas and adapt them as things change</a:t>
          </a:r>
          <a:endParaRPr lang="en-US" sz="2500" kern="1200" dirty="0"/>
        </a:p>
      </dsp:txBody>
      <dsp:txXfrm>
        <a:off x="366278" y="1892057"/>
        <a:ext cx="2002147" cy="1582030"/>
      </dsp:txXfrm>
    </dsp:sp>
    <dsp:sp modelId="{461FCD8E-4716-4245-B958-263CAE285017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C8475C-CDA7-B84A-BF22-23C57ABD259C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come up with ideas </a:t>
          </a:r>
          <a:endParaRPr lang="en-US" sz="2500" kern="1200" dirty="0"/>
        </a:p>
      </dsp:txBody>
      <dsp:txXfrm>
        <a:off x="1911644" y="50361"/>
        <a:ext cx="2002147" cy="1582030"/>
      </dsp:txXfrm>
    </dsp:sp>
    <dsp:sp modelId="{E289AD4E-7A79-C042-B5FD-52BD9100FB3A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933E8E-E466-C54A-AD7C-A1D43DB2D01C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challenge and question my own and other’s ideas</a:t>
          </a:r>
          <a:endParaRPr lang="en-US" sz="2500" kern="1200" dirty="0"/>
        </a:p>
      </dsp:txBody>
      <dsp:txXfrm>
        <a:off x="4315808" y="50361"/>
        <a:ext cx="2002147" cy="1582030"/>
      </dsp:txXfrm>
    </dsp:sp>
    <dsp:sp modelId="{69FAB181-79DC-0946-96E1-B49838F96A5E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E335C9-ED83-EB48-9336-8845A7450EDC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explore new ideas and possibilities</a:t>
          </a:r>
          <a:endParaRPr lang="en-US" sz="2500" kern="1200" dirty="0"/>
        </a:p>
      </dsp:txBody>
      <dsp:txXfrm>
        <a:off x="5861174" y="1892057"/>
        <a:ext cx="2002147" cy="1582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14D2-522A-3A46-9919-6FBE81F65770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Reflective learners</a:t>
          </a:r>
        </a:p>
      </dsp:txBody>
      <dsp:txXfrm>
        <a:off x="3333042" y="2637492"/>
        <a:ext cx="1563514" cy="1563514"/>
      </dsp:txXfrm>
    </dsp:sp>
    <dsp:sp modelId="{EDBFE911-6D5A-AB4C-AD29-C83D382B8556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AE02B-0071-FE4F-A700-B24995DF24AC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I can review my progress</a:t>
          </a:r>
        </a:p>
      </dsp:txBody>
      <dsp:txXfrm>
        <a:off x="366278" y="1892057"/>
        <a:ext cx="2002147" cy="1582030"/>
      </dsp:txXfrm>
    </dsp:sp>
    <dsp:sp modelId="{08A3CD1A-24D9-C645-9A58-C4B703E32C41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1C95A4-2CCF-1E49-AE2C-59D5F62CB72A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I can deal with constructive criticism</a:t>
          </a:r>
        </a:p>
      </dsp:txBody>
      <dsp:txXfrm>
        <a:off x="1911644" y="50361"/>
        <a:ext cx="2002147" cy="1582030"/>
      </dsp:txXfrm>
    </dsp:sp>
    <dsp:sp modelId="{775BB8D4-B55D-1549-9294-B655ACDF6CF9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D58547-4F0F-F340-85EF-C82C3073F951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I can set goals to work towards </a:t>
          </a:r>
        </a:p>
      </dsp:txBody>
      <dsp:txXfrm>
        <a:off x="4315808" y="50361"/>
        <a:ext cx="2002147" cy="1582030"/>
      </dsp:txXfrm>
    </dsp:sp>
    <dsp:sp modelId="{61A84B72-7639-7748-845E-2A6D904FA85C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7C6670-EC8B-0748-8F1E-CCB0B371C627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I can assess myself and others </a:t>
          </a:r>
        </a:p>
      </dsp:txBody>
      <dsp:txXfrm>
        <a:off x="5861174" y="1892057"/>
        <a:ext cx="2002147" cy="15820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14D2-522A-3A46-9919-6FBE81F65770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Team workers</a:t>
          </a:r>
        </a:p>
      </dsp:txBody>
      <dsp:txXfrm>
        <a:off x="3333042" y="2637492"/>
        <a:ext cx="1563514" cy="1563514"/>
      </dsp:txXfrm>
    </dsp:sp>
    <dsp:sp modelId="{EDBFE911-6D5A-AB4C-AD29-C83D382B8556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AE02B-0071-FE4F-A700-B24995DF24AC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 can provide constructive feedback to others</a:t>
          </a:r>
          <a:endParaRPr lang="en-GB" sz="2500" kern="1200" dirty="0"/>
        </a:p>
      </dsp:txBody>
      <dsp:txXfrm>
        <a:off x="366278" y="1892057"/>
        <a:ext cx="2002147" cy="1582030"/>
      </dsp:txXfrm>
    </dsp:sp>
    <dsp:sp modelId="{08A3CD1A-24D9-C645-9A58-C4B703E32C41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1C95A4-2CCF-1E49-AE2C-59D5F62CB72A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work with others towards a shared goal</a:t>
          </a:r>
        </a:p>
      </dsp:txBody>
      <dsp:txXfrm>
        <a:off x="1911644" y="50361"/>
        <a:ext cx="2002147" cy="1582030"/>
      </dsp:txXfrm>
    </dsp:sp>
    <dsp:sp modelId="{775BB8D4-B55D-1549-9294-B655ACDF6CF9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D58547-4F0F-F340-85EF-C82C3073F951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 can adapt to different roles, including leadership</a:t>
          </a:r>
          <a:endParaRPr lang="en-GB" sz="2500" kern="1200" dirty="0"/>
        </a:p>
      </dsp:txBody>
      <dsp:txXfrm>
        <a:off x="4315808" y="50361"/>
        <a:ext cx="2002147" cy="1582030"/>
      </dsp:txXfrm>
    </dsp:sp>
    <dsp:sp modelId="{61A84B72-7639-7748-845E-2A6D904FA85C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7C6670-EC8B-0748-8F1E-CCB0B371C627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manage discussion</a:t>
          </a:r>
        </a:p>
      </dsp:txBody>
      <dsp:txXfrm>
        <a:off x="5861174" y="1892057"/>
        <a:ext cx="2002147" cy="15820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14D2-522A-3A46-9919-6FBE81F65770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Self-managers </a:t>
          </a:r>
        </a:p>
      </dsp:txBody>
      <dsp:txXfrm>
        <a:off x="3333042" y="2637492"/>
        <a:ext cx="1563514" cy="1563514"/>
      </dsp:txXfrm>
    </dsp:sp>
    <dsp:sp modelId="{EDBFE911-6D5A-AB4C-AD29-C83D382B8556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AE02B-0071-FE4F-A700-B24995DF24AC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deal with pressure and adapt to change</a:t>
          </a:r>
        </a:p>
      </dsp:txBody>
      <dsp:txXfrm>
        <a:off x="366278" y="1892057"/>
        <a:ext cx="2002147" cy="1582030"/>
      </dsp:txXfrm>
    </dsp:sp>
    <dsp:sp modelId="{7B45E954-621B-3941-8BEF-D510D9045EAB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C71BA7-B2D1-F74C-891C-2C476C73BAE3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work towards goals independently </a:t>
          </a:r>
        </a:p>
      </dsp:txBody>
      <dsp:txXfrm>
        <a:off x="1911644" y="50361"/>
        <a:ext cx="2002147" cy="1582030"/>
      </dsp:txXfrm>
    </dsp:sp>
    <dsp:sp modelId="{4043A3A8-0439-9D4C-B0E0-24A4AABB01B8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558936-DED8-694D-A773-A94ABC478EA9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prioritise actions</a:t>
          </a:r>
        </a:p>
      </dsp:txBody>
      <dsp:txXfrm>
        <a:off x="4315808" y="50361"/>
        <a:ext cx="2002147" cy="1582030"/>
      </dsp:txXfrm>
    </dsp:sp>
    <dsp:sp modelId="{DBFB14CE-70CD-EC4E-876F-11D068AF48A3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99E1B9-8E9F-3C49-8279-4A390BBDD79C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manage my time</a:t>
          </a:r>
        </a:p>
      </dsp:txBody>
      <dsp:txXfrm>
        <a:off x="5861174" y="1892057"/>
        <a:ext cx="2002147" cy="1582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14D2-522A-3A46-9919-6FBE81F65770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Effective participators</a:t>
          </a:r>
        </a:p>
      </dsp:txBody>
      <dsp:txXfrm>
        <a:off x="3333042" y="2637492"/>
        <a:ext cx="1563514" cy="1563514"/>
      </dsp:txXfrm>
    </dsp:sp>
    <dsp:sp modelId="{EDBFE911-6D5A-AB4C-AD29-C83D382B8556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AE02B-0071-FE4F-A700-B24995DF24AC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suggest practical steps to move things forward</a:t>
          </a:r>
        </a:p>
      </dsp:txBody>
      <dsp:txXfrm>
        <a:off x="366278" y="1892057"/>
        <a:ext cx="2002147" cy="1582030"/>
      </dsp:txXfrm>
    </dsp:sp>
    <dsp:sp modelId="{B85173ED-DB1E-B345-B724-DF1F291001A0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9EC263-58F2-0349-A646-AB2BDEB8CD03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discuss issues</a:t>
          </a:r>
        </a:p>
      </dsp:txBody>
      <dsp:txXfrm>
        <a:off x="1911644" y="50361"/>
        <a:ext cx="2002147" cy="1582030"/>
      </dsp:txXfrm>
    </dsp:sp>
    <dsp:sp modelId="{4B1EC3FF-7DB4-B44D-9884-7A3206EBC517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4FCF1F-0A17-0C47-9B2B-B1F1BB29C9C8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negotiate and try to influence others</a:t>
          </a:r>
        </a:p>
      </dsp:txBody>
      <dsp:txXfrm>
        <a:off x="4315808" y="50361"/>
        <a:ext cx="2002147" cy="1582030"/>
      </dsp:txXfrm>
    </dsp:sp>
    <dsp:sp modelId="{4EDF5F80-E05B-8B4B-AD8B-BE049AB1EFB7}">
      <dsp:nvSpPr>
        <dsp:cNvPr id="0" name=""/>
        <dsp:cNvSpPr/>
      </dsp:nvSpPr>
      <dsp:spPr>
        <a:xfrm rot="20700000">
          <a:off x="5186809" y="2648407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5F7B0-8FFC-5440-A054-1E1FD9F84DFE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 can present a case for action</a:t>
          </a:r>
        </a:p>
      </dsp:txBody>
      <dsp:txXfrm>
        <a:off x="5861174" y="1892057"/>
        <a:ext cx="2002147" cy="158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0EBD3F-8EFF-4CC4-BE40-95B897E9BC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FAF214-763D-4569-B649-DA924A7093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2ECE10-DFFE-414B-B090-0693F1CA0266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FD996-9849-4EA4-9A69-00FA120C3A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5C9CD-015F-4915-84D4-B5D7BBBE57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4BDC93-829D-4CF1-8CE7-E29CA1EE670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CE1B6-058C-4892-B573-6E430352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C346-895A-4FB1-82C0-E777C90C9945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11CCE-1530-4F3D-878B-E01383E1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6660E-5F8B-49BF-A1B1-0C3AFDAB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739EE-941B-4133-8601-BCC4523456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168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BBFDD-4491-4541-8594-85F763B8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BD89-7AD9-4AD8-A37A-48A127F8064C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AE728-10FC-4FAB-99AC-987C927A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34E9D-BFE1-4FD2-82E6-6E367B4E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C024A-77EB-4513-A679-EFEE7856B1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29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A2092-E137-4107-949D-7FC00C89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74876-EABF-4F6C-A306-21CB43EE6DC7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2C195-D87C-496E-8349-7A39CF819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2C83E-37E2-47FC-9894-1B24ED7D7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DF62E-1F9B-4CF8-B05A-20F63EEF1A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6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B6C6-9413-4E1F-8CE3-AD85CAADE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D673B-C851-4321-86C7-1165FDC7F3FA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50165-9388-425A-935E-20468E4DC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3BF80-DC69-40FE-9BB9-9324F003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3C977-42FD-4E2B-B86D-90AE93A07B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596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9EBC4-F93C-43C5-8155-EE20002B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AC45-BF8A-4EF7-975F-BE7E7E3B3D03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CB39D-6F2F-4308-AB10-C1DE21E8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2FE94-AC80-4A4B-846C-1E597AEB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B8CD4-4C90-42EE-B056-183D975217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44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FA65E6-A8B5-4727-9827-36F011D8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F369A-6945-40CB-97C3-106646F30039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697AF8-6869-4837-8958-E9FC0EEC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8B11C8-C3B9-4E8C-B7A3-679879DC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577FD-854B-403B-8F9E-086E90A0F9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56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873711-CE4A-4BFF-93F3-E4B0AA41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375DD-9420-4BCA-A5B7-678EDFA5A383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E1DB02-8E8B-4E4F-A797-78CC284A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BA38B29-25DC-4CAE-A260-40C4C80E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F9ED7-2090-4756-BFF7-7A0A97331A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15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6F04895-0AFA-4081-A648-5DC09BDF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E551F-A88F-4C9B-839C-9D365EF0E610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3B65406-E462-4B66-A7F4-1CE9F36D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D11F8FF-D559-4F3A-B115-444699099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25BB8-3F33-47D9-9717-77A34FBF84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8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7EC364C-F74D-46B5-85EB-B64BB1A0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3370A-8487-4EE9-9544-E6CBAD5C9F28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EC23DA2-B1CB-4AE6-B30B-1FD36E2C5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F4CD417-C790-4B94-BB1A-54ED758D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FF5E9-F3AA-43B3-B338-4E79C5A599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844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2E31CA-332B-4CEE-8838-B7A5A056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2D15C-DC44-4722-9FD5-95436AA3F287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02C3AD-8496-44ED-98DB-B78CF9D1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5D5555-7F63-4B53-8116-5C042EEF0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9074C-D99B-404B-924D-A0045177EA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458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3C6EB3-927F-4F9D-94DA-4CBDCC3C5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4EBB9-1B65-497F-92D4-4BFDCC843F14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B611E0-723C-4A4C-89A0-235F5BEB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9DC6DCE-298F-4294-BE67-9EBE5A8E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5FCB9-A936-461F-A7C0-23652379F9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517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51BE35B-22C0-4CF5-B43D-2F36666F72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38338EE-7B77-472E-B12B-098DD1C5A5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D51EE-941B-4E9D-AE41-6E4861C7D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D4C6B43-7338-4ED8-BAB1-63632B4DD107}" type="datetimeFigureOut">
              <a:rPr lang="en-GB" altLang="en-US"/>
              <a:pPr>
                <a:defRPr/>
              </a:pPr>
              <a:t>11/03/2019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106FE-3458-45FB-99B0-98F0848B4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290C4-356F-47CF-8B10-29FF50139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C21BD67-F29B-498B-997B-D2C22E29C28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hyperlink" Target="http://www.stepintothenhs.nhs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g.png">
            <a:extLst>
              <a:ext uri="{FF2B5EF4-FFF2-40B4-BE49-F238E27FC236}">
                <a16:creationId xmlns:a16="http://schemas.microsoft.com/office/drawing/2014/main" id="{4AF85FC0-5CA8-4089-A751-9DB93D4F1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steplogo.png">
            <a:extLst>
              <a:ext uri="{FF2B5EF4-FFF2-40B4-BE49-F238E27FC236}">
                <a16:creationId xmlns:a16="http://schemas.microsoft.com/office/drawing/2014/main" id="{80098237-6004-4F0D-95F7-98447E9B5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NHSlogo.png">
            <a:extLst>
              <a:ext uri="{FF2B5EF4-FFF2-40B4-BE49-F238E27FC236}">
                <a16:creationId xmlns:a16="http://schemas.microsoft.com/office/drawing/2014/main" id="{978639A7-8102-4834-AE8C-C5ECFEECA2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itle 1">
            <a:extLst>
              <a:ext uri="{FF2B5EF4-FFF2-40B4-BE49-F238E27FC236}">
                <a16:creationId xmlns:a16="http://schemas.microsoft.com/office/drawing/2014/main" id="{43E1BEFF-F0CB-4935-89AA-CF043F332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/>
              <a:t>Topic 5: </a:t>
            </a:r>
            <a:br>
              <a:rPr lang="en-GB" altLang="en-US"/>
            </a:br>
            <a:r>
              <a:rPr lang="en-GB" altLang="en-US"/>
              <a:t>Preparing for the world of work</a:t>
            </a:r>
          </a:p>
        </p:txBody>
      </p:sp>
      <p:pic>
        <p:nvPicPr>
          <p:cNvPr id="2054" name="Picture 8" descr="greenpan.png">
            <a:extLst>
              <a:ext uri="{FF2B5EF4-FFF2-40B4-BE49-F238E27FC236}">
                <a16:creationId xmlns:a16="http://schemas.microsoft.com/office/drawing/2014/main" id="{0E3320B4-A052-4421-A282-9297257FA2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2263"/>
            <a:ext cx="9269413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>
            <a:extLst>
              <a:ext uri="{FF2B5EF4-FFF2-40B4-BE49-F238E27FC236}">
                <a16:creationId xmlns:a16="http://schemas.microsoft.com/office/drawing/2014/main" id="{7EAF6934-8E9E-46FE-81F0-FAF7964332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5538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steptxtw.png">
            <a:extLst>
              <a:ext uri="{FF2B5EF4-FFF2-40B4-BE49-F238E27FC236}">
                <a16:creationId xmlns:a16="http://schemas.microsoft.com/office/drawing/2014/main" id="{07CE2F63-69E3-4F10-A7AC-7B92AE526F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424613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1" descr="new teacher notes boarder.png">
            <a:extLst>
              <a:ext uri="{FF2B5EF4-FFF2-40B4-BE49-F238E27FC236}">
                <a16:creationId xmlns:a16="http://schemas.microsoft.com/office/drawing/2014/main" id="{7CE732D4-EB37-4BFE-93C4-9180F509E7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4"/>
          <a:stretch>
            <a:fillRect/>
          </a:stretch>
        </p:blipFill>
        <p:spPr bwMode="auto">
          <a:xfrm>
            <a:off x="0" y="3157538"/>
            <a:ext cx="9269413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45B0A6D9-4A1A-4AC9-B99B-ED290E4E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Personal, learning </a:t>
            </a:r>
            <a:br>
              <a:rPr lang="en-GB" altLang="en-US"/>
            </a:br>
            <a:r>
              <a:rPr lang="en-GB" altLang="en-US"/>
              <a:t>and thinking skills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92DCCA40-F745-4BC0-A254-0B33DE2F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73238"/>
            <a:ext cx="8002587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Personal, learning and thinking skills are the skills and qualities that will help you to succeed in work.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They are things that employers will look for in their employees.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When applying for jobs, it is good to demonstrate that you have these skills and this can be shown through your experience.</a:t>
            </a:r>
          </a:p>
          <a:p>
            <a:pPr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</p:txBody>
      </p:sp>
      <p:pic>
        <p:nvPicPr>
          <p:cNvPr id="11268" name="Picture 3" descr="NHSlogo.png">
            <a:extLst>
              <a:ext uri="{FF2B5EF4-FFF2-40B4-BE49-F238E27FC236}">
                <a16:creationId xmlns:a16="http://schemas.microsoft.com/office/drawing/2014/main" id="{A3879E39-DE7B-4941-9CD9-FA76800BD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>
            <a:extLst>
              <a:ext uri="{FF2B5EF4-FFF2-40B4-BE49-F238E27FC236}">
                <a16:creationId xmlns:a16="http://schemas.microsoft.com/office/drawing/2014/main" id="{F9B0C9CC-2CC7-4BB0-AFA3-2CCF662A9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steptxtw.png">
            <a:extLst>
              <a:ext uri="{FF2B5EF4-FFF2-40B4-BE49-F238E27FC236}">
                <a16:creationId xmlns:a16="http://schemas.microsoft.com/office/drawing/2014/main" id="{A967846A-414B-4AE1-B4AD-78319708FE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3" descr="steplogo.png">
            <a:extLst>
              <a:ext uri="{FF2B5EF4-FFF2-40B4-BE49-F238E27FC236}">
                <a16:creationId xmlns:a16="http://schemas.microsoft.com/office/drawing/2014/main" id="{34BAE31E-5E2D-4900-8454-5C62A82276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06AB8E7-B9DE-4B06-9E9D-BC658A309B62}"/>
              </a:ext>
            </a:extLst>
          </p:cNvPr>
          <p:cNvSpPr/>
          <p:nvPr/>
        </p:nvSpPr>
        <p:spPr>
          <a:xfrm>
            <a:off x="2916238" y="2997200"/>
            <a:ext cx="3384550" cy="151130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itle 1">
            <a:extLst>
              <a:ext uri="{FF2B5EF4-FFF2-40B4-BE49-F238E27FC236}">
                <a16:creationId xmlns:a16="http://schemas.microsoft.com/office/drawing/2014/main" id="{1DB3E079-CD05-4FB5-9785-673931AFA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Learning and </a:t>
            </a:r>
            <a:br>
              <a:rPr lang="en-GB" altLang="en-US"/>
            </a:br>
            <a:r>
              <a:rPr lang="en-GB" altLang="en-US"/>
              <a:t>Thinking Skills map</a:t>
            </a:r>
          </a:p>
        </p:txBody>
      </p:sp>
      <p:sp>
        <p:nvSpPr>
          <p:cNvPr id="12292" name="TextBox 4">
            <a:extLst>
              <a:ext uri="{FF2B5EF4-FFF2-40B4-BE49-F238E27FC236}">
                <a16:creationId xmlns:a16="http://schemas.microsoft.com/office/drawing/2014/main" id="{90FE774A-1D32-4FD8-A3DF-D5E7410A9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41663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Independent</a:t>
            </a:r>
            <a:r>
              <a:rPr lang="en-GB" altLang="en-US" sz="1400">
                <a:solidFill>
                  <a:schemeClr val="bg1"/>
                </a:solidFill>
              </a:rPr>
              <a:t> </a:t>
            </a:r>
            <a:r>
              <a:rPr lang="en-GB" altLang="en-US" sz="1400">
                <a:solidFill>
                  <a:srgbClr val="FFCC33"/>
                </a:solidFill>
              </a:rPr>
              <a:t>enquirers</a:t>
            </a: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8960FFB6-021F-4BD1-BD1D-96F91AD7A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14589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Problem solving</a:t>
            </a:r>
          </a:p>
        </p:txBody>
      </p:sp>
      <p:sp>
        <p:nvSpPr>
          <p:cNvPr id="12294" name="TextBox 12">
            <a:extLst>
              <a:ext uri="{FF2B5EF4-FFF2-40B4-BE49-F238E27FC236}">
                <a16:creationId xmlns:a16="http://schemas.microsoft.com/office/drawing/2014/main" id="{8E9B7D10-8237-46EC-9467-FD051B57B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49237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Analysis</a:t>
            </a:r>
          </a:p>
        </p:txBody>
      </p:sp>
      <p:sp>
        <p:nvSpPr>
          <p:cNvPr id="12295" name="TextBox 13">
            <a:extLst>
              <a:ext uri="{FF2B5EF4-FFF2-40B4-BE49-F238E27FC236}">
                <a16:creationId xmlns:a16="http://schemas.microsoft.com/office/drawing/2014/main" id="{395C2C45-75C7-4C93-B785-56EBCF096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950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Research</a:t>
            </a:r>
          </a:p>
        </p:txBody>
      </p:sp>
      <p:sp>
        <p:nvSpPr>
          <p:cNvPr id="12296" name="TextBox 16">
            <a:extLst>
              <a:ext uri="{FF2B5EF4-FFF2-40B4-BE49-F238E27FC236}">
                <a16:creationId xmlns:a16="http://schemas.microsoft.com/office/drawing/2014/main" id="{C1222665-1B69-47DF-AB09-E5EC74C42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Data handling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EE48A9D-A17E-4698-A3C5-397E83E17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916113"/>
            <a:ext cx="7056438" cy="3673475"/>
          </a:xfrm>
          <a:prstGeom prst="ellipse">
            <a:avLst/>
          </a:prstGeom>
          <a:noFill/>
          <a:ln w="25400">
            <a:solidFill>
              <a:srgbClr val="E46C0A"/>
            </a:solidFill>
            <a:prstDash val="sysDot"/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2298" name="Picture 9" descr="NHSlogo.png">
            <a:extLst>
              <a:ext uri="{FF2B5EF4-FFF2-40B4-BE49-F238E27FC236}">
                <a16:creationId xmlns:a16="http://schemas.microsoft.com/office/drawing/2014/main" id="{8BD69E18-BCAC-4856-A25B-5B06E305F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7">
            <a:extLst>
              <a:ext uri="{FF2B5EF4-FFF2-40B4-BE49-F238E27FC236}">
                <a16:creationId xmlns:a16="http://schemas.microsoft.com/office/drawing/2014/main" id="{7250D0F0-03DC-4B16-9627-73CF54AF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8" descr="steptxtw.png">
            <a:extLst>
              <a:ext uri="{FF2B5EF4-FFF2-40B4-BE49-F238E27FC236}">
                <a16:creationId xmlns:a16="http://schemas.microsoft.com/office/drawing/2014/main" id="{E197F7CB-1E55-49E3-B6F9-CFAB648A4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3" descr="steplogo.png">
            <a:extLst>
              <a:ext uri="{FF2B5EF4-FFF2-40B4-BE49-F238E27FC236}">
                <a16:creationId xmlns:a16="http://schemas.microsoft.com/office/drawing/2014/main" id="{105226BB-79F0-47D6-BA4B-654E7B7FB1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CF52DF1-A40F-4CA0-9D4D-5D6D7712E769}"/>
              </a:ext>
            </a:extLst>
          </p:cNvPr>
          <p:cNvSpPr/>
          <p:nvPr/>
        </p:nvSpPr>
        <p:spPr>
          <a:xfrm>
            <a:off x="2916238" y="2997200"/>
            <a:ext cx="3384550" cy="151130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itle 1">
            <a:extLst>
              <a:ext uri="{FF2B5EF4-FFF2-40B4-BE49-F238E27FC236}">
                <a16:creationId xmlns:a16="http://schemas.microsoft.com/office/drawing/2014/main" id="{1DCB3178-DCEA-4F80-9BEC-EFA973C2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Learning and </a:t>
            </a:r>
            <a:br>
              <a:rPr lang="en-GB" altLang="en-US"/>
            </a:br>
            <a:r>
              <a:rPr lang="en-GB" altLang="en-US"/>
              <a:t>Thinking Skills map</a:t>
            </a:r>
          </a:p>
        </p:txBody>
      </p:sp>
      <p:sp>
        <p:nvSpPr>
          <p:cNvPr id="13316" name="TextBox 4">
            <a:extLst>
              <a:ext uri="{FF2B5EF4-FFF2-40B4-BE49-F238E27FC236}">
                <a16:creationId xmlns:a16="http://schemas.microsoft.com/office/drawing/2014/main" id="{5CAC717C-D02B-4C9E-B298-7D8F19737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41663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Independent</a:t>
            </a:r>
            <a:r>
              <a:rPr lang="en-GB" altLang="en-US" sz="1400">
                <a:solidFill>
                  <a:schemeClr val="bg1"/>
                </a:solidFill>
              </a:rPr>
              <a:t> </a:t>
            </a:r>
            <a:r>
              <a:rPr lang="en-GB" altLang="en-US" sz="1400">
                <a:solidFill>
                  <a:srgbClr val="FFCC33"/>
                </a:solidFill>
              </a:rPr>
              <a:t>enquirers</a:t>
            </a:r>
          </a:p>
        </p:txBody>
      </p:sp>
      <p:sp>
        <p:nvSpPr>
          <p:cNvPr id="13317" name="TextBox 5">
            <a:extLst>
              <a:ext uri="{FF2B5EF4-FFF2-40B4-BE49-F238E27FC236}">
                <a16:creationId xmlns:a16="http://schemas.microsoft.com/office/drawing/2014/main" id="{9E19D912-58E1-40FA-903C-9DC77CD2D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429000"/>
            <a:ext cx="1528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Creative thinkers</a:t>
            </a:r>
          </a:p>
        </p:txBody>
      </p:sp>
      <p:sp>
        <p:nvSpPr>
          <p:cNvPr id="13318" name="TextBox 11">
            <a:extLst>
              <a:ext uri="{FF2B5EF4-FFF2-40B4-BE49-F238E27FC236}">
                <a16:creationId xmlns:a16="http://schemas.microsoft.com/office/drawing/2014/main" id="{4FA68BF5-48F2-4686-9A31-9892F3BE5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14589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Problem solving</a:t>
            </a:r>
          </a:p>
        </p:txBody>
      </p:sp>
      <p:sp>
        <p:nvSpPr>
          <p:cNvPr id="13319" name="TextBox 12">
            <a:extLst>
              <a:ext uri="{FF2B5EF4-FFF2-40B4-BE49-F238E27FC236}">
                <a16:creationId xmlns:a16="http://schemas.microsoft.com/office/drawing/2014/main" id="{11951341-1422-4A89-B26B-1B83840A0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49237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Analysis</a:t>
            </a:r>
          </a:p>
        </p:txBody>
      </p:sp>
      <p:sp>
        <p:nvSpPr>
          <p:cNvPr id="13320" name="TextBox 13">
            <a:extLst>
              <a:ext uri="{FF2B5EF4-FFF2-40B4-BE49-F238E27FC236}">
                <a16:creationId xmlns:a16="http://schemas.microsoft.com/office/drawing/2014/main" id="{8B7BA81F-7534-435B-91FB-24758C353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950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Research</a:t>
            </a:r>
          </a:p>
        </p:txBody>
      </p:sp>
      <p:sp>
        <p:nvSpPr>
          <p:cNvPr id="13321" name="TextBox 14">
            <a:extLst>
              <a:ext uri="{FF2B5EF4-FFF2-40B4-BE49-F238E27FC236}">
                <a16:creationId xmlns:a16="http://schemas.microsoft.com/office/drawing/2014/main" id="{73B92043-9234-4C6B-A147-0D9C44D70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852738"/>
            <a:ext cx="94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Creativity </a:t>
            </a:r>
          </a:p>
        </p:txBody>
      </p:sp>
      <p:sp>
        <p:nvSpPr>
          <p:cNvPr id="13322" name="TextBox 15">
            <a:extLst>
              <a:ext uri="{FF2B5EF4-FFF2-40B4-BE49-F238E27FC236}">
                <a16:creationId xmlns:a16="http://schemas.microsoft.com/office/drawing/2014/main" id="{FEDA37D9-DE4E-4D34-BDA5-3EEC202D0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213100"/>
            <a:ext cx="1012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Innovation </a:t>
            </a:r>
          </a:p>
        </p:txBody>
      </p:sp>
      <p:sp>
        <p:nvSpPr>
          <p:cNvPr id="13323" name="TextBox 16">
            <a:extLst>
              <a:ext uri="{FF2B5EF4-FFF2-40B4-BE49-F238E27FC236}">
                <a16:creationId xmlns:a16="http://schemas.microsoft.com/office/drawing/2014/main" id="{B4563C0E-12E6-407F-A507-F341DCFD5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Data handling </a:t>
            </a:r>
          </a:p>
        </p:txBody>
      </p:sp>
      <p:sp>
        <p:nvSpPr>
          <p:cNvPr id="13324" name="TextBox 17">
            <a:extLst>
              <a:ext uri="{FF2B5EF4-FFF2-40B4-BE49-F238E27FC236}">
                <a16:creationId xmlns:a16="http://schemas.microsoft.com/office/drawing/2014/main" id="{AFA4D958-10E7-4721-9B12-C16A909F4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573463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Experimentation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A3199A1-781E-4A77-86F5-F13B370AC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916113"/>
            <a:ext cx="7056438" cy="3673475"/>
          </a:xfrm>
          <a:prstGeom prst="ellipse">
            <a:avLst/>
          </a:prstGeom>
          <a:noFill/>
          <a:ln w="25400">
            <a:solidFill>
              <a:srgbClr val="E46C0A"/>
            </a:solidFill>
            <a:prstDash val="sysDot"/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3326" name="Picture 13" descr="NHSlogo.png">
            <a:extLst>
              <a:ext uri="{FF2B5EF4-FFF2-40B4-BE49-F238E27FC236}">
                <a16:creationId xmlns:a16="http://schemas.microsoft.com/office/drawing/2014/main" id="{35492E8A-E6BE-4B34-819E-077C420CB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7">
            <a:extLst>
              <a:ext uri="{FF2B5EF4-FFF2-40B4-BE49-F238E27FC236}">
                <a16:creationId xmlns:a16="http://schemas.microsoft.com/office/drawing/2014/main" id="{F0952EBA-F4E6-43FD-8A37-A1EEF475C7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8" descr="steptxtw.png">
            <a:extLst>
              <a:ext uri="{FF2B5EF4-FFF2-40B4-BE49-F238E27FC236}">
                <a16:creationId xmlns:a16="http://schemas.microsoft.com/office/drawing/2014/main" id="{CE06F623-A74C-444C-97E2-C20EF94987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9" name="Picture 3" descr="steplogo.png">
            <a:extLst>
              <a:ext uri="{FF2B5EF4-FFF2-40B4-BE49-F238E27FC236}">
                <a16:creationId xmlns:a16="http://schemas.microsoft.com/office/drawing/2014/main" id="{52CAE792-9E70-49B9-A612-3FC242019F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2BB4372-FEB5-4A8A-929C-E03956D081A4}"/>
              </a:ext>
            </a:extLst>
          </p:cNvPr>
          <p:cNvSpPr/>
          <p:nvPr/>
        </p:nvSpPr>
        <p:spPr>
          <a:xfrm>
            <a:off x="2916238" y="2997200"/>
            <a:ext cx="3384550" cy="151130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Title 1">
            <a:extLst>
              <a:ext uri="{FF2B5EF4-FFF2-40B4-BE49-F238E27FC236}">
                <a16:creationId xmlns:a16="http://schemas.microsoft.com/office/drawing/2014/main" id="{5F04C5CA-850A-4848-A3AD-F06F8CEF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Learning and </a:t>
            </a:r>
            <a:br>
              <a:rPr lang="en-GB" altLang="en-US"/>
            </a:br>
            <a:r>
              <a:rPr lang="en-GB" altLang="en-US"/>
              <a:t>Thinking Skills map</a:t>
            </a:r>
          </a:p>
        </p:txBody>
      </p:sp>
      <p:sp>
        <p:nvSpPr>
          <p:cNvPr id="14340" name="TextBox 4">
            <a:extLst>
              <a:ext uri="{FF2B5EF4-FFF2-40B4-BE49-F238E27FC236}">
                <a16:creationId xmlns:a16="http://schemas.microsoft.com/office/drawing/2014/main" id="{8B97A070-7F87-4997-BBC2-DB1D30E8A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41663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Independent</a:t>
            </a:r>
            <a:r>
              <a:rPr lang="en-GB" altLang="en-US" sz="1400">
                <a:solidFill>
                  <a:schemeClr val="bg1"/>
                </a:solidFill>
              </a:rPr>
              <a:t> </a:t>
            </a:r>
            <a:r>
              <a:rPr lang="en-GB" altLang="en-US" sz="1400">
                <a:solidFill>
                  <a:srgbClr val="FFCC33"/>
                </a:solidFill>
              </a:rPr>
              <a:t>enquirers</a:t>
            </a:r>
          </a:p>
        </p:txBody>
      </p:sp>
      <p:sp>
        <p:nvSpPr>
          <p:cNvPr id="14341" name="TextBox 5">
            <a:extLst>
              <a:ext uri="{FF2B5EF4-FFF2-40B4-BE49-F238E27FC236}">
                <a16:creationId xmlns:a16="http://schemas.microsoft.com/office/drawing/2014/main" id="{7A606161-184D-40C9-8C6A-B599408A9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429000"/>
            <a:ext cx="1528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Creative thinkers</a:t>
            </a:r>
          </a:p>
        </p:txBody>
      </p:sp>
      <p:sp>
        <p:nvSpPr>
          <p:cNvPr id="14342" name="TextBox 6">
            <a:extLst>
              <a:ext uri="{FF2B5EF4-FFF2-40B4-BE49-F238E27FC236}">
                <a16:creationId xmlns:a16="http://schemas.microsoft.com/office/drawing/2014/main" id="{044DE6C7-DD96-4B15-AD34-9500E25DA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60800"/>
            <a:ext cx="166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Reflective learners</a:t>
            </a:r>
          </a:p>
        </p:txBody>
      </p:sp>
      <p:sp>
        <p:nvSpPr>
          <p:cNvPr id="14343" name="TextBox 11">
            <a:extLst>
              <a:ext uri="{FF2B5EF4-FFF2-40B4-BE49-F238E27FC236}">
                <a16:creationId xmlns:a16="http://schemas.microsoft.com/office/drawing/2014/main" id="{A7314F06-B2C8-4332-A312-21CE18F2C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14589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Problem solving</a:t>
            </a:r>
          </a:p>
        </p:txBody>
      </p:sp>
      <p:sp>
        <p:nvSpPr>
          <p:cNvPr id="14344" name="TextBox 12">
            <a:extLst>
              <a:ext uri="{FF2B5EF4-FFF2-40B4-BE49-F238E27FC236}">
                <a16:creationId xmlns:a16="http://schemas.microsoft.com/office/drawing/2014/main" id="{5D82B239-72E5-4929-BFC3-DE151C0F5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49237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Analysis</a:t>
            </a:r>
          </a:p>
        </p:txBody>
      </p:sp>
      <p:sp>
        <p:nvSpPr>
          <p:cNvPr id="14345" name="TextBox 13">
            <a:extLst>
              <a:ext uri="{FF2B5EF4-FFF2-40B4-BE49-F238E27FC236}">
                <a16:creationId xmlns:a16="http://schemas.microsoft.com/office/drawing/2014/main" id="{4E0257F1-1A8A-4DCA-92F1-9F7E06B04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950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Research</a:t>
            </a:r>
          </a:p>
        </p:txBody>
      </p:sp>
      <p:sp>
        <p:nvSpPr>
          <p:cNvPr id="14346" name="TextBox 14">
            <a:extLst>
              <a:ext uri="{FF2B5EF4-FFF2-40B4-BE49-F238E27FC236}">
                <a16:creationId xmlns:a16="http://schemas.microsoft.com/office/drawing/2014/main" id="{3BFA1C9D-FC4F-416E-920B-425E60C2E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852738"/>
            <a:ext cx="94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Creativity </a:t>
            </a:r>
          </a:p>
        </p:txBody>
      </p:sp>
      <p:sp>
        <p:nvSpPr>
          <p:cNvPr id="14347" name="TextBox 15">
            <a:extLst>
              <a:ext uri="{FF2B5EF4-FFF2-40B4-BE49-F238E27FC236}">
                <a16:creationId xmlns:a16="http://schemas.microsoft.com/office/drawing/2014/main" id="{1E0D7CC3-2E9E-4993-AA7E-7F25B6E0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213100"/>
            <a:ext cx="1012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Innovation </a:t>
            </a:r>
          </a:p>
        </p:txBody>
      </p:sp>
      <p:sp>
        <p:nvSpPr>
          <p:cNvPr id="14348" name="TextBox 16">
            <a:extLst>
              <a:ext uri="{FF2B5EF4-FFF2-40B4-BE49-F238E27FC236}">
                <a16:creationId xmlns:a16="http://schemas.microsoft.com/office/drawing/2014/main" id="{E8420841-066D-46CC-8147-F434E4539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Data handling </a:t>
            </a:r>
          </a:p>
        </p:txBody>
      </p:sp>
      <p:sp>
        <p:nvSpPr>
          <p:cNvPr id="14349" name="TextBox 17">
            <a:extLst>
              <a:ext uri="{FF2B5EF4-FFF2-40B4-BE49-F238E27FC236}">
                <a16:creationId xmlns:a16="http://schemas.microsoft.com/office/drawing/2014/main" id="{B3005F44-1935-4565-B8C5-4B2C4F228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573463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Experimentation </a:t>
            </a:r>
          </a:p>
        </p:txBody>
      </p:sp>
      <p:sp>
        <p:nvSpPr>
          <p:cNvPr id="14350" name="TextBox 19">
            <a:extLst>
              <a:ext uri="{FF2B5EF4-FFF2-40B4-BE49-F238E27FC236}">
                <a16:creationId xmlns:a16="http://schemas.microsoft.com/office/drawing/2014/main" id="{278FA51F-1527-49AD-8154-48DCCD3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076700"/>
            <a:ext cx="172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Giving / accepting criticism  </a:t>
            </a:r>
          </a:p>
        </p:txBody>
      </p:sp>
      <p:sp>
        <p:nvSpPr>
          <p:cNvPr id="14351" name="TextBox 20">
            <a:extLst>
              <a:ext uri="{FF2B5EF4-FFF2-40B4-BE49-F238E27FC236}">
                <a16:creationId xmlns:a16="http://schemas.microsoft.com/office/drawing/2014/main" id="{01398C57-4580-4BA2-B595-2B977578B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581525"/>
            <a:ext cx="1023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Evaluation 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CEF91EB-5338-4381-B38D-993CBA591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916113"/>
            <a:ext cx="7056438" cy="3673475"/>
          </a:xfrm>
          <a:prstGeom prst="ellipse">
            <a:avLst/>
          </a:prstGeom>
          <a:noFill/>
          <a:ln w="25400">
            <a:solidFill>
              <a:srgbClr val="E46C0A"/>
            </a:solidFill>
            <a:prstDash val="sysDot"/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4353" name="Picture 16" descr="NHSlogo.png">
            <a:extLst>
              <a:ext uri="{FF2B5EF4-FFF2-40B4-BE49-F238E27FC236}">
                <a16:creationId xmlns:a16="http://schemas.microsoft.com/office/drawing/2014/main" id="{460AD7FF-3CAF-4515-8720-742F51AAC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4" name="Picture 7">
            <a:extLst>
              <a:ext uri="{FF2B5EF4-FFF2-40B4-BE49-F238E27FC236}">
                <a16:creationId xmlns:a16="http://schemas.microsoft.com/office/drawing/2014/main" id="{E1801322-392A-4E98-8E79-370EB621DF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5" name="Picture 8" descr="steptxtw.png">
            <a:extLst>
              <a:ext uri="{FF2B5EF4-FFF2-40B4-BE49-F238E27FC236}">
                <a16:creationId xmlns:a16="http://schemas.microsoft.com/office/drawing/2014/main" id="{7647AF74-EDF4-49FA-84E4-A9755FFF79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6" name="Picture 3" descr="steplogo.png">
            <a:extLst>
              <a:ext uri="{FF2B5EF4-FFF2-40B4-BE49-F238E27FC236}">
                <a16:creationId xmlns:a16="http://schemas.microsoft.com/office/drawing/2014/main" id="{0F058B08-81F7-42B3-AD70-12FBB3CF7E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37B6DDF-64D3-48C6-9EA0-5E811595406B}"/>
              </a:ext>
            </a:extLst>
          </p:cNvPr>
          <p:cNvSpPr/>
          <p:nvPr/>
        </p:nvSpPr>
        <p:spPr>
          <a:xfrm>
            <a:off x="2916238" y="2997200"/>
            <a:ext cx="3384550" cy="151130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E25EEF35-626B-4F46-B13E-97B4830D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Learning and </a:t>
            </a:r>
            <a:br>
              <a:rPr lang="en-GB" altLang="en-US"/>
            </a:br>
            <a:r>
              <a:rPr lang="en-GB" altLang="en-US"/>
              <a:t>Thinking Skills map</a:t>
            </a:r>
          </a:p>
        </p:txBody>
      </p:sp>
      <p:sp>
        <p:nvSpPr>
          <p:cNvPr id="15364" name="TextBox 4">
            <a:extLst>
              <a:ext uri="{FF2B5EF4-FFF2-40B4-BE49-F238E27FC236}">
                <a16:creationId xmlns:a16="http://schemas.microsoft.com/office/drawing/2014/main" id="{98ADD1C9-E6B4-4D1F-B3DF-DEB3E5F37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41663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Independent</a:t>
            </a:r>
            <a:r>
              <a:rPr lang="en-GB" altLang="en-US" sz="1400">
                <a:solidFill>
                  <a:schemeClr val="bg1"/>
                </a:solidFill>
              </a:rPr>
              <a:t> </a:t>
            </a:r>
            <a:r>
              <a:rPr lang="en-GB" altLang="en-US" sz="1400">
                <a:solidFill>
                  <a:srgbClr val="FFCC33"/>
                </a:solidFill>
              </a:rPr>
              <a:t>enquirers</a:t>
            </a:r>
          </a:p>
        </p:txBody>
      </p:sp>
      <p:sp>
        <p:nvSpPr>
          <p:cNvPr id="15365" name="TextBox 5">
            <a:extLst>
              <a:ext uri="{FF2B5EF4-FFF2-40B4-BE49-F238E27FC236}">
                <a16:creationId xmlns:a16="http://schemas.microsoft.com/office/drawing/2014/main" id="{E45F1434-92D6-4018-A2C1-D9EC84CDD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429000"/>
            <a:ext cx="1528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Creative thinkers</a:t>
            </a:r>
          </a:p>
        </p:txBody>
      </p:sp>
      <p:sp>
        <p:nvSpPr>
          <p:cNvPr id="15366" name="TextBox 6">
            <a:extLst>
              <a:ext uri="{FF2B5EF4-FFF2-40B4-BE49-F238E27FC236}">
                <a16:creationId xmlns:a16="http://schemas.microsoft.com/office/drawing/2014/main" id="{615319EE-42AB-42C1-9023-5BFC5E3C2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60800"/>
            <a:ext cx="166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Reflective learners</a:t>
            </a:r>
          </a:p>
        </p:txBody>
      </p:sp>
      <p:sp>
        <p:nvSpPr>
          <p:cNvPr id="24583" name="TextBox 7">
            <a:extLst>
              <a:ext uri="{FF2B5EF4-FFF2-40B4-BE49-F238E27FC236}">
                <a16:creationId xmlns:a16="http://schemas.microsoft.com/office/drawing/2014/main" id="{06D218C0-F917-4FB0-A486-99F7F1EDF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221163"/>
            <a:ext cx="134778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Team workers </a:t>
            </a:r>
          </a:p>
        </p:txBody>
      </p:sp>
      <p:sp>
        <p:nvSpPr>
          <p:cNvPr id="15368" name="TextBox 11">
            <a:extLst>
              <a:ext uri="{FF2B5EF4-FFF2-40B4-BE49-F238E27FC236}">
                <a16:creationId xmlns:a16="http://schemas.microsoft.com/office/drawing/2014/main" id="{1F923CBD-A475-4385-98F1-39D335ABD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14589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Problem solving</a:t>
            </a:r>
          </a:p>
        </p:txBody>
      </p:sp>
      <p:sp>
        <p:nvSpPr>
          <p:cNvPr id="15369" name="TextBox 12">
            <a:extLst>
              <a:ext uri="{FF2B5EF4-FFF2-40B4-BE49-F238E27FC236}">
                <a16:creationId xmlns:a16="http://schemas.microsoft.com/office/drawing/2014/main" id="{3F89DB99-4038-4B2B-981D-3229A169E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49237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Analysis</a:t>
            </a:r>
          </a:p>
        </p:txBody>
      </p:sp>
      <p:sp>
        <p:nvSpPr>
          <p:cNvPr id="15370" name="TextBox 13">
            <a:extLst>
              <a:ext uri="{FF2B5EF4-FFF2-40B4-BE49-F238E27FC236}">
                <a16:creationId xmlns:a16="http://schemas.microsoft.com/office/drawing/2014/main" id="{75189ACD-2A2C-4BDD-AFEC-09EB23A88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950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Research</a:t>
            </a:r>
          </a:p>
        </p:txBody>
      </p:sp>
      <p:sp>
        <p:nvSpPr>
          <p:cNvPr id="15371" name="TextBox 14">
            <a:extLst>
              <a:ext uri="{FF2B5EF4-FFF2-40B4-BE49-F238E27FC236}">
                <a16:creationId xmlns:a16="http://schemas.microsoft.com/office/drawing/2014/main" id="{687693DF-D87B-4C05-B74C-B484E8EE5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852738"/>
            <a:ext cx="94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Creativity </a:t>
            </a:r>
          </a:p>
        </p:txBody>
      </p:sp>
      <p:sp>
        <p:nvSpPr>
          <p:cNvPr id="15372" name="TextBox 15">
            <a:extLst>
              <a:ext uri="{FF2B5EF4-FFF2-40B4-BE49-F238E27FC236}">
                <a16:creationId xmlns:a16="http://schemas.microsoft.com/office/drawing/2014/main" id="{830ACA20-584B-4D26-9872-E6FBDFB67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213100"/>
            <a:ext cx="1012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Innovation </a:t>
            </a:r>
          </a:p>
        </p:txBody>
      </p:sp>
      <p:sp>
        <p:nvSpPr>
          <p:cNvPr id="15373" name="TextBox 16">
            <a:extLst>
              <a:ext uri="{FF2B5EF4-FFF2-40B4-BE49-F238E27FC236}">
                <a16:creationId xmlns:a16="http://schemas.microsoft.com/office/drawing/2014/main" id="{19B3D748-CAC5-4373-9D91-B8D930910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Data handling </a:t>
            </a:r>
          </a:p>
        </p:txBody>
      </p:sp>
      <p:sp>
        <p:nvSpPr>
          <p:cNvPr id="15374" name="TextBox 17">
            <a:extLst>
              <a:ext uri="{FF2B5EF4-FFF2-40B4-BE49-F238E27FC236}">
                <a16:creationId xmlns:a16="http://schemas.microsoft.com/office/drawing/2014/main" id="{5100F224-8310-406E-8689-949FA8B49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573463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Experimentation </a:t>
            </a:r>
          </a:p>
        </p:txBody>
      </p:sp>
      <p:sp>
        <p:nvSpPr>
          <p:cNvPr id="15375" name="TextBox 19">
            <a:extLst>
              <a:ext uri="{FF2B5EF4-FFF2-40B4-BE49-F238E27FC236}">
                <a16:creationId xmlns:a16="http://schemas.microsoft.com/office/drawing/2014/main" id="{868E2313-FC8F-4D75-B130-102BABD3A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076700"/>
            <a:ext cx="172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Giving / accepting criticism  </a:t>
            </a:r>
          </a:p>
        </p:txBody>
      </p:sp>
      <p:sp>
        <p:nvSpPr>
          <p:cNvPr id="15376" name="TextBox 20">
            <a:extLst>
              <a:ext uri="{FF2B5EF4-FFF2-40B4-BE49-F238E27FC236}">
                <a16:creationId xmlns:a16="http://schemas.microsoft.com/office/drawing/2014/main" id="{9042A8D9-67A1-4095-8C42-A42C74480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581525"/>
            <a:ext cx="1023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Evaluation  </a:t>
            </a:r>
          </a:p>
        </p:txBody>
      </p:sp>
      <p:sp>
        <p:nvSpPr>
          <p:cNvPr id="24595" name="TextBox 21">
            <a:extLst>
              <a:ext uri="{FF2B5EF4-FFF2-40B4-BE49-F238E27FC236}">
                <a16:creationId xmlns:a16="http://schemas.microsoft.com/office/drawing/2014/main" id="{647B7469-AF48-4053-8957-6D797045A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581525"/>
            <a:ext cx="1162050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Cooperating  </a:t>
            </a:r>
          </a:p>
        </p:txBody>
      </p:sp>
      <p:sp>
        <p:nvSpPr>
          <p:cNvPr id="24596" name="TextBox 22">
            <a:extLst>
              <a:ext uri="{FF2B5EF4-FFF2-40B4-BE49-F238E27FC236}">
                <a16:creationId xmlns:a16="http://schemas.microsoft.com/office/drawing/2014/main" id="{7C2D9E35-D760-4059-8E2B-E02CE847F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941888"/>
            <a:ext cx="823913" cy="3063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Leading  </a:t>
            </a:r>
          </a:p>
        </p:txBody>
      </p:sp>
      <p:sp>
        <p:nvSpPr>
          <p:cNvPr id="24597" name="TextBox 23">
            <a:extLst>
              <a:ext uri="{FF2B5EF4-FFF2-40B4-BE49-F238E27FC236}">
                <a16:creationId xmlns:a16="http://schemas.microsoft.com/office/drawing/2014/main" id="{79CDA694-1E47-4B7A-8A9A-8DE996A1B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084763"/>
            <a:ext cx="1431925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Communication   </a:t>
            </a:r>
          </a:p>
        </p:txBody>
      </p:sp>
      <p:sp>
        <p:nvSpPr>
          <p:cNvPr id="24598" name="TextBox 24">
            <a:extLst>
              <a:ext uri="{FF2B5EF4-FFF2-40B4-BE49-F238E27FC236}">
                <a16:creationId xmlns:a16="http://schemas.microsoft.com/office/drawing/2014/main" id="{C8E1F274-9BA9-4308-B20D-A9E847636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797425"/>
            <a:ext cx="1003300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Motivation  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56014F6-A228-445A-BC0C-5EC910AE0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916113"/>
            <a:ext cx="7056438" cy="3673475"/>
          </a:xfrm>
          <a:prstGeom prst="ellipse">
            <a:avLst/>
          </a:prstGeom>
          <a:noFill/>
          <a:ln w="25400">
            <a:solidFill>
              <a:srgbClr val="E46C0A"/>
            </a:solidFill>
            <a:prstDash val="sysDot"/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5382" name="Picture 21" descr="NHSlogo.png">
            <a:extLst>
              <a:ext uri="{FF2B5EF4-FFF2-40B4-BE49-F238E27FC236}">
                <a16:creationId xmlns:a16="http://schemas.microsoft.com/office/drawing/2014/main" id="{FC00A1B8-156E-4164-B59F-8FF871A95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3" name="Picture 7">
            <a:extLst>
              <a:ext uri="{FF2B5EF4-FFF2-40B4-BE49-F238E27FC236}">
                <a16:creationId xmlns:a16="http://schemas.microsoft.com/office/drawing/2014/main" id="{DD378870-36FF-4A77-990C-5E2D2F5EF0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4" name="Picture 8" descr="steptxtw.png">
            <a:extLst>
              <a:ext uri="{FF2B5EF4-FFF2-40B4-BE49-F238E27FC236}">
                <a16:creationId xmlns:a16="http://schemas.microsoft.com/office/drawing/2014/main" id="{63998A5C-89ED-44C7-AE62-E4C2F532B4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5" name="Picture 3" descr="steplogo.png">
            <a:extLst>
              <a:ext uri="{FF2B5EF4-FFF2-40B4-BE49-F238E27FC236}">
                <a16:creationId xmlns:a16="http://schemas.microsoft.com/office/drawing/2014/main" id="{1A3CC3FF-5F95-4854-B519-B89F99DC77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95BA580-BBC0-47A8-B3CC-A62C21A73D7C}"/>
              </a:ext>
            </a:extLst>
          </p:cNvPr>
          <p:cNvSpPr/>
          <p:nvPr/>
        </p:nvSpPr>
        <p:spPr>
          <a:xfrm>
            <a:off x="2916238" y="2997200"/>
            <a:ext cx="3384550" cy="151130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itle 1">
            <a:extLst>
              <a:ext uri="{FF2B5EF4-FFF2-40B4-BE49-F238E27FC236}">
                <a16:creationId xmlns:a16="http://schemas.microsoft.com/office/drawing/2014/main" id="{CD5C2F4C-7F43-410D-8C0B-C9BBF269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Learning and </a:t>
            </a:r>
            <a:br>
              <a:rPr lang="en-GB" altLang="en-US"/>
            </a:br>
            <a:r>
              <a:rPr lang="en-GB" altLang="en-US"/>
              <a:t>Thinking Skills map</a:t>
            </a:r>
          </a:p>
        </p:txBody>
      </p:sp>
      <p:sp>
        <p:nvSpPr>
          <p:cNvPr id="16388" name="TextBox 4">
            <a:extLst>
              <a:ext uri="{FF2B5EF4-FFF2-40B4-BE49-F238E27FC236}">
                <a16:creationId xmlns:a16="http://schemas.microsoft.com/office/drawing/2014/main" id="{084F8412-745D-4D91-B8A7-C120E7128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41663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Independent</a:t>
            </a:r>
            <a:r>
              <a:rPr lang="en-GB" altLang="en-US" sz="1400">
                <a:solidFill>
                  <a:schemeClr val="bg1"/>
                </a:solidFill>
              </a:rPr>
              <a:t> </a:t>
            </a:r>
            <a:r>
              <a:rPr lang="en-GB" altLang="en-US" sz="1400">
                <a:solidFill>
                  <a:srgbClr val="FFCC33"/>
                </a:solidFill>
              </a:rPr>
              <a:t>enquirers</a:t>
            </a:r>
          </a:p>
        </p:txBody>
      </p:sp>
      <p:sp>
        <p:nvSpPr>
          <p:cNvPr id="16389" name="TextBox 5">
            <a:extLst>
              <a:ext uri="{FF2B5EF4-FFF2-40B4-BE49-F238E27FC236}">
                <a16:creationId xmlns:a16="http://schemas.microsoft.com/office/drawing/2014/main" id="{F9EF6360-4E6B-49A7-A0C3-1BB35307D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429000"/>
            <a:ext cx="1528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Creative thinkers</a:t>
            </a:r>
          </a:p>
        </p:txBody>
      </p:sp>
      <p:sp>
        <p:nvSpPr>
          <p:cNvPr id="16390" name="TextBox 6">
            <a:extLst>
              <a:ext uri="{FF2B5EF4-FFF2-40B4-BE49-F238E27FC236}">
                <a16:creationId xmlns:a16="http://schemas.microsoft.com/office/drawing/2014/main" id="{CC65DDDA-7E7E-40F9-869E-CABE4E4A3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60800"/>
            <a:ext cx="166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Reflective learners</a:t>
            </a:r>
          </a:p>
        </p:txBody>
      </p:sp>
      <p:sp>
        <p:nvSpPr>
          <p:cNvPr id="24583" name="TextBox 7">
            <a:extLst>
              <a:ext uri="{FF2B5EF4-FFF2-40B4-BE49-F238E27FC236}">
                <a16:creationId xmlns:a16="http://schemas.microsoft.com/office/drawing/2014/main" id="{6190D66A-3B5E-4225-96DD-148628714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221163"/>
            <a:ext cx="134778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Team workers </a:t>
            </a:r>
          </a:p>
        </p:txBody>
      </p:sp>
      <p:sp>
        <p:nvSpPr>
          <p:cNvPr id="24584" name="TextBox 8">
            <a:extLst>
              <a:ext uri="{FF2B5EF4-FFF2-40B4-BE49-F238E27FC236}">
                <a16:creationId xmlns:a16="http://schemas.microsoft.com/office/drawing/2014/main" id="{5A3BFE6E-3B44-41AD-859F-4E02C55EF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789363"/>
            <a:ext cx="134778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Self-managers</a:t>
            </a:r>
          </a:p>
        </p:txBody>
      </p:sp>
      <p:sp>
        <p:nvSpPr>
          <p:cNvPr id="16393" name="TextBox 11">
            <a:extLst>
              <a:ext uri="{FF2B5EF4-FFF2-40B4-BE49-F238E27FC236}">
                <a16:creationId xmlns:a16="http://schemas.microsoft.com/office/drawing/2014/main" id="{F86D78D0-B4D3-4189-96D3-3FA856E7A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14589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Problem solving</a:t>
            </a:r>
          </a:p>
        </p:txBody>
      </p:sp>
      <p:sp>
        <p:nvSpPr>
          <p:cNvPr id="16394" name="TextBox 12">
            <a:extLst>
              <a:ext uri="{FF2B5EF4-FFF2-40B4-BE49-F238E27FC236}">
                <a16:creationId xmlns:a16="http://schemas.microsoft.com/office/drawing/2014/main" id="{C3220C34-68D2-4AC7-9624-39F315EA5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49237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Analysis</a:t>
            </a:r>
          </a:p>
        </p:txBody>
      </p:sp>
      <p:sp>
        <p:nvSpPr>
          <p:cNvPr id="16395" name="TextBox 13">
            <a:extLst>
              <a:ext uri="{FF2B5EF4-FFF2-40B4-BE49-F238E27FC236}">
                <a16:creationId xmlns:a16="http://schemas.microsoft.com/office/drawing/2014/main" id="{4D82F452-882A-4B99-B81F-E3C3389D8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950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Research</a:t>
            </a:r>
          </a:p>
        </p:txBody>
      </p:sp>
      <p:sp>
        <p:nvSpPr>
          <p:cNvPr id="16396" name="TextBox 14">
            <a:extLst>
              <a:ext uri="{FF2B5EF4-FFF2-40B4-BE49-F238E27FC236}">
                <a16:creationId xmlns:a16="http://schemas.microsoft.com/office/drawing/2014/main" id="{A6E10923-ACBD-4528-BDC8-B29029F30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852738"/>
            <a:ext cx="94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Creativity </a:t>
            </a:r>
          </a:p>
        </p:txBody>
      </p:sp>
      <p:sp>
        <p:nvSpPr>
          <p:cNvPr id="16397" name="TextBox 15">
            <a:extLst>
              <a:ext uri="{FF2B5EF4-FFF2-40B4-BE49-F238E27FC236}">
                <a16:creationId xmlns:a16="http://schemas.microsoft.com/office/drawing/2014/main" id="{57BD8D38-D947-43ED-828F-B6C1C3F70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213100"/>
            <a:ext cx="1012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Innovation </a:t>
            </a:r>
          </a:p>
        </p:txBody>
      </p:sp>
      <p:sp>
        <p:nvSpPr>
          <p:cNvPr id="16398" name="TextBox 16">
            <a:extLst>
              <a:ext uri="{FF2B5EF4-FFF2-40B4-BE49-F238E27FC236}">
                <a16:creationId xmlns:a16="http://schemas.microsoft.com/office/drawing/2014/main" id="{4D20710E-0932-49A6-9B84-5D1273153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Data handling </a:t>
            </a:r>
          </a:p>
        </p:txBody>
      </p:sp>
      <p:sp>
        <p:nvSpPr>
          <p:cNvPr id="16399" name="TextBox 17">
            <a:extLst>
              <a:ext uri="{FF2B5EF4-FFF2-40B4-BE49-F238E27FC236}">
                <a16:creationId xmlns:a16="http://schemas.microsoft.com/office/drawing/2014/main" id="{834EFD3F-5958-4358-96EF-8C4C67914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573463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Experimentation </a:t>
            </a:r>
          </a:p>
        </p:txBody>
      </p:sp>
      <p:sp>
        <p:nvSpPr>
          <p:cNvPr id="16400" name="TextBox 19">
            <a:extLst>
              <a:ext uri="{FF2B5EF4-FFF2-40B4-BE49-F238E27FC236}">
                <a16:creationId xmlns:a16="http://schemas.microsoft.com/office/drawing/2014/main" id="{A4534D12-973D-4736-9DFC-87A2CCC3A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076700"/>
            <a:ext cx="172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Giving / accepting criticism  </a:t>
            </a:r>
          </a:p>
        </p:txBody>
      </p:sp>
      <p:sp>
        <p:nvSpPr>
          <p:cNvPr id="16401" name="TextBox 20">
            <a:extLst>
              <a:ext uri="{FF2B5EF4-FFF2-40B4-BE49-F238E27FC236}">
                <a16:creationId xmlns:a16="http://schemas.microsoft.com/office/drawing/2014/main" id="{2169A09E-7772-4E00-A9FF-177001F14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581525"/>
            <a:ext cx="1023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Evaluation  </a:t>
            </a:r>
          </a:p>
        </p:txBody>
      </p:sp>
      <p:sp>
        <p:nvSpPr>
          <p:cNvPr id="24595" name="TextBox 21">
            <a:extLst>
              <a:ext uri="{FF2B5EF4-FFF2-40B4-BE49-F238E27FC236}">
                <a16:creationId xmlns:a16="http://schemas.microsoft.com/office/drawing/2014/main" id="{C34C6E84-4995-4977-A8EA-84BFB3643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581525"/>
            <a:ext cx="1162050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Cooperating  </a:t>
            </a:r>
          </a:p>
        </p:txBody>
      </p:sp>
      <p:sp>
        <p:nvSpPr>
          <p:cNvPr id="24596" name="TextBox 22">
            <a:extLst>
              <a:ext uri="{FF2B5EF4-FFF2-40B4-BE49-F238E27FC236}">
                <a16:creationId xmlns:a16="http://schemas.microsoft.com/office/drawing/2014/main" id="{58F9969D-3545-4C11-A2CB-E0280A86A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941888"/>
            <a:ext cx="823913" cy="3063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Leading  </a:t>
            </a:r>
          </a:p>
        </p:txBody>
      </p:sp>
      <p:sp>
        <p:nvSpPr>
          <p:cNvPr id="24597" name="TextBox 23">
            <a:extLst>
              <a:ext uri="{FF2B5EF4-FFF2-40B4-BE49-F238E27FC236}">
                <a16:creationId xmlns:a16="http://schemas.microsoft.com/office/drawing/2014/main" id="{1A2435BF-BF2E-46DF-B87B-DE45A9F7A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084763"/>
            <a:ext cx="1431925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Communication   </a:t>
            </a:r>
          </a:p>
        </p:txBody>
      </p:sp>
      <p:sp>
        <p:nvSpPr>
          <p:cNvPr id="24598" name="TextBox 24">
            <a:extLst>
              <a:ext uri="{FF2B5EF4-FFF2-40B4-BE49-F238E27FC236}">
                <a16:creationId xmlns:a16="http://schemas.microsoft.com/office/drawing/2014/main" id="{115039A3-F3B7-4298-AC1F-3300B438E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797425"/>
            <a:ext cx="1003300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Motivation   </a:t>
            </a:r>
          </a:p>
        </p:txBody>
      </p:sp>
      <p:sp>
        <p:nvSpPr>
          <p:cNvPr id="24599" name="TextBox 25">
            <a:extLst>
              <a:ext uri="{FF2B5EF4-FFF2-40B4-BE49-F238E27FC236}">
                <a16:creationId xmlns:a16="http://schemas.microsoft.com/office/drawing/2014/main" id="{B8506D6A-47D7-4D87-88D6-0E914CA20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4437063"/>
            <a:ext cx="842962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Initiative</a:t>
            </a:r>
            <a:r>
              <a:rPr lang="en-GB" sz="1400" dirty="0">
                <a:cs typeface="Arial" charset="0"/>
              </a:rPr>
              <a:t>  </a:t>
            </a:r>
          </a:p>
        </p:txBody>
      </p:sp>
      <p:sp>
        <p:nvSpPr>
          <p:cNvPr id="24600" name="TextBox 26">
            <a:extLst>
              <a:ext uri="{FF2B5EF4-FFF2-40B4-BE49-F238E27FC236}">
                <a16:creationId xmlns:a16="http://schemas.microsoft.com/office/drawing/2014/main" id="{DB041BB1-8B6D-4B4A-BE1E-536A97B2E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716338"/>
            <a:ext cx="1012825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Organised   </a:t>
            </a:r>
          </a:p>
        </p:txBody>
      </p:sp>
      <p:sp>
        <p:nvSpPr>
          <p:cNvPr id="24601" name="TextBox 27">
            <a:extLst>
              <a:ext uri="{FF2B5EF4-FFF2-40B4-BE49-F238E27FC236}">
                <a16:creationId xmlns:a16="http://schemas.microsoft.com/office/drawing/2014/main" id="{F27780DF-507E-447F-8557-9DE6EFFF0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429000"/>
            <a:ext cx="106203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Risk taking  </a:t>
            </a:r>
          </a:p>
        </p:txBody>
      </p:sp>
      <p:sp>
        <p:nvSpPr>
          <p:cNvPr id="24602" name="TextBox 28">
            <a:extLst>
              <a:ext uri="{FF2B5EF4-FFF2-40B4-BE49-F238E27FC236}">
                <a16:creationId xmlns:a16="http://schemas.microsoft.com/office/drawing/2014/main" id="{83DD3EF1-B431-450C-BDE6-649CD89F2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1800225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Time management 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C6BDBDB-6B7F-454E-8A91-38B9DC714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916113"/>
            <a:ext cx="7056438" cy="3673475"/>
          </a:xfrm>
          <a:prstGeom prst="ellipse">
            <a:avLst/>
          </a:prstGeom>
          <a:noFill/>
          <a:ln w="25400">
            <a:solidFill>
              <a:srgbClr val="E46C0A"/>
            </a:solidFill>
            <a:prstDash val="sysDot"/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6411" name="Picture 26" descr="NHSlogo.png">
            <a:extLst>
              <a:ext uri="{FF2B5EF4-FFF2-40B4-BE49-F238E27FC236}">
                <a16:creationId xmlns:a16="http://schemas.microsoft.com/office/drawing/2014/main" id="{483A37F5-D572-47E0-82D3-3C53970CC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2" name="Picture 7">
            <a:extLst>
              <a:ext uri="{FF2B5EF4-FFF2-40B4-BE49-F238E27FC236}">
                <a16:creationId xmlns:a16="http://schemas.microsoft.com/office/drawing/2014/main" id="{50996FF1-E58D-4DCB-AB89-ADEEC102E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3" name="Picture 8" descr="steptxtw.png">
            <a:extLst>
              <a:ext uri="{FF2B5EF4-FFF2-40B4-BE49-F238E27FC236}">
                <a16:creationId xmlns:a16="http://schemas.microsoft.com/office/drawing/2014/main" id="{385C1256-BAAA-42B3-AF95-17092CAC84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4" name="Picture 3" descr="steplogo.png">
            <a:extLst>
              <a:ext uri="{FF2B5EF4-FFF2-40B4-BE49-F238E27FC236}">
                <a16:creationId xmlns:a16="http://schemas.microsoft.com/office/drawing/2014/main" id="{010573DF-3C5E-49F7-BA3D-A30835B35C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A254D9B-39DB-41DC-96F5-4424744B1BFC}"/>
              </a:ext>
            </a:extLst>
          </p:cNvPr>
          <p:cNvSpPr/>
          <p:nvPr/>
        </p:nvSpPr>
        <p:spPr>
          <a:xfrm>
            <a:off x="2916238" y="2997200"/>
            <a:ext cx="3384550" cy="151130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itle 1">
            <a:extLst>
              <a:ext uri="{FF2B5EF4-FFF2-40B4-BE49-F238E27FC236}">
                <a16:creationId xmlns:a16="http://schemas.microsoft.com/office/drawing/2014/main" id="{136BDB37-C2F9-47E0-BD05-AFFEFCB5F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Learning and </a:t>
            </a:r>
            <a:br>
              <a:rPr lang="en-GB" altLang="en-US"/>
            </a:br>
            <a:r>
              <a:rPr lang="en-GB" altLang="en-US"/>
              <a:t>Thinking Skills map</a:t>
            </a:r>
          </a:p>
        </p:txBody>
      </p:sp>
      <p:sp>
        <p:nvSpPr>
          <p:cNvPr id="17412" name="TextBox 4">
            <a:extLst>
              <a:ext uri="{FF2B5EF4-FFF2-40B4-BE49-F238E27FC236}">
                <a16:creationId xmlns:a16="http://schemas.microsoft.com/office/drawing/2014/main" id="{4E9C57A6-8125-45CC-81FA-9F56222CF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41663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Independent</a:t>
            </a:r>
            <a:r>
              <a:rPr lang="en-GB" altLang="en-US" sz="1400">
                <a:solidFill>
                  <a:schemeClr val="bg1"/>
                </a:solidFill>
              </a:rPr>
              <a:t> </a:t>
            </a:r>
            <a:r>
              <a:rPr lang="en-GB" altLang="en-US" sz="1400">
                <a:solidFill>
                  <a:srgbClr val="FFCC33"/>
                </a:solidFill>
              </a:rPr>
              <a:t>enquirers</a:t>
            </a:r>
          </a:p>
        </p:txBody>
      </p:sp>
      <p:sp>
        <p:nvSpPr>
          <p:cNvPr id="17413" name="TextBox 5">
            <a:extLst>
              <a:ext uri="{FF2B5EF4-FFF2-40B4-BE49-F238E27FC236}">
                <a16:creationId xmlns:a16="http://schemas.microsoft.com/office/drawing/2014/main" id="{871EFE9C-9511-4D62-8DFC-C3C4DD9B8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429000"/>
            <a:ext cx="1528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Creative thinkers</a:t>
            </a:r>
          </a:p>
        </p:txBody>
      </p:sp>
      <p:sp>
        <p:nvSpPr>
          <p:cNvPr id="17414" name="TextBox 6">
            <a:extLst>
              <a:ext uri="{FF2B5EF4-FFF2-40B4-BE49-F238E27FC236}">
                <a16:creationId xmlns:a16="http://schemas.microsoft.com/office/drawing/2014/main" id="{7A29427B-3CAC-4C2E-AD10-32CD3B96D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60800"/>
            <a:ext cx="166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Reflective learners</a:t>
            </a:r>
          </a:p>
        </p:txBody>
      </p:sp>
      <p:sp>
        <p:nvSpPr>
          <p:cNvPr id="24583" name="TextBox 7">
            <a:extLst>
              <a:ext uri="{FF2B5EF4-FFF2-40B4-BE49-F238E27FC236}">
                <a16:creationId xmlns:a16="http://schemas.microsoft.com/office/drawing/2014/main" id="{32BA3A99-7659-4BFB-9C71-B13D73B8E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221163"/>
            <a:ext cx="134778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Team workers </a:t>
            </a:r>
          </a:p>
        </p:txBody>
      </p:sp>
      <p:sp>
        <p:nvSpPr>
          <p:cNvPr id="24584" name="TextBox 8">
            <a:extLst>
              <a:ext uri="{FF2B5EF4-FFF2-40B4-BE49-F238E27FC236}">
                <a16:creationId xmlns:a16="http://schemas.microsoft.com/office/drawing/2014/main" id="{D5E30D93-6A57-4652-9E4A-1E22B96C3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789363"/>
            <a:ext cx="134778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Self-managers</a:t>
            </a:r>
          </a:p>
        </p:txBody>
      </p:sp>
      <p:sp>
        <p:nvSpPr>
          <p:cNvPr id="17417" name="TextBox 9">
            <a:extLst>
              <a:ext uri="{FF2B5EF4-FFF2-40B4-BE49-F238E27FC236}">
                <a16:creationId xmlns:a16="http://schemas.microsoft.com/office/drawing/2014/main" id="{CE3FC5E4-3BE6-42BD-BAA1-F8E1F5D71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429000"/>
            <a:ext cx="1892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3366FF"/>
                </a:solidFill>
              </a:rPr>
              <a:t>Effective participators</a:t>
            </a:r>
          </a:p>
        </p:txBody>
      </p:sp>
      <p:sp>
        <p:nvSpPr>
          <p:cNvPr id="17418" name="TextBox 11">
            <a:extLst>
              <a:ext uri="{FF2B5EF4-FFF2-40B4-BE49-F238E27FC236}">
                <a16:creationId xmlns:a16="http://schemas.microsoft.com/office/drawing/2014/main" id="{FABF747B-0EA3-47BC-82E8-16D1F5A85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14589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Problem solving</a:t>
            </a:r>
          </a:p>
        </p:txBody>
      </p:sp>
      <p:sp>
        <p:nvSpPr>
          <p:cNvPr id="17419" name="TextBox 12">
            <a:extLst>
              <a:ext uri="{FF2B5EF4-FFF2-40B4-BE49-F238E27FC236}">
                <a16:creationId xmlns:a16="http://schemas.microsoft.com/office/drawing/2014/main" id="{1AD0FDBF-C0F9-4160-8DE9-AA246C1E2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49237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Analysis</a:t>
            </a:r>
          </a:p>
        </p:txBody>
      </p:sp>
      <p:sp>
        <p:nvSpPr>
          <p:cNvPr id="17420" name="TextBox 13">
            <a:extLst>
              <a:ext uri="{FF2B5EF4-FFF2-40B4-BE49-F238E27FC236}">
                <a16:creationId xmlns:a16="http://schemas.microsoft.com/office/drawing/2014/main" id="{A8A930B1-A1C5-4CAA-96ED-D1D659735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05038"/>
            <a:ext cx="950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Research</a:t>
            </a:r>
          </a:p>
        </p:txBody>
      </p:sp>
      <p:sp>
        <p:nvSpPr>
          <p:cNvPr id="17421" name="TextBox 14">
            <a:extLst>
              <a:ext uri="{FF2B5EF4-FFF2-40B4-BE49-F238E27FC236}">
                <a16:creationId xmlns:a16="http://schemas.microsoft.com/office/drawing/2014/main" id="{30EFFA2E-0140-470A-B687-B5F581FBA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852738"/>
            <a:ext cx="94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Creativity </a:t>
            </a:r>
          </a:p>
        </p:txBody>
      </p:sp>
      <p:sp>
        <p:nvSpPr>
          <p:cNvPr id="17422" name="TextBox 15">
            <a:extLst>
              <a:ext uri="{FF2B5EF4-FFF2-40B4-BE49-F238E27FC236}">
                <a16:creationId xmlns:a16="http://schemas.microsoft.com/office/drawing/2014/main" id="{679FB41E-2E7B-48EB-ABCB-273F43874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213100"/>
            <a:ext cx="1012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Innovation </a:t>
            </a:r>
          </a:p>
        </p:txBody>
      </p:sp>
      <p:sp>
        <p:nvSpPr>
          <p:cNvPr id="17423" name="TextBox 16">
            <a:extLst>
              <a:ext uri="{FF2B5EF4-FFF2-40B4-BE49-F238E27FC236}">
                <a16:creationId xmlns:a16="http://schemas.microsoft.com/office/drawing/2014/main" id="{448A5B88-2914-420D-B801-29BF8488F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338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CC33"/>
                </a:solidFill>
              </a:rPr>
              <a:t>Data handling </a:t>
            </a:r>
          </a:p>
        </p:txBody>
      </p:sp>
      <p:sp>
        <p:nvSpPr>
          <p:cNvPr id="17424" name="TextBox 17">
            <a:extLst>
              <a:ext uri="{FF2B5EF4-FFF2-40B4-BE49-F238E27FC236}">
                <a16:creationId xmlns:a16="http://schemas.microsoft.com/office/drawing/2014/main" id="{AE449050-DACE-468D-9ADE-EE105DA9F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573463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8000"/>
                </a:solidFill>
              </a:rPr>
              <a:t>Experimentation </a:t>
            </a:r>
          </a:p>
        </p:txBody>
      </p:sp>
      <p:sp>
        <p:nvSpPr>
          <p:cNvPr id="17425" name="TextBox 19">
            <a:extLst>
              <a:ext uri="{FF2B5EF4-FFF2-40B4-BE49-F238E27FC236}">
                <a16:creationId xmlns:a16="http://schemas.microsoft.com/office/drawing/2014/main" id="{31802B96-5801-461D-AC45-BF046DC8F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076700"/>
            <a:ext cx="172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Giving / accepting criticism  </a:t>
            </a:r>
          </a:p>
        </p:txBody>
      </p:sp>
      <p:sp>
        <p:nvSpPr>
          <p:cNvPr id="17426" name="TextBox 20">
            <a:extLst>
              <a:ext uri="{FF2B5EF4-FFF2-40B4-BE49-F238E27FC236}">
                <a16:creationId xmlns:a16="http://schemas.microsoft.com/office/drawing/2014/main" id="{6BBF1246-54FA-468B-A29B-13261C1A7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581525"/>
            <a:ext cx="1023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6600"/>
                </a:solidFill>
              </a:rPr>
              <a:t>Evaluation  </a:t>
            </a:r>
          </a:p>
        </p:txBody>
      </p:sp>
      <p:sp>
        <p:nvSpPr>
          <p:cNvPr id="24595" name="TextBox 21">
            <a:extLst>
              <a:ext uri="{FF2B5EF4-FFF2-40B4-BE49-F238E27FC236}">
                <a16:creationId xmlns:a16="http://schemas.microsoft.com/office/drawing/2014/main" id="{749468F1-9D38-4252-A50F-92B0CB19B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581525"/>
            <a:ext cx="1162050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Cooperating  </a:t>
            </a:r>
          </a:p>
        </p:txBody>
      </p:sp>
      <p:sp>
        <p:nvSpPr>
          <p:cNvPr id="24596" name="TextBox 22">
            <a:extLst>
              <a:ext uri="{FF2B5EF4-FFF2-40B4-BE49-F238E27FC236}">
                <a16:creationId xmlns:a16="http://schemas.microsoft.com/office/drawing/2014/main" id="{5BBB003B-E4E8-4D89-AC01-B6A1643B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941888"/>
            <a:ext cx="823913" cy="3063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Leading  </a:t>
            </a:r>
          </a:p>
        </p:txBody>
      </p:sp>
      <p:sp>
        <p:nvSpPr>
          <p:cNvPr id="24597" name="TextBox 23">
            <a:extLst>
              <a:ext uri="{FF2B5EF4-FFF2-40B4-BE49-F238E27FC236}">
                <a16:creationId xmlns:a16="http://schemas.microsoft.com/office/drawing/2014/main" id="{49BF2960-97E6-49F2-BD6F-1EB59D676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084763"/>
            <a:ext cx="1431925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Communication   </a:t>
            </a:r>
          </a:p>
        </p:txBody>
      </p:sp>
      <p:sp>
        <p:nvSpPr>
          <p:cNvPr id="24598" name="TextBox 24">
            <a:extLst>
              <a:ext uri="{FF2B5EF4-FFF2-40B4-BE49-F238E27FC236}">
                <a16:creationId xmlns:a16="http://schemas.microsoft.com/office/drawing/2014/main" id="{3757054D-73D6-4239-927E-67FEF0045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797425"/>
            <a:ext cx="1003300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Motivation   </a:t>
            </a:r>
          </a:p>
        </p:txBody>
      </p:sp>
      <p:sp>
        <p:nvSpPr>
          <p:cNvPr id="24599" name="TextBox 25">
            <a:extLst>
              <a:ext uri="{FF2B5EF4-FFF2-40B4-BE49-F238E27FC236}">
                <a16:creationId xmlns:a16="http://schemas.microsoft.com/office/drawing/2014/main" id="{4E655E9C-D7A8-4E70-B13A-4E7B5217B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4437063"/>
            <a:ext cx="842962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Initiative</a:t>
            </a:r>
            <a:r>
              <a:rPr lang="en-GB" sz="1400" dirty="0">
                <a:cs typeface="Arial" charset="0"/>
              </a:rPr>
              <a:t>  </a:t>
            </a:r>
          </a:p>
        </p:txBody>
      </p:sp>
      <p:sp>
        <p:nvSpPr>
          <p:cNvPr id="24600" name="TextBox 26">
            <a:extLst>
              <a:ext uri="{FF2B5EF4-FFF2-40B4-BE49-F238E27FC236}">
                <a16:creationId xmlns:a16="http://schemas.microsoft.com/office/drawing/2014/main" id="{F2EE56BD-A47B-401C-AD8C-CC60806B3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716338"/>
            <a:ext cx="1012825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Organised   </a:t>
            </a:r>
          </a:p>
        </p:txBody>
      </p:sp>
      <p:sp>
        <p:nvSpPr>
          <p:cNvPr id="24601" name="TextBox 27">
            <a:extLst>
              <a:ext uri="{FF2B5EF4-FFF2-40B4-BE49-F238E27FC236}">
                <a16:creationId xmlns:a16="http://schemas.microsoft.com/office/drawing/2014/main" id="{09F2F34A-D0C8-480B-9C99-CB61EDE95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429000"/>
            <a:ext cx="1062038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Risk taking  </a:t>
            </a:r>
          </a:p>
        </p:txBody>
      </p:sp>
      <p:sp>
        <p:nvSpPr>
          <p:cNvPr id="24602" name="TextBox 28">
            <a:extLst>
              <a:ext uri="{FF2B5EF4-FFF2-40B4-BE49-F238E27FC236}">
                <a16:creationId xmlns:a16="http://schemas.microsoft.com/office/drawing/2014/main" id="{AC2B7D71-1272-4FE0-86B6-64A7E735C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1800225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Time management  </a:t>
            </a:r>
          </a:p>
        </p:txBody>
      </p:sp>
      <p:sp>
        <p:nvSpPr>
          <p:cNvPr id="24603" name="TextBox 29">
            <a:extLst>
              <a:ext uri="{FF2B5EF4-FFF2-40B4-BE49-F238E27FC236}">
                <a16:creationId xmlns:a16="http://schemas.microsoft.com/office/drawing/2014/main" id="{6B6F6783-772A-4A5E-8394-4767F8C93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141663"/>
            <a:ext cx="1050925" cy="3063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Discussion</a:t>
            </a:r>
          </a:p>
        </p:txBody>
      </p:sp>
      <p:sp>
        <p:nvSpPr>
          <p:cNvPr id="24604" name="TextBox 30">
            <a:extLst>
              <a:ext uri="{FF2B5EF4-FFF2-40B4-BE49-F238E27FC236}">
                <a16:creationId xmlns:a16="http://schemas.microsoft.com/office/drawing/2014/main" id="{097F8085-75AE-4BE8-A0D7-FEC101A0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924175"/>
            <a:ext cx="1090612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Negotiation</a:t>
            </a:r>
          </a:p>
        </p:txBody>
      </p:sp>
      <p:sp>
        <p:nvSpPr>
          <p:cNvPr id="24605" name="TextBox 31">
            <a:extLst>
              <a:ext uri="{FF2B5EF4-FFF2-40B4-BE49-F238E27FC236}">
                <a16:creationId xmlns:a16="http://schemas.microsoft.com/office/drawing/2014/main" id="{F3E0D48B-8ED9-4056-A3BF-C732B5651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565400"/>
            <a:ext cx="1090613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Confidence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5C9291F-B460-405B-8115-F9F03AC35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916113"/>
            <a:ext cx="7056438" cy="3673475"/>
          </a:xfrm>
          <a:prstGeom prst="ellipse">
            <a:avLst/>
          </a:prstGeom>
          <a:noFill/>
          <a:ln w="25400">
            <a:solidFill>
              <a:srgbClr val="E46C0A"/>
            </a:solidFill>
            <a:prstDash val="sysDot"/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7439" name="Picture 30" descr="NHSlogo.png">
            <a:extLst>
              <a:ext uri="{FF2B5EF4-FFF2-40B4-BE49-F238E27FC236}">
                <a16:creationId xmlns:a16="http://schemas.microsoft.com/office/drawing/2014/main" id="{E87C38A0-9BB9-4539-9B3B-9E65CF724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0" name="Picture 7">
            <a:extLst>
              <a:ext uri="{FF2B5EF4-FFF2-40B4-BE49-F238E27FC236}">
                <a16:creationId xmlns:a16="http://schemas.microsoft.com/office/drawing/2014/main" id="{56C0E07D-2869-42B7-8692-18969412F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1" name="Picture 8" descr="steptxtw.png">
            <a:extLst>
              <a:ext uri="{FF2B5EF4-FFF2-40B4-BE49-F238E27FC236}">
                <a16:creationId xmlns:a16="http://schemas.microsoft.com/office/drawing/2014/main" id="{8F10C11C-FAC0-4350-B055-4AF06BB43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2" name="Picture 3" descr="steplogo.png">
            <a:extLst>
              <a:ext uri="{FF2B5EF4-FFF2-40B4-BE49-F238E27FC236}">
                <a16:creationId xmlns:a16="http://schemas.microsoft.com/office/drawing/2014/main" id="{8F2BB2DC-04E0-43F0-B21D-BB4D7A9E60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1CD240C-2CF5-4534-8D4E-EC8068EF5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Pre-task: </a:t>
            </a:r>
            <a:br>
              <a:rPr lang="en-US" altLang="en-US"/>
            </a:br>
            <a:r>
              <a:rPr lang="en-US" altLang="en-US"/>
              <a:t>Positive things 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11398-FE43-4B01-B6B2-EED0FF93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Write a list of positive things about you.</a:t>
            </a:r>
          </a:p>
          <a:p>
            <a:pPr marL="0" indent="0">
              <a:buFont typeface="Arial" charset="0"/>
              <a:buNone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You can include: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</a:rPr>
              <a:t>Positive </a:t>
            </a:r>
            <a:r>
              <a:rPr lang="en-US" dirty="0" err="1">
                <a:ea typeface="ＭＳ Ｐゴシック" charset="0"/>
              </a:rPr>
              <a:t>behaviour</a:t>
            </a:r>
            <a:r>
              <a:rPr lang="en-US" dirty="0">
                <a:ea typeface="ＭＳ Ｐゴシック" charset="0"/>
              </a:rPr>
              <a:t> such as punctuality (</a:t>
            </a:r>
            <a:r>
              <a:rPr lang="en-US" dirty="0" err="1">
                <a:ea typeface="ＭＳ Ｐゴシック" charset="0"/>
              </a:rPr>
              <a:t>e.g.turning</a:t>
            </a:r>
            <a:r>
              <a:rPr lang="en-US" dirty="0">
                <a:ea typeface="ＭＳ Ｐゴシック" charset="0"/>
              </a:rPr>
              <a:t> up on time for class), reliability (e.g. completing homework), etc.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</a:rPr>
              <a:t>Things you are good at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</a:rPr>
              <a:t>Personal achievements 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Ask the person next to you to tell you something positive to start your list.</a:t>
            </a:r>
          </a:p>
        </p:txBody>
      </p:sp>
      <p:pic>
        <p:nvPicPr>
          <p:cNvPr id="18436" name="Picture 3" descr="NHSlogo.png">
            <a:extLst>
              <a:ext uri="{FF2B5EF4-FFF2-40B4-BE49-F238E27FC236}">
                <a16:creationId xmlns:a16="http://schemas.microsoft.com/office/drawing/2014/main" id="{2B50DC5B-396D-410E-9E60-7332C2127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7">
            <a:extLst>
              <a:ext uri="{FF2B5EF4-FFF2-40B4-BE49-F238E27FC236}">
                <a16:creationId xmlns:a16="http://schemas.microsoft.com/office/drawing/2014/main" id="{9698638D-D3B7-4F30-8470-EE553AE72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8" descr="steptxtw.png">
            <a:extLst>
              <a:ext uri="{FF2B5EF4-FFF2-40B4-BE49-F238E27FC236}">
                <a16:creationId xmlns:a16="http://schemas.microsoft.com/office/drawing/2014/main" id="{18BF40A8-1406-4334-A669-B8AF9DFA7E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3" descr="steplogo.png">
            <a:extLst>
              <a:ext uri="{FF2B5EF4-FFF2-40B4-BE49-F238E27FC236}">
                <a16:creationId xmlns:a16="http://schemas.microsoft.com/office/drawing/2014/main" id="{811B3BE5-397F-43B2-A95B-D9EBA4E4F3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F38094E-A708-4EDB-8CC2-07DD00317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Your task: My skills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98072514-C109-4EE6-A9A3-51C498734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6799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Use the skills map template. Against each personal, learning and thinking skill, try to think of a time that you have used those skills. For example: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D5CA4DB-0D61-44CB-84F8-E9612F0ECC69}"/>
              </a:ext>
            </a:extLst>
          </p:cNvPr>
          <p:cNvSpPr/>
          <p:nvPr/>
        </p:nvSpPr>
        <p:spPr>
          <a:xfrm>
            <a:off x="1187450" y="2636838"/>
            <a:ext cx="6769100" cy="3313112"/>
          </a:xfrm>
          <a:prstGeom prst="ellipse">
            <a:avLst/>
          </a:prstGeom>
          <a:noFill/>
          <a:ln>
            <a:solidFill>
              <a:schemeClr val="accent6">
                <a:lumMod val="75000"/>
                <a:alpha val="98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461" name="TextBox 11">
            <a:extLst>
              <a:ext uri="{FF2B5EF4-FFF2-40B4-BE49-F238E27FC236}">
                <a16:creationId xmlns:a16="http://schemas.microsoft.com/office/drawing/2014/main" id="{D14BC3D0-797E-4215-94E6-039EED33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833688"/>
            <a:ext cx="1800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Completed a science project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7DF54-346D-4A29-A1FA-E819C85A361F}"/>
              </a:ext>
            </a:extLst>
          </p:cNvPr>
          <p:cNvCxnSpPr/>
          <p:nvPr/>
        </p:nvCxnSpPr>
        <p:spPr>
          <a:xfrm rot="5400000" flipH="1" flipV="1">
            <a:off x="4437063" y="3490913"/>
            <a:ext cx="269875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928BB6-4235-4C0C-95F8-D2FD2BA86A1B}"/>
              </a:ext>
            </a:extLst>
          </p:cNvPr>
          <p:cNvCxnSpPr/>
          <p:nvPr/>
        </p:nvCxnSpPr>
        <p:spPr>
          <a:xfrm flipV="1">
            <a:off x="6227763" y="4005263"/>
            <a:ext cx="215900" cy="1444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40">
            <a:extLst>
              <a:ext uri="{FF2B5EF4-FFF2-40B4-BE49-F238E27FC236}">
                <a16:creationId xmlns:a16="http://schemas.microsoft.com/office/drawing/2014/main" id="{CEC1B1DC-57B8-4B41-83C3-854EF7FAA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502025"/>
            <a:ext cx="1584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Designed my own website</a:t>
            </a:r>
          </a:p>
        </p:txBody>
      </p:sp>
      <p:sp>
        <p:nvSpPr>
          <p:cNvPr id="19465" name="TextBox 41">
            <a:extLst>
              <a:ext uri="{FF2B5EF4-FFF2-40B4-BE49-F238E27FC236}">
                <a16:creationId xmlns:a16="http://schemas.microsoft.com/office/drawing/2014/main" id="{A19B39AC-DFAE-4942-848C-5866FD71B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4941888"/>
            <a:ext cx="15827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Organised a fundraising event</a:t>
            </a:r>
          </a:p>
        </p:txBody>
      </p:sp>
      <p:sp>
        <p:nvSpPr>
          <p:cNvPr id="19466" name="TextBox 42">
            <a:extLst>
              <a:ext uri="{FF2B5EF4-FFF2-40B4-BE49-F238E27FC236}">
                <a16:creationId xmlns:a16="http://schemas.microsoft.com/office/drawing/2014/main" id="{73E598B5-706E-4C75-B300-043618C4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5300663"/>
            <a:ext cx="1871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Team leader for the enterprise challenge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241193-901A-4BB5-8E59-FDD5D3E7D4E4}"/>
              </a:ext>
            </a:extLst>
          </p:cNvPr>
          <p:cNvCxnSpPr/>
          <p:nvPr/>
        </p:nvCxnSpPr>
        <p:spPr>
          <a:xfrm rot="10800000" flipV="1">
            <a:off x="2843213" y="4868863"/>
            <a:ext cx="431800" cy="1444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8BA5B95-913F-46FF-98FC-E95531B4627F}"/>
              </a:ext>
            </a:extLst>
          </p:cNvPr>
          <p:cNvCxnSpPr/>
          <p:nvPr/>
        </p:nvCxnSpPr>
        <p:spPr>
          <a:xfrm rot="10800000">
            <a:off x="2771775" y="4076700"/>
            <a:ext cx="217488" cy="88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A5D8347-5925-4236-850B-16515A289DD7}"/>
              </a:ext>
            </a:extLst>
          </p:cNvPr>
          <p:cNvSpPr/>
          <p:nvPr/>
        </p:nvSpPr>
        <p:spPr>
          <a:xfrm>
            <a:off x="2916238" y="3625850"/>
            <a:ext cx="3384550" cy="1511300"/>
          </a:xfrm>
          <a:prstGeom prst="ellipse">
            <a:avLst/>
          </a:prstGeom>
          <a:solidFill>
            <a:srgbClr val="17375E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TextBox 4">
            <a:extLst>
              <a:ext uri="{FF2B5EF4-FFF2-40B4-BE49-F238E27FC236}">
                <a16:creationId xmlns:a16="http://schemas.microsoft.com/office/drawing/2014/main" id="{A760727F-EE45-485E-9A38-0A3856E60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678238"/>
            <a:ext cx="197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</a:rPr>
              <a:t>Independent enquirers</a:t>
            </a:r>
          </a:p>
        </p:txBody>
      </p:sp>
      <p:sp>
        <p:nvSpPr>
          <p:cNvPr id="19471" name="TextBox 5">
            <a:extLst>
              <a:ext uri="{FF2B5EF4-FFF2-40B4-BE49-F238E27FC236}">
                <a16:creationId xmlns:a16="http://schemas.microsoft.com/office/drawing/2014/main" id="{9E212C61-B377-4995-A069-52D14A72E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057650"/>
            <a:ext cx="1528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</a:rPr>
              <a:t>Creative thinkers</a:t>
            </a:r>
          </a:p>
        </p:txBody>
      </p:sp>
      <p:sp>
        <p:nvSpPr>
          <p:cNvPr id="19472" name="TextBox 6">
            <a:extLst>
              <a:ext uri="{FF2B5EF4-FFF2-40B4-BE49-F238E27FC236}">
                <a16:creationId xmlns:a16="http://schemas.microsoft.com/office/drawing/2014/main" id="{7A43E14C-19B8-420D-BFF7-3D0248F3B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541838"/>
            <a:ext cx="166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</a:rPr>
              <a:t>Reflective learners</a:t>
            </a:r>
          </a:p>
        </p:txBody>
      </p:sp>
      <p:sp>
        <p:nvSpPr>
          <p:cNvPr id="19473" name="TextBox 7">
            <a:extLst>
              <a:ext uri="{FF2B5EF4-FFF2-40B4-BE49-F238E27FC236}">
                <a16:creationId xmlns:a16="http://schemas.microsoft.com/office/drawing/2014/main" id="{8B0E0E0D-9332-4942-9ED3-2F89E51A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849813"/>
            <a:ext cx="13477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</a:rPr>
              <a:t>Team workers </a:t>
            </a:r>
          </a:p>
        </p:txBody>
      </p:sp>
      <p:sp>
        <p:nvSpPr>
          <p:cNvPr id="19474" name="TextBox 8">
            <a:extLst>
              <a:ext uri="{FF2B5EF4-FFF2-40B4-BE49-F238E27FC236}">
                <a16:creationId xmlns:a16="http://schemas.microsoft.com/office/drawing/2014/main" id="{00DD9CE6-255A-416C-96CA-64DE7F29F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0" y="4541838"/>
            <a:ext cx="13477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</a:rPr>
              <a:t>Self-managers</a:t>
            </a:r>
          </a:p>
        </p:txBody>
      </p:sp>
      <p:sp>
        <p:nvSpPr>
          <p:cNvPr id="19475" name="TextBox 9">
            <a:extLst>
              <a:ext uri="{FF2B5EF4-FFF2-40B4-BE49-F238E27FC236}">
                <a16:creationId xmlns:a16="http://schemas.microsoft.com/office/drawing/2014/main" id="{F566ECC6-EB72-4964-A44C-EDD8E7F91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057650"/>
            <a:ext cx="1892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</a:rPr>
              <a:t>Effective participators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C8EB87A-E519-4062-9971-76281A4CF4E5}"/>
              </a:ext>
            </a:extLst>
          </p:cNvPr>
          <p:cNvCxnSpPr/>
          <p:nvPr/>
        </p:nvCxnSpPr>
        <p:spPr>
          <a:xfrm>
            <a:off x="6084888" y="4725988"/>
            <a:ext cx="287337" cy="142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7" name="TextBox 40">
            <a:extLst>
              <a:ext uri="{FF2B5EF4-FFF2-40B4-BE49-F238E27FC236}">
                <a16:creationId xmlns:a16="http://schemas.microsoft.com/office/drawing/2014/main" id="{E3DE7961-3ED7-401A-8501-DF82DB958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797425"/>
            <a:ext cx="1873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Produced a personal development plan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1003450-B132-46B7-8716-5DC665900D81}"/>
              </a:ext>
            </a:extLst>
          </p:cNvPr>
          <p:cNvCxnSpPr>
            <a:stCxn id="19473" idx="2"/>
          </p:cNvCxnSpPr>
          <p:nvPr/>
        </p:nvCxnSpPr>
        <p:spPr>
          <a:xfrm rot="5400000">
            <a:off x="4514056" y="5215732"/>
            <a:ext cx="142875" cy="26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TextBox 41">
            <a:extLst>
              <a:ext uri="{FF2B5EF4-FFF2-40B4-BE49-F238E27FC236}">
                <a16:creationId xmlns:a16="http://schemas.microsoft.com/office/drawing/2014/main" id="{C58A0DAC-3ED7-4882-BA10-08775F403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644900"/>
            <a:ext cx="1582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Worked on the school council</a:t>
            </a:r>
          </a:p>
        </p:txBody>
      </p:sp>
      <p:pic>
        <p:nvPicPr>
          <p:cNvPr id="19480" name="Picture 23" descr="NHSlogo.png">
            <a:extLst>
              <a:ext uri="{FF2B5EF4-FFF2-40B4-BE49-F238E27FC236}">
                <a16:creationId xmlns:a16="http://schemas.microsoft.com/office/drawing/2014/main" id="{BDD897A7-A5C0-4090-9983-5F653B9AD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1" name="Picture 7">
            <a:extLst>
              <a:ext uri="{FF2B5EF4-FFF2-40B4-BE49-F238E27FC236}">
                <a16:creationId xmlns:a16="http://schemas.microsoft.com/office/drawing/2014/main" id="{2A495105-17F5-405E-9AE4-EB26ECF8CD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2" name="Picture 8" descr="steptxtw.png">
            <a:extLst>
              <a:ext uri="{FF2B5EF4-FFF2-40B4-BE49-F238E27FC236}">
                <a16:creationId xmlns:a16="http://schemas.microsoft.com/office/drawing/2014/main" id="{4895D1C3-F3B0-443F-9A4A-60F80592F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3" name="Picture 3" descr="steplogo.png">
            <a:extLst>
              <a:ext uri="{FF2B5EF4-FFF2-40B4-BE49-F238E27FC236}">
                <a16:creationId xmlns:a16="http://schemas.microsoft.com/office/drawing/2014/main" id="{65F89119-AB40-49FB-8372-E37B7FFB6A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bg.png">
            <a:extLst>
              <a:ext uri="{FF2B5EF4-FFF2-40B4-BE49-F238E27FC236}">
                <a16:creationId xmlns:a16="http://schemas.microsoft.com/office/drawing/2014/main" id="{9010824C-CAC5-4588-8E18-9816A762C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2202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A078127E-CAB5-45CF-A0D9-4520F3259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36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3600" b="1"/>
              <a:t>Activity 2: CV writing </a:t>
            </a:r>
          </a:p>
        </p:txBody>
      </p:sp>
      <p:pic>
        <p:nvPicPr>
          <p:cNvPr id="20484" name="Picture 2" descr="greenpan.png">
            <a:extLst>
              <a:ext uri="{FF2B5EF4-FFF2-40B4-BE49-F238E27FC236}">
                <a16:creationId xmlns:a16="http://schemas.microsoft.com/office/drawing/2014/main" id="{DC367A5B-A171-46A3-A2A0-282501885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5910263"/>
            <a:ext cx="9269413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 descr="steplogo.png">
            <a:extLst>
              <a:ext uri="{FF2B5EF4-FFF2-40B4-BE49-F238E27FC236}">
                <a16:creationId xmlns:a16="http://schemas.microsoft.com/office/drawing/2014/main" id="{4D9140BE-2CE1-44F6-9188-417E7F2D89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4" descr="NHSlogo.png">
            <a:extLst>
              <a:ext uri="{FF2B5EF4-FFF2-40B4-BE49-F238E27FC236}">
                <a16:creationId xmlns:a16="http://schemas.microsoft.com/office/drawing/2014/main" id="{7305DF66-3660-4ECC-BCD5-025C7F6EB2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5" descr="new worksheets boarder2.png">
            <a:extLst>
              <a:ext uri="{FF2B5EF4-FFF2-40B4-BE49-F238E27FC236}">
                <a16:creationId xmlns:a16="http://schemas.microsoft.com/office/drawing/2014/main" id="{9BC8D818-0D57-468B-A36C-82657F2B15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4941888"/>
            <a:ext cx="9180513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7">
            <a:extLst>
              <a:ext uri="{FF2B5EF4-FFF2-40B4-BE49-F238E27FC236}">
                <a16:creationId xmlns:a16="http://schemas.microsoft.com/office/drawing/2014/main" id="{0ACA4AC4-CB5C-4E8A-84D3-E199011663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8" descr="steptxtw.png">
            <a:extLst>
              <a:ext uri="{FF2B5EF4-FFF2-40B4-BE49-F238E27FC236}">
                <a16:creationId xmlns:a16="http://schemas.microsoft.com/office/drawing/2014/main" id="{F04CE41F-259B-4135-9521-EB22A7F104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bg.png">
            <a:extLst>
              <a:ext uri="{FF2B5EF4-FFF2-40B4-BE49-F238E27FC236}">
                <a16:creationId xmlns:a16="http://schemas.microsoft.com/office/drawing/2014/main" id="{F52AABBB-02AA-4A7B-A5B3-E8176D751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2202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93954B82-C12E-4E7B-A0EF-94CA4F424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36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3600" b="1"/>
              <a:t>Activity 1: My skills</a:t>
            </a:r>
          </a:p>
        </p:txBody>
      </p:sp>
      <p:pic>
        <p:nvPicPr>
          <p:cNvPr id="3076" name="Picture 2" descr="greenpan.png">
            <a:extLst>
              <a:ext uri="{FF2B5EF4-FFF2-40B4-BE49-F238E27FC236}">
                <a16:creationId xmlns:a16="http://schemas.microsoft.com/office/drawing/2014/main" id="{6C22049A-2D0C-42C2-ADF2-E40B8D74C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5910263"/>
            <a:ext cx="9269413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steplogo.png">
            <a:extLst>
              <a:ext uri="{FF2B5EF4-FFF2-40B4-BE49-F238E27FC236}">
                <a16:creationId xmlns:a16="http://schemas.microsoft.com/office/drawing/2014/main" id="{A96A6B01-C96F-447B-ADE6-EF50295DF5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NHSlogo.png">
            <a:extLst>
              <a:ext uri="{FF2B5EF4-FFF2-40B4-BE49-F238E27FC236}">
                <a16:creationId xmlns:a16="http://schemas.microsoft.com/office/drawing/2014/main" id="{8FEACB71-064E-4509-A567-6CBA9FBA56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5" descr="new worksheets boarder2.png">
            <a:extLst>
              <a:ext uri="{FF2B5EF4-FFF2-40B4-BE49-F238E27FC236}">
                <a16:creationId xmlns:a16="http://schemas.microsoft.com/office/drawing/2014/main" id="{3B25A051-4C74-4F23-A02F-ED191D8502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4941888"/>
            <a:ext cx="9180513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>
            <a:extLst>
              <a:ext uri="{FF2B5EF4-FFF2-40B4-BE49-F238E27FC236}">
                <a16:creationId xmlns:a16="http://schemas.microsoft.com/office/drawing/2014/main" id="{F6C284D0-DEF3-4048-A306-37B46C85F6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steptxtw.png">
            <a:extLst>
              <a:ext uri="{FF2B5EF4-FFF2-40B4-BE49-F238E27FC236}">
                <a16:creationId xmlns:a16="http://schemas.microsoft.com/office/drawing/2014/main" id="{69691E6B-913F-4E2A-9949-672C7388A4D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15692BB-F8FB-4187-9828-26226EB7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a CV?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537D444-2E18-47D3-8AAF-BF76F2E54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86688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CV stands for curriculum vitae.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It provides an overview of your education, qualifications, experience and interests.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When recruiting new employees, employers will first look at the CVs supplied by the candidates for the job.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They will often have lots of CVs to read, so it’s important that yours stands out! </a:t>
            </a:r>
          </a:p>
        </p:txBody>
      </p:sp>
      <p:pic>
        <p:nvPicPr>
          <p:cNvPr id="21508" name="Picture 3" descr="NHSlogo.png">
            <a:extLst>
              <a:ext uri="{FF2B5EF4-FFF2-40B4-BE49-F238E27FC236}">
                <a16:creationId xmlns:a16="http://schemas.microsoft.com/office/drawing/2014/main" id="{575F7B6A-0DA4-43B3-BF2F-1C9E39F0B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7">
            <a:extLst>
              <a:ext uri="{FF2B5EF4-FFF2-40B4-BE49-F238E27FC236}">
                <a16:creationId xmlns:a16="http://schemas.microsoft.com/office/drawing/2014/main" id="{A5AC79EE-E737-4332-9F3D-735AEAF27D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8" descr="steptxtw.png">
            <a:extLst>
              <a:ext uri="{FF2B5EF4-FFF2-40B4-BE49-F238E27FC236}">
                <a16:creationId xmlns:a16="http://schemas.microsoft.com/office/drawing/2014/main" id="{D615A912-0F30-464D-ADB3-147150D16F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3" descr="steplogo.png">
            <a:extLst>
              <a:ext uri="{FF2B5EF4-FFF2-40B4-BE49-F238E27FC236}">
                <a16:creationId xmlns:a16="http://schemas.microsoft.com/office/drawing/2014/main" id="{427ECE64-FD99-4235-B019-BE70A0877B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5911D34-2ED0-49F5-B63B-A614519D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Top tips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D07B6603-D587-41A3-AB63-BF33F2926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n-GB" altLang="en-US" b="1"/>
              <a:t>Keep it real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Tell the truth about what you have achieved. Don’t risk someone finding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out that small untruth.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 sz="1200"/>
          </a:p>
          <a:p>
            <a:pPr marL="457200" indent="-457200">
              <a:buFont typeface="Arial" panose="020B0604020202020204" pitchFamily="34" charset="0"/>
              <a:buAutoNum type="arabicPeriod" startAt="2"/>
            </a:pPr>
            <a:r>
              <a:rPr lang="en-GB" altLang="en-US" b="1"/>
              <a:t>Sell yourself</a:t>
            </a:r>
            <a:r>
              <a:rPr lang="en-GB" altLang="en-US"/>
              <a:t>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We’re not very good at blowing our own trumpets, but you should in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your CV. Find ways of being positive about who you are and what you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have achieved.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 sz="1200"/>
          </a:p>
          <a:p>
            <a:pPr marL="457200" indent="-457200">
              <a:buFont typeface="Arial" panose="020B0604020202020204" pitchFamily="34" charset="0"/>
              <a:buAutoNum type="arabicPeriod" startAt="3"/>
            </a:pPr>
            <a:r>
              <a:rPr lang="en-GB" altLang="en-US" b="1"/>
              <a:t>Remember - qualifications and qualities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Employers are not only interested in your school qualifications. Your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qualities are even more important!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  <a:p>
            <a:pPr marL="457200" indent="-457200"/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</p:txBody>
      </p:sp>
      <p:pic>
        <p:nvPicPr>
          <p:cNvPr id="22532" name="Picture 3" descr="NHSlogo.png">
            <a:extLst>
              <a:ext uri="{FF2B5EF4-FFF2-40B4-BE49-F238E27FC236}">
                <a16:creationId xmlns:a16="http://schemas.microsoft.com/office/drawing/2014/main" id="{5945B8C0-CF58-4A66-B054-9DF0D32BA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>
            <a:extLst>
              <a:ext uri="{FF2B5EF4-FFF2-40B4-BE49-F238E27FC236}">
                <a16:creationId xmlns:a16="http://schemas.microsoft.com/office/drawing/2014/main" id="{0FFD4EBA-5EBE-43E0-B57C-DC4E84050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8" descr="steptxtw.png">
            <a:extLst>
              <a:ext uri="{FF2B5EF4-FFF2-40B4-BE49-F238E27FC236}">
                <a16:creationId xmlns:a16="http://schemas.microsoft.com/office/drawing/2014/main" id="{CD72A8BC-D0C5-4A70-8E79-72B0C491DD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3" descr="steplogo.png">
            <a:extLst>
              <a:ext uri="{FF2B5EF4-FFF2-40B4-BE49-F238E27FC236}">
                <a16:creationId xmlns:a16="http://schemas.microsoft.com/office/drawing/2014/main" id="{D455B5FB-679E-496E-8C20-A4F171DFDE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764C90D5-F037-43BF-9CE9-DCDC27AA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Top tips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02E71AA8-9259-4282-A6C6-910102696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 b="1"/>
              <a:t>4.	Sweat the small stuff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Take care over the smallest details in your CV. Inaccurate and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incomplete CVs are immediately rejected by employers. 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 b="1"/>
              <a:t>5.	Match the job</a:t>
            </a:r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Check out what the employer wants in the job description and think 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about how you tell them that you are the person they are looking for!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/>
              <a:t>Always customise your CV to match the job. 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GB" altLang="en-US" b="1"/>
              <a:t>Good luck...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  <a:p>
            <a:pPr marL="457200" indent="-457200">
              <a:buFont typeface="Arial" panose="020B0604020202020204" pitchFamily="34" charset="0"/>
              <a:buNone/>
            </a:pPr>
            <a:endParaRPr lang="en-GB" altLang="en-US"/>
          </a:p>
        </p:txBody>
      </p:sp>
      <p:pic>
        <p:nvPicPr>
          <p:cNvPr id="23556" name="Picture 3" descr="NHSlogo.png">
            <a:extLst>
              <a:ext uri="{FF2B5EF4-FFF2-40B4-BE49-F238E27FC236}">
                <a16:creationId xmlns:a16="http://schemas.microsoft.com/office/drawing/2014/main" id="{BB6E51E7-4FF1-48AC-97E2-B142E3CEE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7">
            <a:extLst>
              <a:ext uri="{FF2B5EF4-FFF2-40B4-BE49-F238E27FC236}">
                <a16:creationId xmlns:a16="http://schemas.microsoft.com/office/drawing/2014/main" id="{D332F93D-0D9E-439A-B885-3E572983E0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8" descr="steptxtw.png">
            <a:extLst>
              <a:ext uri="{FF2B5EF4-FFF2-40B4-BE49-F238E27FC236}">
                <a16:creationId xmlns:a16="http://schemas.microsoft.com/office/drawing/2014/main" id="{CD3531B1-E96B-4C3D-B19F-0386F03BDD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3" descr="steplogo.png">
            <a:extLst>
              <a:ext uri="{FF2B5EF4-FFF2-40B4-BE49-F238E27FC236}">
                <a16:creationId xmlns:a16="http://schemas.microsoft.com/office/drawing/2014/main" id="{63DEACD1-47C5-460F-A436-076E9F3A6B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F14460C-2363-46C8-9FEC-4AF0A97C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CV writing 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6DDA55B4-DC9E-4249-B45E-854F392A7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452596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b="1"/>
              <a:t>Part 1: Contact infornation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The employer may need to call, email or write to you, so make sure these are clear!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(Include thumbnails of relevant part of example CV on these slides – when complete)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</p:txBody>
      </p:sp>
      <p:pic>
        <p:nvPicPr>
          <p:cNvPr id="24580" name="Picture 3" descr="NHSlogo.png">
            <a:extLst>
              <a:ext uri="{FF2B5EF4-FFF2-40B4-BE49-F238E27FC236}">
                <a16:creationId xmlns:a16="http://schemas.microsoft.com/office/drawing/2014/main" id="{7FD0C1AB-6AA6-47D0-A7AE-740589145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7">
            <a:extLst>
              <a:ext uri="{FF2B5EF4-FFF2-40B4-BE49-F238E27FC236}">
                <a16:creationId xmlns:a16="http://schemas.microsoft.com/office/drawing/2014/main" id="{C4F080C8-68AA-4C1D-A141-A00B97FDE7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8" descr="steptxtw.png">
            <a:extLst>
              <a:ext uri="{FF2B5EF4-FFF2-40B4-BE49-F238E27FC236}">
                <a16:creationId xmlns:a16="http://schemas.microsoft.com/office/drawing/2014/main" id="{25C8573D-F4C3-4835-8EF2-02BDE8B1F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3" descr="steplogo.png">
            <a:extLst>
              <a:ext uri="{FF2B5EF4-FFF2-40B4-BE49-F238E27FC236}">
                <a16:creationId xmlns:a16="http://schemas.microsoft.com/office/drawing/2014/main" id="{A531365A-5B0F-4CA8-A71A-749355B90F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5" descr="new worksheets boarder2.png">
            <a:extLst>
              <a:ext uri="{FF2B5EF4-FFF2-40B4-BE49-F238E27FC236}">
                <a16:creationId xmlns:a16="http://schemas.microsoft.com/office/drawing/2014/main" id="{A5A5D0FF-4AC4-44B2-9A12-504A541E23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5157788"/>
            <a:ext cx="9180513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F1BE56C-0F3F-4F61-8549-F8E17ABF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CV writing 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7424C98-B0BF-4029-86BC-DBE62A624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b="1"/>
              <a:t>Part 2: Work history and experience</a:t>
            </a: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This is where you explain the responsibilities you’ve had and what you have learned from them, to demonstrate the experience you’ve gained.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You need to show how your previous experience will help you to do the job you are applying for. Start with the most recent experience.  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You can include volunteering roles too. 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Make sure you include the dates and explain any gaps. 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</p:txBody>
      </p:sp>
      <p:pic>
        <p:nvPicPr>
          <p:cNvPr id="25604" name="Picture 3" descr="NHSlogo.png">
            <a:extLst>
              <a:ext uri="{FF2B5EF4-FFF2-40B4-BE49-F238E27FC236}">
                <a16:creationId xmlns:a16="http://schemas.microsoft.com/office/drawing/2014/main" id="{02AABE40-016C-4E06-986B-B07990F22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>
            <a:extLst>
              <a:ext uri="{FF2B5EF4-FFF2-40B4-BE49-F238E27FC236}">
                <a16:creationId xmlns:a16="http://schemas.microsoft.com/office/drawing/2014/main" id="{B44155E1-DBA0-4617-98A4-3264E550D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8" descr="steptxtw.png">
            <a:extLst>
              <a:ext uri="{FF2B5EF4-FFF2-40B4-BE49-F238E27FC236}">
                <a16:creationId xmlns:a16="http://schemas.microsoft.com/office/drawing/2014/main" id="{74194B44-C8DE-4350-9581-3A2132CED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3" descr="steplogo.png">
            <a:extLst>
              <a:ext uri="{FF2B5EF4-FFF2-40B4-BE49-F238E27FC236}">
                <a16:creationId xmlns:a16="http://schemas.microsoft.com/office/drawing/2014/main" id="{A7EEBC12-970C-4B83-BAA3-30D06C38BC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5" descr="new worksheets boarder2.png">
            <a:extLst>
              <a:ext uri="{FF2B5EF4-FFF2-40B4-BE49-F238E27FC236}">
                <a16:creationId xmlns:a16="http://schemas.microsoft.com/office/drawing/2014/main" id="{B37E8795-B412-4A88-A8DB-CE56420387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5157788"/>
            <a:ext cx="9180513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BCD5FEB0-94D8-4BB6-B988-CFAF35AF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CV writing 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15ECEB5D-B8FE-4897-99B9-C72402BC6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b="1" dirty="0">
                <a:latin typeface="Arial" charset="0"/>
                <a:ea typeface="ＭＳ Ｐゴシック" charset="0"/>
              </a:rPr>
              <a:t>Part 3: Education </a:t>
            </a:r>
          </a:p>
          <a:p>
            <a:pPr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Here you can list your formal qualifications.</a:t>
            </a:r>
          </a:p>
          <a:p>
            <a:pPr marL="0" indent="0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What qualifications are necessary for the job? Have you got the qualifications to apply? </a:t>
            </a:r>
          </a:p>
          <a:p>
            <a:pPr marL="0" indent="0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If so, make sure these are clearly listed on your CV with the most recent first.</a:t>
            </a:r>
          </a:p>
          <a:p>
            <a:pPr marL="0" indent="0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</a:endParaRPr>
          </a:p>
          <a:p>
            <a:pPr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</a:rPr>
              <a:t> </a:t>
            </a:r>
          </a:p>
        </p:txBody>
      </p:sp>
      <p:pic>
        <p:nvPicPr>
          <p:cNvPr id="26628" name="Picture 3" descr="NHSlogo.png">
            <a:extLst>
              <a:ext uri="{FF2B5EF4-FFF2-40B4-BE49-F238E27FC236}">
                <a16:creationId xmlns:a16="http://schemas.microsoft.com/office/drawing/2014/main" id="{F0575F08-3642-49FE-BEC6-9C48C889B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7">
            <a:extLst>
              <a:ext uri="{FF2B5EF4-FFF2-40B4-BE49-F238E27FC236}">
                <a16:creationId xmlns:a16="http://schemas.microsoft.com/office/drawing/2014/main" id="{F16CBB19-6D0A-44E8-B49F-64FFD14D01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8" descr="steptxtw.png">
            <a:extLst>
              <a:ext uri="{FF2B5EF4-FFF2-40B4-BE49-F238E27FC236}">
                <a16:creationId xmlns:a16="http://schemas.microsoft.com/office/drawing/2014/main" id="{C9CDFEA9-48CD-48AC-9B58-32FD516453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3" descr="steplogo.png">
            <a:extLst>
              <a:ext uri="{FF2B5EF4-FFF2-40B4-BE49-F238E27FC236}">
                <a16:creationId xmlns:a16="http://schemas.microsoft.com/office/drawing/2014/main" id="{E6B48CCC-86A1-4641-845A-DF77F94DBB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5" descr="new worksheets boarder2.png">
            <a:extLst>
              <a:ext uri="{FF2B5EF4-FFF2-40B4-BE49-F238E27FC236}">
                <a16:creationId xmlns:a16="http://schemas.microsoft.com/office/drawing/2014/main" id="{AA6F5FE3-905F-4A63-BB09-FC7EAEB143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5229225"/>
            <a:ext cx="9180513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2852BDDE-D373-4C25-92C1-9CA40FAA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CV writing 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E191D11-587E-4C03-9E70-1ADAECAE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b="1"/>
              <a:t>Part 4: Hobbies and interests 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This is the place to discuss anything else that makes you a well-rounded candidate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What skills are needed to do the job? 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Make sure you clearly list your skills and personal qualities to show you’ve got what it takes to do the job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 </a:t>
            </a:r>
          </a:p>
        </p:txBody>
      </p:sp>
      <p:pic>
        <p:nvPicPr>
          <p:cNvPr id="27652" name="Picture 3" descr="NHSlogo.png">
            <a:extLst>
              <a:ext uri="{FF2B5EF4-FFF2-40B4-BE49-F238E27FC236}">
                <a16:creationId xmlns:a16="http://schemas.microsoft.com/office/drawing/2014/main" id="{99C594FA-6693-4F89-B44D-BFC8EBA6D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>
            <a:extLst>
              <a:ext uri="{FF2B5EF4-FFF2-40B4-BE49-F238E27FC236}">
                <a16:creationId xmlns:a16="http://schemas.microsoft.com/office/drawing/2014/main" id="{23DE2EB9-7BFD-4BF7-90A5-F89AC6BD29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8" descr="steptxtw.png">
            <a:extLst>
              <a:ext uri="{FF2B5EF4-FFF2-40B4-BE49-F238E27FC236}">
                <a16:creationId xmlns:a16="http://schemas.microsoft.com/office/drawing/2014/main" id="{1ABACBD4-06B6-46EB-8CAD-5D272E1EC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3" descr="steplogo.png">
            <a:extLst>
              <a:ext uri="{FF2B5EF4-FFF2-40B4-BE49-F238E27FC236}">
                <a16:creationId xmlns:a16="http://schemas.microsoft.com/office/drawing/2014/main" id="{D887F21D-F22C-4510-AC99-8DA63DEF55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5" descr="new worksheets boarder2.png">
            <a:extLst>
              <a:ext uri="{FF2B5EF4-FFF2-40B4-BE49-F238E27FC236}">
                <a16:creationId xmlns:a16="http://schemas.microsoft.com/office/drawing/2014/main" id="{145239B1-7100-446C-BAB6-E61FF49C38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5157788"/>
            <a:ext cx="9180513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8D11C70-63BB-48C6-831A-967E2AF97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CV writing 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CE176917-2357-4C53-8D93-81A62243A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b="1" dirty="0">
                <a:latin typeface="Arial" charset="0"/>
                <a:ea typeface="ＭＳ Ｐゴシック" charset="0"/>
              </a:rPr>
              <a:t>Part 5: References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‘References available on request’ shows that you know responsible people who will vouch for you. </a:t>
            </a:r>
          </a:p>
          <a:p>
            <a:pPr>
              <a:buFont typeface="Arial" charset="0"/>
              <a:buNone/>
              <a:defRPr/>
            </a:pPr>
            <a:endParaRPr lang="en-US" dirty="0">
              <a:ea typeface="ＭＳ Ｐゴシック" charset="0"/>
            </a:endParaRPr>
          </a:p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Leave this line at the end of your CV. </a:t>
            </a:r>
          </a:p>
          <a:p>
            <a:pPr>
              <a:buFont typeface="Arial" charset="0"/>
              <a:buNone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Once you've sent your CV to employers, they can ask you to pass them the contact details of your referees.</a:t>
            </a:r>
          </a:p>
          <a:p>
            <a:pPr>
              <a:buFont typeface="Arial" charset="0"/>
              <a:buNone/>
              <a:defRPr/>
            </a:pPr>
            <a:endParaRPr lang="en-GB" b="1" dirty="0">
              <a:latin typeface="Arial" charset="0"/>
              <a:ea typeface="ＭＳ Ｐゴシック" charset="0"/>
            </a:endParaRPr>
          </a:p>
        </p:txBody>
      </p:sp>
      <p:pic>
        <p:nvPicPr>
          <p:cNvPr id="28676" name="Picture 3" descr="NHSlogo.png">
            <a:extLst>
              <a:ext uri="{FF2B5EF4-FFF2-40B4-BE49-F238E27FC236}">
                <a16:creationId xmlns:a16="http://schemas.microsoft.com/office/drawing/2014/main" id="{A40DF59B-90D3-42CB-8E80-D0753324C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7">
            <a:extLst>
              <a:ext uri="{FF2B5EF4-FFF2-40B4-BE49-F238E27FC236}">
                <a16:creationId xmlns:a16="http://schemas.microsoft.com/office/drawing/2014/main" id="{C77F0FF6-3E12-4E92-B0E1-F27F8D1B1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8" descr="steptxtw.png">
            <a:extLst>
              <a:ext uri="{FF2B5EF4-FFF2-40B4-BE49-F238E27FC236}">
                <a16:creationId xmlns:a16="http://schemas.microsoft.com/office/drawing/2014/main" id="{1A98DFAF-6F0C-457A-95C4-49E507B845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3" descr="steplogo.png">
            <a:extLst>
              <a:ext uri="{FF2B5EF4-FFF2-40B4-BE49-F238E27FC236}">
                <a16:creationId xmlns:a16="http://schemas.microsoft.com/office/drawing/2014/main" id="{F18F654A-CE08-42ED-A6BC-8E03DAB667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5" descr="new worksheets boarder2.png">
            <a:extLst>
              <a:ext uri="{FF2B5EF4-FFF2-40B4-BE49-F238E27FC236}">
                <a16:creationId xmlns:a16="http://schemas.microsoft.com/office/drawing/2014/main" id="{B98778DB-DEC7-41D6-97B6-F74CB736BD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5229225"/>
            <a:ext cx="9180513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0E724206-9211-4FCE-850B-D785A5BC0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Your task: CV Writing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3D692605-550F-4C9C-9885-30FA499C9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Read the job descriptions.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Choose one to write your CV for.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Think about the qualifications, skills and qualities you need to demonstrate in your CV.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/>
              <a:t>You may want to research these job roles further on the Step into the NHS website: </a:t>
            </a:r>
            <a:r>
              <a:rPr lang="en-GB" altLang="en-US" u="sng">
                <a:hlinkClick r:id="rId2"/>
              </a:rPr>
              <a:t>www.stepintothenhs.nhs.uk</a:t>
            </a:r>
            <a:endParaRPr lang="en-GB" altLang="en-US"/>
          </a:p>
        </p:txBody>
      </p:sp>
      <p:pic>
        <p:nvPicPr>
          <p:cNvPr id="29700" name="Picture 3" descr="NHSlogo.png">
            <a:extLst>
              <a:ext uri="{FF2B5EF4-FFF2-40B4-BE49-F238E27FC236}">
                <a16:creationId xmlns:a16="http://schemas.microsoft.com/office/drawing/2014/main" id="{98AB9BBE-B17F-4D44-B627-1F54C1367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7">
            <a:extLst>
              <a:ext uri="{FF2B5EF4-FFF2-40B4-BE49-F238E27FC236}">
                <a16:creationId xmlns:a16="http://schemas.microsoft.com/office/drawing/2014/main" id="{61CB4857-9D78-4699-BBEF-264ECD26E2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8" descr="steptxtw.png">
            <a:extLst>
              <a:ext uri="{FF2B5EF4-FFF2-40B4-BE49-F238E27FC236}">
                <a16:creationId xmlns:a16="http://schemas.microsoft.com/office/drawing/2014/main" id="{06216986-9A2F-4B47-B33F-67DD87A281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 descr="steplogo.png">
            <a:extLst>
              <a:ext uri="{FF2B5EF4-FFF2-40B4-BE49-F238E27FC236}">
                <a16:creationId xmlns:a16="http://schemas.microsoft.com/office/drawing/2014/main" id="{913F3939-1BDA-43B5-8DE4-9252A78ABE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5" descr="new worksheets boarder2.png">
            <a:extLst>
              <a:ext uri="{FF2B5EF4-FFF2-40B4-BE49-F238E27FC236}">
                <a16:creationId xmlns:a16="http://schemas.microsoft.com/office/drawing/2014/main" id="{10D4C082-883F-4C5B-83AC-FB00191EC6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2028"/>
          <a:stretch>
            <a:fillRect/>
          </a:stretch>
        </p:blipFill>
        <p:spPr bwMode="auto">
          <a:xfrm>
            <a:off x="0" y="5229225"/>
            <a:ext cx="9180513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C037578-F620-4EA0-858D-DB52D675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Personal, learning </a:t>
            </a:r>
            <a:br>
              <a:rPr lang="en-GB" altLang="en-US"/>
            </a:br>
            <a:r>
              <a:rPr lang="en-GB" altLang="en-US"/>
              <a:t>and thinking skills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83C065C0-1F7E-41DD-BE39-18C5DF891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  <a:cs typeface="Arial" charset="0"/>
              </a:rPr>
              <a:t>How would you describe these kinds of people?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GB" dirty="0">
                <a:latin typeface="Arial" charset="0"/>
                <a:ea typeface="ＭＳ Ｐゴシック" charset="0"/>
                <a:cs typeface="Arial" charset="0"/>
              </a:rPr>
              <a:t>What do you think they would be good at?</a:t>
            </a:r>
          </a:p>
          <a:p>
            <a:pPr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GB" dirty="0">
              <a:latin typeface="Arial" charset="0"/>
              <a:ea typeface="ＭＳ Ｐゴシック" charset="0"/>
              <a:cs typeface="Arial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63F205-8391-4C1E-A286-5F2F1520945F}"/>
              </a:ext>
            </a:extLst>
          </p:cNvPr>
          <p:cNvGraphicFramePr/>
          <p:nvPr/>
        </p:nvGraphicFramePr>
        <p:xfrm>
          <a:off x="683568" y="2072812"/>
          <a:ext cx="7632848" cy="414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1" name="Picture 4" descr="NHSlogo.png">
            <a:extLst>
              <a:ext uri="{FF2B5EF4-FFF2-40B4-BE49-F238E27FC236}">
                <a16:creationId xmlns:a16="http://schemas.microsoft.com/office/drawing/2014/main" id="{FB91B0BF-3461-439A-81AB-D77BB09F41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>
            <a:extLst>
              <a:ext uri="{FF2B5EF4-FFF2-40B4-BE49-F238E27FC236}">
                <a16:creationId xmlns:a16="http://schemas.microsoft.com/office/drawing/2014/main" id="{E373AB3D-E6A0-400C-9F91-08C6CB4F50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 descr="steptxtw.png">
            <a:extLst>
              <a:ext uri="{FF2B5EF4-FFF2-40B4-BE49-F238E27FC236}">
                <a16:creationId xmlns:a16="http://schemas.microsoft.com/office/drawing/2014/main" id="{3E3CD4ED-BDF4-40E7-8E6C-E2058898E15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3" descr="steplogo.png">
            <a:extLst>
              <a:ext uri="{FF2B5EF4-FFF2-40B4-BE49-F238E27FC236}">
                <a16:creationId xmlns:a16="http://schemas.microsoft.com/office/drawing/2014/main" id="{8AB7FF5D-65AC-4B6D-A5E4-F85CB9874D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7EB11E-CF39-4359-83A3-E464882734B4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611560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3" name="Picture 4" descr="NHSlogo.png">
            <a:extLst>
              <a:ext uri="{FF2B5EF4-FFF2-40B4-BE49-F238E27FC236}">
                <a16:creationId xmlns:a16="http://schemas.microsoft.com/office/drawing/2014/main" id="{C139781F-470D-454E-9EBA-B805D7399B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7">
            <a:extLst>
              <a:ext uri="{FF2B5EF4-FFF2-40B4-BE49-F238E27FC236}">
                <a16:creationId xmlns:a16="http://schemas.microsoft.com/office/drawing/2014/main" id="{72A59256-0B18-4A70-9402-C48018FA55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steptxtw.png">
            <a:extLst>
              <a:ext uri="{FF2B5EF4-FFF2-40B4-BE49-F238E27FC236}">
                <a16:creationId xmlns:a16="http://schemas.microsoft.com/office/drawing/2014/main" id="{8288F4BD-894E-4BA5-A00D-9AEEC73002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" descr="steplogo.png">
            <a:extLst>
              <a:ext uri="{FF2B5EF4-FFF2-40B4-BE49-F238E27FC236}">
                <a16:creationId xmlns:a16="http://schemas.microsoft.com/office/drawing/2014/main" id="{16FB08ED-9513-42B9-A084-028435D792A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2C273A-F6D8-4179-8AAD-0E28AC22C4D6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572464" y="135130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7" name="Picture 2" descr="NHSlogo.png">
            <a:extLst>
              <a:ext uri="{FF2B5EF4-FFF2-40B4-BE49-F238E27FC236}">
                <a16:creationId xmlns:a16="http://schemas.microsoft.com/office/drawing/2014/main" id="{4284405A-3E0A-4CCF-9718-8A6F8A0736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>
            <a:extLst>
              <a:ext uri="{FF2B5EF4-FFF2-40B4-BE49-F238E27FC236}">
                <a16:creationId xmlns:a16="http://schemas.microsoft.com/office/drawing/2014/main" id="{5A44AFAE-7128-49B9-893B-A1E11E098D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steptxtw.png">
            <a:extLst>
              <a:ext uri="{FF2B5EF4-FFF2-40B4-BE49-F238E27FC236}">
                <a16:creationId xmlns:a16="http://schemas.microsoft.com/office/drawing/2014/main" id="{FE026BA1-5FA2-4956-BDD0-7E96A687FA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3" descr="steplogo.png">
            <a:extLst>
              <a:ext uri="{FF2B5EF4-FFF2-40B4-BE49-F238E27FC236}">
                <a16:creationId xmlns:a16="http://schemas.microsoft.com/office/drawing/2014/main" id="{C9FD3D41-3FA3-49EB-8DBA-AD03AB42CB8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594111-99A9-46C1-BAE3-0DC5DA71323E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627687" y="1265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1" name="Picture 2" descr="NHSlogo.png">
            <a:extLst>
              <a:ext uri="{FF2B5EF4-FFF2-40B4-BE49-F238E27FC236}">
                <a16:creationId xmlns:a16="http://schemas.microsoft.com/office/drawing/2014/main" id="{8B508E44-9A2A-45E9-8F03-5AABE051FA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>
            <a:extLst>
              <a:ext uri="{FF2B5EF4-FFF2-40B4-BE49-F238E27FC236}">
                <a16:creationId xmlns:a16="http://schemas.microsoft.com/office/drawing/2014/main" id="{8CDC597B-B24E-4E56-AC7C-8BFFC9BFA79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steptxtw.png">
            <a:extLst>
              <a:ext uri="{FF2B5EF4-FFF2-40B4-BE49-F238E27FC236}">
                <a16:creationId xmlns:a16="http://schemas.microsoft.com/office/drawing/2014/main" id="{4F4B4633-941A-4EAA-91B5-1C3A08DDCE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3" descr="steplogo.png">
            <a:extLst>
              <a:ext uri="{FF2B5EF4-FFF2-40B4-BE49-F238E27FC236}">
                <a16:creationId xmlns:a16="http://schemas.microsoft.com/office/drawing/2014/main" id="{7E3CBE34-C6BD-489F-A357-B7C91438786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5DC66C-8FED-4EA6-8B08-9F2CA6A59E60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609279" y="130572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5" name="Picture 2" descr="NHSlogo.png">
            <a:extLst>
              <a:ext uri="{FF2B5EF4-FFF2-40B4-BE49-F238E27FC236}">
                <a16:creationId xmlns:a16="http://schemas.microsoft.com/office/drawing/2014/main" id="{BE6922CE-3912-4047-8923-9D7F06CB63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>
            <a:extLst>
              <a:ext uri="{FF2B5EF4-FFF2-40B4-BE49-F238E27FC236}">
                <a16:creationId xmlns:a16="http://schemas.microsoft.com/office/drawing/2014/main" id="{D9D86CC3-BD3A-4813-8C64-00A10060D1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steptxtw.png">
            <a:extLst>
              <a:ext uri="{FF2B5EF4-FFF2-40B4-BE49-F238E27FC236}">
                <a16:creationId xmlns:a16="http://schemas.microsoft.com/office/drawing/2014/main" id="{E1A35DBB-826E-4FC3-B6FB-3D4D32621BE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" descr="steplogo.png">
            <a:extLst>
              <a:ext uri="{FF2B5EF4-FFF2-40B4-BE49-F238E27FC236}">
                <a16:creationId xmlns:a16="http://schemas.microsoft.com/office/drawing/2014/main" id="{700467C9-D643-44A2-AD61-FF608180A12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C5B6EC-C69B-4F0E-9E15-4C0E049B236E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467544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9" name="Picture 2" descr="NHSlogo.png">
            <a:extLst>
              <a:ext uri="{FF2B5EF4-FFF2-40B4-BE49-F238E27FC236}">
                <a16:creationId xmlns:a16="http://schemas.microsoft.com/office/drawing/2014/main" id="{B16F9204-4F4B-4D95-86B7-542F484FEC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7">
            <a:extLst>
              <a:ext uri="{FF2B5EF4-FFF2-40B4-BE49-F238E27FC236}">
                <a16:creationId xmlns:a16="http://schemas.microsoft.com/office/drawing/2014/main" id="{FFEDEC96-CEB8-41AD-A032-CA98A423DD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8" descr="steptxtw.png">
            <a:extLst>
              <a:ext uri="{FF2B5EF4-FFF2-40B4-BE49-F238E27FC236}">
                <a16:creationId xmlns:a16="http://schemas.microsoft.com/office/drawing/2014/main" id="{500AD834-E4C6-4CE6-B179-5D9F7F7153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3" descr="steplogo.png">
            <a:extLst>
              <a:ext uri="{FF2B5EF4-FFF2-40B4-BE49-F238E27FC236}">
                <a16:creationId xmlns:a16="http://schemas.microsoft.com/office/drawing/2014/main" id="{84521ECC-90E8-4FE6-9F3C-B7F8CD2AE3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0182E3-D7F6-4DD3-ABD7-EE4922BD7804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590872" y="13425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3" name="Picture 2" descr="NHSlogo.png">
            <a:extLst>
              <a:ext uri="{FF2B5EF4-FFF2-40B4-BE49-F238E27FC236}">
                <a16:creationId xmlns:a16="http://schemas.microsoft.com/office/drawing/2014/main" id="{35CD6E40-CB2D-44BB-BAA0-594F04A776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125"/>
            <a:ext cx="13335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7">
            <a:extLst>
              <a:ext uri="{FF2B5EF4-FFF2-40B4-BE49-F238E27FC236}">
                <a16:creationId xmlns:a16="http://schemas.microsoft.com/office/drawing/2014/main" id="{74EE1A08-3F01-47B2-860E-B5917F5681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132513"/>
            <a:ext cx="92694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 descr="steptxtw.png">
            <a:extLst>
              <a:ext uri="{FF2B5EF4-FFF2-40B4-BE49-F238E27FC236}">
                <a16:creationId xmlns:a16="http://schemas.microsoft.com/office/drawing/2014/main" id="{B962124A-0253-46F7-9513-0A6036AE69A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6381750"/>
            <a:ext cx="3327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3" descr="steplogo.png">
            <a:extLst>
              <a:ext uri="{FF2B5EF4-FFF2-40B4-BE49-F238E27FC236}">
                <a16:creationId xmlns:a16="http://schemas.microsoft.com/office/drawing/2014/main" id="{34E81F6A-CF5C-4D52-A6C7-4EC230256EC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84163"/>
            <a:ext cx="16668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C32102080924AB798DFB3D36AA50F" ma:contentTypeVersion="10" ma:contentTypeDescription="Create a new document." ma:contentTypeScope="" ma:versionID="4bb37d9b9f68b5dc7bf9cd131f23f379">
  <xsd:schema xmlns:xsd="http://www.w3.org/2001/XMLSchema" xmlns:xs="http://www.w3.org/2001/XMLSchema" xmlns:p="http://schemas.microsoft.com/office/2006/metadata/properties" xmlns:ns2="3b3e5673-4507-4bc4-9f0e-2c9b9001ba0d" xmlns:ns3="1337b3a4-4e6e-40fe-a952-a82b8ce22c7d" targetNamespace="http://schemas.microsoft.com/office/2006/metadata/properties" ma:root="true" ma:fieldsID="62af1d79ce0e6686489510ff510d69ae" ns2:_="" ns3:_="">
    <xsd:import namespace="3b3e5673-4507-4bc4-9f0e-2c9b9001ba0d"/>
    <xsd:import namespace="1337b3a4-4e6e-40fe-a952-a82b8ce22c7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e5673-4507-4bc4-9f0e-2c9b9001ba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7b3a4-4e6e-40fe-a952-a82b8ce22c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DF080D-AA66-4B59-BE4F-4ED98F353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3e5673-4507-4bc4-9f0e-2c9b9001ba0d"/>
    <ds:schemaRef ds:uri="1337b3a4-4e6e-40fe-a952-a82b8ce22c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99BD5D-61C5-40BD-922D-8B7EF89229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136F5E-75B8-4E84-A937-DD68E3D9948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377F0CC7-B265-44BB-B7E7-865FB47B90D1}">
  <ds:schemaRefs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1337b3a4-4e6e-40fe-a952-a82b8ce22c7d"/>
    <ds:schemaRef ds:uri="3b3e5673-4507-4bc4-9f0e-2c9b9001ba0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1063</Words>
  <Application>Microsoft Office PowerPoint</Application>
  <PresentationFormat>On-screen Show (4:3)</PresentationFormat>
  <Paragraphs>254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MS PGothic</vt:lpstr>
      <vt:lpstr>Calibri</vt:lpstr>
      <vt:lpstr>Office Theme</vt:lpstr>
      <vt:lpstr>Topic 5:  Preparing for the world of work</vt:lpstr>
      <vt:lpstr>PowerPoint Presentation</vt:lpstr>
      <vt:lpstr>Personal, learning  and thinking skills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Personal, learning  and thinking skills </vt:lpstr>
      <vt:lpstr>Personal Learning and  Thinking Skills map</vt:lpstr>
      <vt:lpstr>Personal Learning and  Thinking Skills map</vt:lpstr>
      <vt:lpstr>Personal Learning and  Thinking Skills map</vt:lpstr>
      <vt:lpstr>Personal Learning and  Thinking Skills map</vt:lpstr>
      <vt:lpstr>Personal Learning and  Thinking Skills map</vt:lpstr>
      <vt:lpstr>Personal Learning and  Thinking Skills map</vt:lpstr>
      <vt:lpstr>Pre-task:  Positive things about me</vt:lpstr>
      <vt:lpstr>Your task: My skills</vt:lpstr>
      <vt:lpstr>PowerPoint Presentation</vt:lpstr>
      <vt:lpstr>What is a CV?</vt:lpstr>
      <vt:lpstr>Top tips</vt:lpstr>
      <vt:lpstr>Top tips</vt:lpstr>
      <vt:lpstr>CV writing </vt:lpstr>
      <vt:lpstr>CV writing </vt:lpstr>
      <vt:lpstr>CV writing </vt:lpstr>
      <vt:lpstr>CV writing </vt:lpstr>
      <vt:lpstr>CV writing </vt:lpstr>
      <vt:lpstr>Your task: CV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5:  Preparing for the world of work</dc:title>
  <dc:creator>user</dc:creator>
  <cp:lastModifiedBy>ALDRICH, Darren</cp:lastModifiedBy>
  <cp:revision>104</cp:revision>
  <dcterms:created xsi:type="dcterms:W3CDTF">2011-08-08T09:29:30Z</dcterms:created>
  <dcterms:modified xsi:type="dcterms:W3CDTF">2019-03-11T14:46:05Z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Louise Grocott</vt:lpwstr>
  </property>
  <property fmtid="{D5CDD505-2E9C-101B-9397-08002B2CF9AE}" pid="3" name="Order">
    <vt:lpwstr>13342800.0000000</vt:lpwstr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display_urn:schemas-microsoft-com:office:office#Author">
    <vt:lpwstr>Louise Grocott</vt:lpwstr>
  </property>
  <property fmtid="{D5CDD505-2E9C-101B-9397-08002B2CF9AE}" pid="7" name="ContentTypeId">
    <vt:lpwstr>0x01010049F0DF2F1C111E4EAFB29662D1C8A807</vt:lpwstr>
  </property>
  <property fmtid="{D5CDD505-2E9C-101B-9397-08002B2CF9AE}" pid="8" name="_SourceUrl">
    <vt:lpwstr/>
  </property>
  <property fmtid="{D5CDD505-2E9C-101B-9397-08002B2CF9AE}" pid="9" name="_SharedFileIndex">
    <vt:lpwstr/>
  </property>
</Properties>
</file>