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60" r:id="rId2"/>
    <p:sldId id="361" r:id="rId3"/>
    <p:sldId id="308" r:id="rId4"/>
    <p:sldId id="310" r:id="rId5"/>
    <p:sldId id="312" r:id="rId6"/>
    <p:sldId id="311" r:id="rId7"/>
    <p:sldId id="313" r:id="rId8"/>
    <p:sldId id="309" r:id="rId9"/>
    <p:sldId id="314" r:id="rId10"/>
    <p:sldId id="317" r:id="rId11"/>
    <p:sldId id="334" r:id="rId12"/>
    <p:sldId id="335" r:id="rId13"/>
    <p:sldId id="321" r:id="rId14"/>
    <p:sldId id="362" r:id="rId15"/>
    <p:sldId id="339" r:id="rId16"/>
    <p:sldId id="341" r:id="rId17"/>
    <p:sldId id="351" r:id="rId18"/>
    <p:sldId id="365" r:id="rId19"/>
    <p:sldId id="363" r:id="rId20"/>
    <p:sldId id="343" r:id="rId21"/>
    <p:sldId id="344" r:id="rId22"/>
    <p:sldId id="346" r:id="rId23"/>
    <p:sldId id="358" r:id="rId24"/>
    <p:sldId id="349" r:id="rId25"/>
    <p:sldId id="364" r:id="rId26"/>
    <p:sldId id="353" r:id="rId27"/>
    <p:sldId id="354" r:id="rId28"/>
    <p:sldId id="359" r:id="rId29"/>
    <p:sldId id="356" r:id="rId30"/>
    <p:sldId id="357" r:id="rId31"/>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0"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24.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0BB25-44CF-054D-96AA-A343221DAB8A}"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817F08D6-4387-684F-9E79-255274CEEB6E}">
      <dgm:prSet phldrT="[Text]"/>
      <dgm:spPr/>
      <dgm:t>
        <a:bodyPr/>
        <a:lstStyle/>
        <a:p>
          <a:r>
            <a:rPr lang="en-US" dirty="0"/>
            <a:t>Exams</a:t>
          </a:r>
        </a:p>
      </dgm:t>
    </dgm:pt>
    <dgm:pt modelId="{0F04FCB5-2FDC-6C49-9B2B-EB1659CD50CE}" type="parTrans" cxnId="{9D0BEBE2-D646-0A43-88C8-330E5E48A8C2}">
      <dgm:prSet/>
      <dgm:spPr/>
      <dgm:t>
        <a:bodyPr/>
        <a:lstStyle/>
        <a:p>
          <a:endParaRPr lang="en-US"/>
        </a:p>
      </dgm:t>
    </dgm:pt>
    <dgm:pt modelId="{9A53D959-2BB5-754E-876F-C66C2C5CD523}" type="sibTrans" cxnId="{9D0BEBE2-D646-0A43-88C8-330E5E48A8C2}">
      <dgm:prSet/>
      <dgm:spPr>
        <a:blipFill rotWithShape="1">
          <a:blip xmlns:r="http://schemas.openxmlformats.org/officeDocument/2006/relationships" r:embed="rId1"/>
          <a:stretch>
            <a:fillRect/>
          </a:stretch>
        </a:blipFill>
      </dgm:spPr>
      <dgm:t>
        <a:bodyPr/>
        <a:lstStyle/>
        <a:p>
          <a:endParaRPr lang="en-US"/>
        </a:p>
      </dgm:t>
    </dgm:pt>
    <dgm:pt modelId="{B849D9B7-3984-B44A-8F7A-C27176195441}">
      <dgm:prSet phldrT="[Text]"/>
      <dgm:spPr/>
      <dgm:t>
        <a:bodyPr/>
        <a:lstStyle/>
        <a:p>
          <a:r>
            <a:rPr lang="en-US" dirty="0"/>
            <a:t>Arguments</a:t>
          </a:r>
        </a:p>
      </dgm:t>
    </dgm:pt>
    <dgm:pt modelId="{0D261D8D-716D-B94E-949B-21F35E14EE41}" type="parTrans" cxnId="{36FC0EA4-93B5-8041-9B02-40A6AECAF53C}">
      <dgm:prSet/>
      <dgm:spPr/>
      <dgm:t>
        <a:bodyPr/>
        <a:lstStyle/>
        <a:p>
          <a:endParaRPr lang="en-US"/>
        </a:p>
      </dgm:t>
    </dgm:pt>
    <dgm:pt modelId="{177B5646-4B81-264F-8C55-0D943F282FF1}" type="sibTrans" cxnId="{36FC0EA4-93B5-8041-9B02-40A6AECAF53C}">
      <dgm:prSet/>
      <dgm:spPr>
        <a:blipFill rotWithShape="1">
          <a:blip xmlns:r="http://schemas.openxmlformats.org/officeDocument/2006/relationships" r:embed="rId2"/>
          <a:stretch>
            <a:fillRect/>
          </a:stretch>
        </a:blipFill>
      </dgm:spPr>
      <dgm:t>
        <a:bodyPr/>
        <a:lstStyle/>
        <a:p>
          <a:endParaRPr lang="en-US"/>
        </a:p>
      </dgm:t>
    </dgm:pt>
    <dgm:pt modelId="{4A7DE936-0FD7-ED4F-BBAA-0E4E160CCE3A}">
      <dgm:prSet phldrT="[Text]"/>
      <dgm:spPr/>
      <dgm:t>
        <a:bodyPr/>
        <a:lstStyle/>
        <a:p>
          <a:r>
            <a:rPr lang="en-US" dirty="0"/>
            <a:t>Making and keeping friends </a:t>
          </a:r>
        </a:p>
      </dgm:t>
    </dgm:pt>
    <dgm:pt modelId="{4A1006CC-87A7-6B4B-9FAA-3A9BD6BCFA95}" type="parTrans" cxnId="{E0AC31B5-313A-204D-AF30-80F1543FAFF6}">
      <dgm:prSet/>
      <dgm:spPr/>
      <dgm:t>
        <a:bodyPr/>
        <a:lstStyle/>
        <a:p>
          <a:endParaRPr lang="en-US"/>
        </a:p>
      </dgm:t>
    </dgm:pt>
    <dgm:pt modelId="{AFB96677-0389-E041-9A6D-2DAE8EA212F8}" type="sibTrans" cxnId="{E0AC31B5-313A-204D-AF30-80F1543FAFF6}">
      <dgm:prSet/>
      <dgm:spPr>
        <a:blipFill rotWithShape="1">
          <a:blip xmlns:r="http://schemas.openxmlformats.org/officeDocument/2006/relationships" r:embed="rId3"/>
          <a:stretch>
            <a:fillRect/>
          </a:stretch>
        </a:blipFill>
      </dgm:spPr>
      <dgm:t>
        <a:bodyPr/>
        <a:lstStyle/>
        <a:p>
          <a:endParaRPr lang="en-US"/>
        </a:p>
      </dgm:t>
    </dgm:pt>
    <dgm:pt modelId="{8D68E837-7CD5-B64D-883C-7600A42EC409}">
      <dgm:prSet phldrT="[Text]"/>
      <dgm:spPr/>
      <dgm:t>
        <a:bodyPr/>
        <a:lstStyle/>
        <a:p>
          <a:r>
            <a:rPr lang="en-US" dirty="0"/>
            <a:t>Bullying </a:t>
          </a:r>
        </a:p>
      </dgm:t>
    </dgm:pt>
    <dgm:pt modelId="{46E145DC-9F87-A947-B412-9D1C2FA6FDD3}" type="parTrans" cxnId="{39263CC9-6A54-ED42-ADFB-185706C8C2C5}">
      <dgm:prSet/>
      <dgm:spPr/>
      <dgm:t>
        <a:bodyPr/>
        <a:lstStyle/>
        <a:p>
          <a:endParaRPr lang="en-US"/>
        </a:p>
      </dgm:t>
    </dgm:pt>
    <dgm:pt modelId="{B5C1353E-C581-8447-A31D-622C32BAE76F}" type="sibTrans" cxnId="{39263CC9-6A54-ED42-ADFB-185706C8C2C5}">
      <dgm:prSet/>
      <dgm:spPr>
        <a:blipFill rotWithShape="1">
          <a:blip xmlns:r="http://schemas.openxmlformats.org/officeDocument/2006/relationships" r:embed="rId4"/>
          <a:stretch>
            <a:fillRect/>
          </a:stretch>
        </a:blipFill>
      </dgm:spPr>
      <dgm:t>
        <a:bodyPr/>
        <a:lstStyle/>
        <a:p>
          <a:endParaRPr lang="en-US"/>
        </a:p>
      </dgm:t>
    </dgm:pt>
    <dgm:pt modelId="{BAEF247D-F669-1B48-BA22-684445412568}">
      <dgm:prSet phldrT="[Text]"/>
      <dgm:spPr/>
      <dgm:t>
        <a:bodyPr/>
        <a:lstStyle/>
        <a:p>
          <a:r>
            <a:rPr lang="en-US" dirty="0"/>
            <a:t>Body image</a:t>
          </a:r>
        </a:p>
      </dgm:t>
    </dgm:pt>
    <dgm:pt modelId="{69FBE2A0-E559-9D4C-B45F-AB426A7950D2}" type="parTrans" cxnId="{1E7FC837-425F-2E4D-80E6-7A6505754A08}">
      <dgm:prSet/>
      <dgm:spPr/>
      <dgm:t>
        <a:bodyPr/>
        <a:lstStyle/>
        <a:p>
          <a:endParaRPr lang="en-US"/>
        </a:p>
      </dgm:t>
    </dgm:pt>
    <dgm:pt modelId="{6AFFA51D-DD2D-9746-8107-934C52AEEF00}" type="sibTrans" cxnId="{1E7FC837-425F-2E4D-80E6-7A6505754A08}">
      <dgm:prSet/>
      <dgm:spPr>
        <a:blipFill rotWithShape="1">
          <a:blip xmlns:r="http://schemas.openxmlformats.org/officeDocument/2006/relationships" r:embed="rId5"/>
          <a:stretch>
            <a:fillRect/>
          </a:stretch>
        </a:blipFill>
      </dgm:spPr>
      <dgm:t>
        <a:bodyPr/>
        <a:lstStyle/>
        <a:p>
          <a:endParaRPr lang="en-US"/>
        </a:p>
      </dgm:t>
    </dgm:pt>
    <dgm:pt modelId="{4E4B59D6-5C66-8141-874D-049546997A6A}">
      <dgm:prSet phldrT="[Text]"/>
      <dgm:spPr/>
      <dgm:t>
        <a:bodyPr/>
        <a:lstStyle/>
        <a:p>
          <a:r>
            <a:rPr lang="en-US" dirty="0"/>
            <a:t>Changing body</a:t>
          </a:r>
        </a:p>
      </dgm:t>
    </dgm:pt>
    <dgm:pt modelId="{600FDDBF-8DD3-244E-8B30-AC5D7B6E4D06}" type="parTrans" cxnId="{1C13F3CD-6050-024B-8EE9-229A4273AE46}">
      <dgm:prSet/>
      <dgm:spPr/>
      <dgm:t>
        <a:bodyPr/>
        <a:lstStyle/>
        <a:p>
          <a:endParaRPr lang="en-US"/>
        </a:p>
      </dgm:t>
    </dgm:pt>
    <dgm:pt modelId="{DFBA85B3-23D9-3F42-BDA8-2915F271B558}" type="sibTrans" cxnId="{1C13F3CD-6050-024B-8EE9-229A4273AE46}">
      <dgm:prSet/>
      <dgm:spPr>
        <a:blipFill rotWithShape="1">
          <a:blip xmlns:r="http://schemas.openxmlformats.org/officeDocument/2006/relationships" r:embed="rId6"/>
          <a:stretch>
            <a:fillRect/>
          </a:stretch>
        </a:blipFill>
      </dgm:spPr>
      <dgm:t>
        <a:bodyPr/>
        <a:lstStyle/>
        <a:p>
          <a:endParaRPr lang="en-US"/>
        </a:p>
      </dgm:t>
    </dgm:pt>
    <dgm:pt modelId="{BDE3F269-0323-794E-99F2-B5A30BE6652C}">
      <dgm:prSet phldrT="[Text]"/>
      <dgm:spPr/>
      <dgm:t>
        <a:bodyPr/>
        <a:lstStyle/>
        <a:p>
          <a:r>
            <a:rPr lang="en-US" dirty="0"/>
            <a:t>Knowing what I want to do in the future</a:t>
          </a:r>
        </a:p>
      </dgm:t>
    </dgm:pt>
    <dgm:pt modelId="{4040B018-F621-6F45-91A6-9283C001E35A}" type="parTrans" cxnId="{8DB00A32-91CB-B44A-A444-35215EDCF346}">
      <dgm:prSet/>
      <dgm:spPr/>
      <dgm:t>
        <a:bodyPr/>
        <a:lstStyle/>
        <a:p>
          <a:endParaRPr lang="en-US"/>
        </a:p>
      </dgm:t>
    </dgm:pt>
    <dgm:pt modelId="{77B57597-1784-884B-A3D4-AC8835C6E04B}" type="sibTrans" cxnId="{8DB00A32-91CB-B44A-A444-35215EDCF346}">
      <dgm:prSet/>
      <dgm:spPr>
        <a:blipFill rotWithShape="1">
          <a:blip xmlns:r="http://schemas.openxmlformats.org/officeDocument/2006/relationships" r:embed="rId7"/>
          <a:stretch>
            <a:fillRect/>
          </a:stretch>
        </a:blipFill>
      </dgm:spPr>
      <dgm:t>
        <a:bodyPr/>
        <a:lstStyle/>
        <a:p>
          <a:endParaRPr lang="en-US"/>
        </a:p>
      </dgm:t>
    </dgm:pt>
    <dgm:pt modelId="{6BF78710-A7F8-1D45-9A6B-D600C6AAFA4D}">
      <dgm:prSet phldrT="[Text]"/>
      <dgm:spPr/>
      <dgm:t>
        <a:bodyPr/>
        <a:lstStyle/>
        <a:p>
          <a:r>
            <a:rPr lang="en-US" dirty="0"/>
            <a:t>Stress</a:t>
          </a:r>
        </a:p>
      </dgm:t>
    </dgm:pt>
    <dgm:pt modelId="{106259CD-C301-8A4F-90E3-2C2B98A0BCE1}" type="parTrans" cxnId="{7995C413-1AAA-5144-8E7D-43118AA7CFA6}">
      <dgm:prSet/>
      <dgm:spPr/>
      <dgm:t>
        <a:bodyPr/>
        <a:lstStyle/>
        <a:p>
          <a:endParaRPr lang="en-US"/>
        </a:p>
      </dgm:t>
    </dgm:pt>
    <dgm:pt modelId="{1F8B83FF-F731-2543-AA29-0CB065EED3F9}" type="sibTrans" cxnId="{7995C413-1AAA-5144-8E7D-43118AA7CFA6}">
      <dgm:prSet/>
      <dgm:spPr>
        <a:blipFill rotWithShape="1">
          <a:blip xmlns:r="http://schemas.openxmlformats.org/officeDocument/2006/relationships" r:embed="rId8"/>
          <a:stretch>
            <a:fillRect/>
          </a:stretch>
        </a:blipFill>
      </dgm:spPr>
      <dgm:t>
        <a:bodyPr/>
        <a:lstStyle/>
        <a:p>
          <a:endParaRPr lang="en-US"/>
        </a:p>
      </dgm:t>
    </dgm:pt>
    <dgm:pt modelId="{B0DFF901-6BCB-944B-BE2B-51C6E8B02214}" type="pres">
      <dgm:prSet presAssocID="{7F60BB25-44CF-054D-96AA-A343221DAB8A}" presName="Name0" presStyleCnt="0">
        <dgm:presLayoutVars>
          <dgm:chMax val="21"/>
          <dgm:chPref val="21"/>
        </dgm:presLayoutVars>
      </dgm:prSet>
      <dgm:spPr/>
    </dgm:pt>
    <dgm:pt modelId="{C3B8E083-77C6-734D-AB86-58B487A40D24}" type="pres">
      <dgm:prSet presAssocID="{6BF78710-A7F8-1D45-9A6B-D600C6AAFA4D}" presName="text1" presStyleCnt="0"/>
      <dgm:spPr/>
    </dgm:pt>
    <dgm:pt modelId="{7ED00149-D7C0-F64D-B874-CD3F17FD5482}" type="pres">
      <dgm:prSet presAssocID="{6BF78710-A7F8-1D45-9A6B-D600C6AAFA4D}" presName="textRepeatNode" presStyleLbl="alignNode1" presStyleIdx="0" presStyleCnt="8">
        <dgm:presLayoutVars>
          <dgm:chMax val="0"/>
          <dgm:chPref val="0"/>
          <dgm:bulletEnabled val="1"/>
        </dgm:presLayoutVars>
      </dgm:prSet>
      <dgm:spPr/>
    </dgm:pt>
    <dgm:pt modelId="{DAFAC8DB-8614-1E47-BBBE-B1CB4DBC3E89}" type="pres">
      <dgm:prSet presAssocID="{6BF78710-A7F8-1D45-9A6B-D600C6AAFA4D}" presName="textaccent1" presStyleCnt="0"/>
      <dgm:spPr/>
    </dgm:pt>
    <dgm:pt modelId="{55397121-BB5C-C949-A6CF-AE779DB928BA}" type="pres">
      <dgm:prSet presAssocID="{6BF78710-A7F8-1D45-9A6B-D600C6AAFA4D}" presName="accentRepeatNode" presStyleLbl="solidAlignAcc1" presStyleIdx="0" presStyleCnt="16"/>
      <dgm:spPr/>
    </dgm:pt>
    <dgm:pt modelId="{2ACC0F68-639A-8F49-8BF9-EB71634680FD}" type="pres">
      <dgm:prSet presAssocID="{1F8B83FF-F731-2543-AA29-0CB065EED3F9}" presName="image1" presStyleCnt="0"/>
      <dgm:spPr/>
    </dgm:pt>
    <dgm:pt modelId="{E5AD99CF-5FA7-254E-9AF2-4FD41BD96131}" type="pres">
      <dgm:prSet presAssocID="{1F8B83FF-F731-2543-AA29-0CB065EED3F9}" presName="imageRepeatNode" presStyleLbl="alignAcc1" presStyleIdx="0" presStyleCnt="8"/>
      <dgm:spPr/>
    </dgm:pt>
    <dgm:pt modelId="{F6453D7D-A3E3-854F-B14E-084687194B9A}" type="pres">
      <dgm:prSet presAssocID="{1F8B83FF-F731-2543-AA29-0CB065EED3F9}" presName="imageaccent1" presStyleCnt="0"/>
      <dgm:spPr/>
    </dgm:pt>
    <dgm:pt modelId="{A9BACF23-3D6B-894F-A9E3-58C0793F4EB1}" type="pres">
      <dgm:prSet presAssocID="{1F8B83FF-F731-2543-AA29-0CB065EED3F9}" presName="accentRepeatNode" presStyleLbl="solidAlignAcc1" presStyleIdx="1" presStyleCnt="16"/>
      <dgm:spPr/>
    </dgm:pt>
    <dgm:pt modelId="{FB15D7C0-A9B9-6C48-A4D3-36AD8B64360E}" type="pres">
      <dgm:prSet presAssocID="{817F08D6-4387-684F-9E79-255274CEEB6E}" presName="text2" presStyleCnt="0"/>
      <dgm:spPr/>
    </dgm:pt>
    <dgm:pt modelId="{03A121B1-51DE-2B42-91FB-055C686C4FD5}" type="pres">
      <dgm:prSet presAssocID="{817F08D6-4387-684F-9E79-255274CEEB6E}" presName="textRepeatNode" presStyleLbl="alignNode1" presStyleIdx="1" presStyleCnt="8">
        <dgm:presLayoutVars>
          <dgm:chMax val="0"/>
          <dgm:chPref val="0"/>
          <dgm:bulletEnabled val="1"/>
        </dgm:presLayoutVars>
      </dgm:prSet>
      <dgm:spPr/>
    </dgm:pt>
    <dgm:pt modelId="{9274A4D5-F0C3-8441-B3A9-BC091FF66367}" type="pres">
      <dgm:prSet presAssocID="{817F08D6-4387-684F-9E79-255274CEEB6E}" presName="textaccent2" presStyleCnt="0"/>
      <dgm:spPr/>
    </dgm:pt>
    <dgm:pt modelId="{E4BA4E59-2697-8945-ABD8-7DF21985984E}" type="pres">
      <dgm:prSet presAssocID="{817F08D6-4387-684F-9E79-255274CEEB6E}" presName="accentRepeatNode" presStyleLbl="solidAlignAcc1" presStyleIdx="2" presStyleCnt="16"/>
      <dgm:spPr/>
    </dgm:pt>
    <dgm:pt modelId="{EA9CFF98-12E4-2349-B394-BD78601B6E92}" type="pres">
      <dgm:prSet presAssocID="{9A53D959-2BB5-754E-876F-C66C2C5CD523}" presName="image2" presStyleCnt="0"/>
      <dgm:spPr/>
    </dgm:pt>
    <dgm:pt modelId="{453B8D5E-4AE3-1B45-B3A8-6EB481CB3592}" type="pres">
      <dgm:prSet presAssocID="{9A53D959-2BB5-754E-876F-C66C2C5CD523}" presName="imageRepeatNode" presStyleLbl="alignAcc1" presStyleIdx="1" presStyleCnt="8"/>
      <dgm:spPr/>
    </dgm:pt>
    <dgm:pt modelId="{1558E3DD-C4F8-7241-AF54-5FFDD8FCC34E}" type="pres">
      <dgm:prSet presAssocID="{9A53D959-2BB5-754E-876F-C66C2C5CD523}" presName="imageaccent2" presStyleCnt="0"/>
      <dgm:spPr/>
    </dgm:pt>
    <dgm:pt modelId="{859E267F-D3B4-7240-BA65-A725E2B2F247}" type="pres">
      <dgm:prSet presAssocID="{9A53D959-2BB5-754E-876F-C66C2C5CD523}" presName="accentRepeatNode" presStyleLbl="solidAlignAcc1" presStyleIdx="3" presStyleCnt="16"/>
      <dgm:spPr/>
    </dgm:pt>
    <dgm:pt modelId="{28FBA458-0615-484D-9D38-E28420A5612D}" type="pres">
      <dgm:prSet presAssocID="{B849D9B7-3984-B44A-8F7A-C27176195441}" presName="text3" presStyleCnt="0"/>
      <dgm:spPr/>
    </dgm:pt>
    <dgm:pt modelId="{B6C43AE7-73CC-5641-9508-B8C305AD86D5}" type="pres">
      <dgm:prSet presAssocID="{B849D9B7-3984-B44A-8F7A-C27176195441}" presName="textRepeatNode" presStyleLbl="alignNode1" presStyleIdx="2" presStyleCnt="8">
        <dgm:presLayoutVars>
          <dgm:chMax val="0"/>
          <dgm:chPref val="0"/>
          <dgm:bulletEnabled val="1"/>
        </dgm:presLayoutVars>
      </dgm:prSet>
      <dgm:spPr/>
    </dgm:pt>
    <dgm:pt modelId="{7D747209-2758-8B4A-8397-DA81CBDB31D6}" type="pres">
      <dgm:prSet presAssocID="{B849D9B7-3984-B44A-8F7A-C27176195441}" presName="textaccent3" presStyleCnt="0"/>
      <dgm:spPr/>
    </dgm:pt>
    <dgm:pt modelId="{483AA419-98C1-1148-B339-BA19C283240F}" type="pres">
      <dgm:prSet presAssocID="{B849D9B7-3984-B44A-8F7A-C27176195441}" presName="accentRepeatNode" presStyleLbl="solidAlignAcc1" presStyleIdx="4" presStyleCnt="16"/>
      <dgm:spPr/>
    </dgm:pt>
    <dgm:pt modelId="{F0C1B3D7-001D-FB45-952D-843DD607FC85}" type="pres">
      <dgm:prSet presAssocID="{177B5646-4B81-264F-8C55-0D943F282FF1}" presName="image3" presStyleCnt="0"/>
      <dgm:spPr/>
    </dgm:pt>
    <dgm:pt modelId="{2ECC2D28-32F1-2C4F-BD30-CEC1E98FAC95}" type="pres">
      <dgm:prSet presAssocID="{177B5646-4B81-264F-8C55-0D943F282FF1}" presName="imageRepeatNode" presStyleLbl="alignAcc1" presStyleIdx="2" presStyleCnt="8"/>
      <dgm:spPr/>
    </dgm:pt>
    <dgm:pt modelId="{81665CBE-311E-2F42-BC3B-C59CA906817C}" type="pres">
      <dgm:prSet presAssocID="{177B5646-4B81-264F-8C55-0D943F282FF1}" presName="imageaccent3" presStyleCnt="0"/>
      <dgm:spPr/>
    </dgm:pt>
    <dgm:pt modelId="{C920240D-675D-FA4A-95B1-E5871813E071}" type="pres">
      <dgm:prSet presAssocID="{177B5646-4B81-264F-8C55-0D943F282FF1}" presName="accentRepeatNode" presStyleLbl="solidAlignAcc1" presStyleIdx="5" presStyleCnt="16"/>
      <dgm:spPr/>
    </dgm:pt>
    <dgm:pt modelId="{C8017CB7-503E-5844-95E7-CF9BA13E4B98}" type="pres">
      <dgm:prSet presAssocID="{4A7DE936-0FD7-ED4F-BBAA-0E4E160CCE3A}" presName="text4" presStyleCnt="0"/>
      <dgm:spPr/>
    </dgm:pt>
    <dgm:pt modelId="{B18A897A-2B1A-4C4F-92B3-FD156CA0C405}" type="pres">
      <dgm:prSet presAssocID="{4A7DE936-0FD7-ED4F-BBAA-0E4E160CCE3A}" presName="textRepeatNode" presStyleLbl="alignNode1" presStyleIdx="3" presStyleCnt="8">
        <dgm:presLayoutVars>
          <dgm:chMax val="0"/>
          <dgm:chPref val="0"/>
          <dgm:bulletEnabled val="1"/>
        </dgm:presLayoutVars>
      </dgm:prSet>
      <dgm:spPr/>
    </dgm:pt>
    <dgm:pt modelId="{F927A810-0477-DA47-A7ED-8F28549410BB}" type="pres">
      <dgm:prSet presAssocID="{4A7DE936-0FD7-ED4F-BBAA-0E4E160CCE3A}" presName="textaccent4" presStyleCnt="0"/>
      <dgm:spPr/>
    </dgm:pt>
    <dgm:pt modelId="{0864DC5C-5ABF-2D48-9DE2-0B8847C33443}" type="pres">
      <dgm:prSet presAssocID="{4A7DE936-0FD7-ED4F-BBAA-0E4E160CCE3A}" presName="accentRepeatNode" presStyleLbl="solidAlignAcc1" presStyleIdx="6" presStyleCnt="16"/>
      <dgm:spPr/>
    </dgm:pt>
    <dgm:pt modelId="{E757CA6F-3752-E14C-9739-FF1B47457F71}" type="pres">
      <dgm:prSet presAssocID="{AFB96677-0389-E041-9A6D-2DAE8EA212F8}" presName="image4" presStyleCnt="0"/>
      <dgm:spPr/>
    </dgm:pt>
    <dgm:pt modelId="{5C0DBD12-A57B-F544-A775-16E23C979724}" type="pres">
      <dgm:prSet presAssocID="{AFB96677-0389-E041-9A6D-2DAE8EA212F8}" presName="imageRepeatNode" presStyleLbl="alignAcc1" presStyleIdx="3" presStyleCnt="8"/>
      <dgm:spPr/>
    </dgm:pt>
    <dgm:pt modelId="{2BD8C981-8476-2544-BE03-E9490F2C35DD}" type="pres">
      <dgm:prSet presAssocID="{AFB96677-0389-E041-9A6D-2DAE8EA212F8}" presName="imageaccent4" presStyleCnt="0"/>
      <dgm:spPr/>
    </dgm:pt>
    <dgm:pt modelId="{C3820F3F-C7C5-8348-94FC-42A2B30A68EE}" type="pres">
      <dgm:prSet presAssocID="{AFB96677-0389-E041-9A6D-2DAE8EA212F8}" presName="accentRepeatNode" presStyleLbl="solidAlignAcc1" presStyleIdx="7" presStyleCnt="16"/>
      <dgm:spPr/>
    </dgm:pt>
    <dgm:pt modelId="{3E0F9B6E-74EA-0F45-9C01-7DEBD55446AD}" type="pres">
      <dgm:prSet presAssocID="{8D68E837-7CD5-B64D-883C-7600A42EC409}" presName="text5" presStyleCnt="0"/>
      <dgm:spPr/>
    </dgm:pt>
    <dgm:pt modelId="{854CB442-7488-7D4F-9287-769447FBA226}" type="pres">
      <dgm:prSet presAssocID="{8D68E837-7CD5-B64D-883C-7600A42EC409}" presName="textRepeatNode" presStyleLbl="alignNode1" presStyleIdx="4" presStyleCnt="8">
        <dgm:presLayoutVars>
          <dgm:chMax val="0"/>
          <dgm:chPref val="0"/>
          <dgm:bulletEnabled val="1"/>
        </dgm:presLayoutVars>
      </dgm:prSet>
      <dgm:spPr/>
    </dgm:pt>
    <dgm:pt modelId="{48563464-B42F-C64C-A340-35FAD7E5B30E}" type="pres">
      <dgm:prSet presAssocID="{8D68E837-7CD5-B64D-883C-7600A42EC409}" presName="textaccent5" presStyleCnt="0"/>
      <dgm:spPr/>
    </dgm:pt>
    <dgm:pt modelId="{0305E97F-420E-104C-A214-A539527D11A9}" type="pres">
      <dgm:prSet presAssocID="{8D68E837-7CD5-B64D-883C-7600A42EC409}" presName="accentRepeatNode" presStyleLbl="solidAlignAcc1" presStyleIdx="8" presStyleCnt="16"/>
      <dgm:spPr/>
    </dgm:pt>
    <dgm:pt modelId="{217F37F6-DD0D-D649-BED6-430BD8FCF508}" type="pres">
      <dgm:prSet presAssocID="{B5C1353E-C581-8447-A31D-622C32BAE76F}" presName="image5" presStyleCnt="0"/>
      <dgm:spPr/>
    </dgm:pt>
    <dgm:pt modelId="{9CF737B5-23B9-5646-84AB-055D305D3FAE}" type="pres">
      <dgm:prSet presAssocID="{B5C1353E-C581-8447-A31D-622C32BAE76F}" presName="imageRepeatNode" presStyleLbl="alignAcc1" presStyleIdx="4" presStyleCnt="8"/>
      <dgm:spPr/>
    </dgm:pt>
    <dgm:pt modelId="{E80C2C44-B9EF-714A-B472-518AF9D6F2E7}" type="pres">
      <dgm:prSet presAssocID="{B5C1353E-C581-8447-A31D-622C32BAE76F}" presName="imageaccent5" presStyleCnt="0"/>
      <dgm:spPr/>
    </dgm:pt>
    <dgm:pt modelId="{A76BC82D-A148-0F45-BAEB-445A01E17714}" type="pres">
      <dgm:prSet presAssocID="{B5C1353E-C581-8447-A31D-622C32BAE76F}" presName="accentRepeatNode" presStyleLbl="solidAlignAcc1" presStyleIdx="9" presStyleCnt="16"/>
      <dgm:spPr/>
    </dgm:pt>
    <dgm:pt modelId="{331AA488-8DF2-F840-A79E-419E1E8D7D24}" type="pres">
      <dgm:prSet presAssocID="{BAEF247D-F669-1B48-BA22-684445412568}" presName="text6" presStyleCnt="0"/>
      <dgm:spPr/>
    </dgm:pt>
    <dgm:pt modelId="{80B7B8EA-3B97-3642-A813-12A16A944714}" type="pres">
      <dgm:prSet presAssocID="{BAEF247D-F669-1B48-BA22-684445412568}" presName="textRepeatNode" presStyleLbl="alignNode1" presStyleIdx="5" presStyleCnt="8">
        <dgm:presLayoutVars>
          <dgm:chMax val="0"/>
          <dgm:chPref val="0"/>
          <dgm:bulletEnabled val="1"/>
        </dgm:presLayoutVars>
      </dgm:prSet>
      <dgm:spPr/>
    </dgm:pt>
    <dgm:pt modelId="{B609FB3E-3818-B64A-BA8E-7224E1ED98FB}" type="pres">
      <dgm:prSet presAssocID="{BAEF247D-F669-1B48-BA22-684445412568}" presName="textaccent6" presStyleCnt="0"/>
      <dgm:spPr/>
    </dgm:pt>
    <dgm:pt modelId="{9179E232-5F2A-794D-8F19-102BF44AA7FE}" type="pres">
      <dgm:prSet presAssocID="{BAEF247D-F669-1B48-BA22-684445412568}" presName="accentRepeatNode" presStyleLbl="solidAlignAcc1" presStyleIdx="10" presStyleCnt="16"/>
      <dgm:spPr/>
    </dgm:pt>
    <dgm:pt modelId="{59A7C705-8113-AD42-96A7-91304BA3A504}" type="pres">
      <dgm:prSet presAssocID="{6AFFA51D-DD2D-9746-8107-934C52AEEF00}" presName="image6" presStyleCnt="0"/>
      <dgm:spPr/>
    </dgm:pt>
    <dgm:pt modelId="{8431446C-1FA3-0845-B006-577CA43CF1E1}" type="pres">
      <dgm:prSet presAssocID="{6AFFA51D-DD2D-9746-8107-934C52AEEF00}" presName="imageRepeatNode" presStyleLbl="alignAcc1" presStyleIdx="5" presStyleCnt="8"/>
      <dgm:spPr/>
    </dgm:pt>
    <dgm:pt modelId="{D59506DE-5A68-194E-A771-B288F4FC908E}" type="pres">
      <dgm:prSet presAssocID="{6AFFA51D-DD2D-9746-8107-934C52AEEF00}" presName="imageaccent6" presStyleCnt="0"/>
      <dgm:spPr/>
    </dgm:pt>
    <dgm:pt modelId="{2F56A6D1-7843-FF46-9827-26EE5D225495}" type="pres">
      <dgm:prSet presAssocID="{6AFFA51D-DD2D-9746-8107-934C52AEEF00}" presName="accentRepeatNode" presStyleLbl="solidAlignAcc1" presStyleIdx="11" presStyleCnt="16"/>
      <dgm:spPr/>
    </dgm:pt>
    <dgm:pt modelId="{1F8F3174-5A49-5D40-A4D8-CFAD609D1129}" type="pres">
      <dgm:prSet presAssocID="{4E4B59D6-5C66-8141-874D-049546997A6A}" presName="text7" presStyleCnt="0"/>
      <dgm:spPr/>
    </dgm:pt>
    <dgm:pt modelId="{9695029B-EFD5-DF4A-B456-AA46639C1009}" type="pres">
      <dgm:prSet presAssocID="{4E4B59D6-5C66-8141-874D-049546997A6A}" presName="textRepeatNode" presStyleLbl="alignNode1" presStyleIdx="6" presStyleCnt="8">
        <dgm:presLayoutVars>
          <dgm:chMax val="0"/>
          <dgm:chPref val="0"/>
          <dgm:bulletEnabled val="1"/>
        </dgm:presLayoutVars>
      </dgm:prSet>
      <dgm:spPr/>
    </dgm:pt>
    <dgm:pt modelId="{BA167230-B31D-6641-BCA4-EBC68F74353D}" type="pres">
      <dgm:prSet presAssocID="{4E4B59D6-5C66-8141-874D-049546997A6A}" presName="textaccent7" presStyleCnt="0"/>
      <dgm:spPr/>
    </dgm:pt>
    <dgm:pt modelId="{1331AC17-0678-CB4B-B914-7E8FD2A61631}" type="pres">
      <dgm:prSet presAssocID="{4E4B59D6-5C66-8141-874D-049546997A6A}" presName="accentRepeatNode" presStyleLbl="solidAlignAcc1" presStyleIdx="12" presStyleCnt="16"/>
      <dgm:spPr/>
    </dgm:pt>
    <dgm:pt modelId="{A98A5842-E313-EE43-A7CA-1C9FA983E0EB}" type="pres">
      <dgm:prSet presAssocID="{DFBA85B3-23D9-3F42-BDA8-2915F271B558}" presName="image7" presStyleCnt="0"/>
      <dgm:spPr/>
    </dgm:pt>
    <dgm:pt modelId="{1CBCD10A-470B-8C49-ADD4-310990C414B0}" type="pres">
      <dgm:prSet presAssocID="{DFBA85B3-23D9-3F42-BDA8-2915F271B558}" presName="imageRepeatNode" presStyleLbl="alignAcc1" presStyleIdx="6" presStyleCnt="8"/>
      <dgm:spPr/>
    </dgm:pt>
    <dgm:pt modelId="{00E78E2F-748F-B044-B77F-C01144A784F3}" type="pres">
      <dgm:prSet presAssocID="{DFBA85B3-23D9-3F42-BDA8-2915F271B558}" presName="imageaccent7" presStyleCnt="0"/>
      <dgm:spPr/>
    </dgm:pt>
    <dgm:pt modelId="{2C7D6EDA-DC0B-9345-87A9-EE8E346DFA9C}" type="pres">
      <dgm:prSet presAssocID="{DFBA85B3-23D9-3F42-BDA8-2915F271B558}" presName="accentRepeatNode" presStyleLbl="solidAlignAcc1" presStyleIdx="13" presStyleCnt="16"/>
      <dgm:spPr/>
    </dgm:pt>
    <dgm:pt modelId="{22CBD377-68B8-1F4A-9A4F-23B7B9EFAB4A}" type="pres">
      <dgm:prSet presAssocID="{BDE3F269-0323-794E-99F2-B5A30BE6652C}" presName="text8" presStyleCnt="0"/>
      <dgm:spPr/>
    </dgm:pt>
    <dgm:pt modelId="{320BFAA7-ABCE-8A4C-866D-51E6CA4885BD}" type="pres">
      <dgm:prSet presAssocID="{BDE3F269-0323-794E-99F2-B5A30BE6652C}" presName="textRepeatNode" presStyleLbl="alignNode1" presStyleIdx="7" presStyleCnt="8">
        <dgm:presLayoutVars>
          <dgm:chMax val="0"/>
          <dgm:chPref val="0"/>
          <dgm:bulletEnabled val="1"/>
        </dgm:presLayoutVars>
      </dgm:prSet>
      <dgm:spPr/>
    </dgm:pt>
    <dgm:pt modelId="{D6810BA8-7F2C-7443-A102-080D3062A35C}" type="pres">
      <dgm:prSet presAssocID="{BDE3F269-0323-794E-99F2-B5A30BE6652C}" presName="textaccent8" presStyleCnt="0"/>
      <dgm:spPr/>
    </dgm:pt>
    <dgm:pt modelId="{01F0A847-DD03-7B44-A436-A6DFF45D9CDE}" type="pres">
      <dgm:prSet presAssocID="{BDE3F269-0323-794E-99F2-B5A30BE6652C}" presName="accentRepeatNode" presStyleLbl="solidAlignAcc1" presStyleIdx="14" presStyleCnt="16"/>
      <dgm:spPr/>
    </dgm:pt>
    <dgm:pt modelId="{8449D307-007E-9C42-BA80-0DF092E9A67B}" type="pres">
      <dgm:prSet presAssocID="{77B57597-1784-884B-A3D4-AC8835C6E04B}" presName="image8" presStyleCnt="0"/>
      <dgm:spPr/>
    </dgm:pt>
    <dgm:pt modelId="{6B4DBC72-0E86-8A45-B881-8A932CAA95E5}" type="pres">
      <dgm:prSet presAssocID="{77B57597-1784-884B-A3D4-AC8835C6E04B}" presName="imageRepeatNode" presStyleLbl="alignAcc1" presStyleIdx="7" presStyleCnt="8"/>
      <dgm:spPr/>
    </dgm:pt>
    <dgm:pt modelId="{35A6E17F-5E6C-8B44-8762-C69AB65876A8}" type="pres">
      <dgm:prSet presAssocID="{77B57597-1784-884B-A3D4-AC8835C6E04B}" presName="imageaccent8" presStyleCnt="0"/>
      <dgm:spPr/>
    </dgm:pt>
    <dgm:pt modelId="{D1363098-4436-664D-8F32-30FD87F7BA8D}" type="pres">
      <dgm:prSet presAssocID="{77B57597-1784-884B-A3D4-AC8835C6E04B}" presName="accentRepeatNode" presStyleLbl="solidAlignAcc1" presStyleIdx="15" presStyleCnt="16"/>
      <dgm:spPr/>
    </dgm:pt>
  </dgm:ptLst>
  <dgm:cxnLst>
    <dgm:cxn modelId="{7995C413-1AAA-5144-8E7D-43118AA7CFA6}" srcId="{7F60BB25-44CF-054D-96AA-A343221DAB8A}" destId="{6BF78710-A7F8-1D45-9A6B-D600C6AAFA4D}" srcOrd="0" destOrd="0" parTransId="{106259CD-C301-8A4F-90E3-2C2B98A0BCE1}" sibTransId="{1F8B83FF-F731-2543-AA29-0CB065EED3F9}"/>
    <dgm:cxn modelId="{D52C341C-CC8C-CB40-B47F-0FF5F59ACB5B}" type="presOf" srcId="{6BF78710-A7F8-1D45-9A6B-D600C6AAFA4D}" destId="{7ED00149-D7C0-F64D-B874-CD3F17FD5482}" srcOrd="0" destOrd="0" presId="urn:microsoft.com/office/officeart/2008/layout/HexagonCluster"/>
    <dgm:cxn modelId="{D553AF1F-6BFD-0243-A00F-AAD1488ED9D1}" type="presOf" srcId="{BDE3F269-0323-794E-99F2-B5A30BE6652C}" destId="{320BFAA7-ABCE-8A4C-866D-51E6CA4885BD}" srcOrd="0" destOrd="0" presId="urn:microsoft.com/office/officeart/2008/layout/HexagonCluster"/>
    <dgm:cxn modelId="{CEB05720-E005-D340-8AB2-120A43553B2C}" type="presOf" srcId="{4A7DE936-0FD7-ED4F-BBAA-0E4E160CCE3A}" destId="{B18A897A-2B1A-4C4F-92B3-FD156CA0C405}" srcOrd="0" destOrd="0" presId="urn:microsoft.com/office/officeart/2008/layout/HexagonCluster"/>
    <dgm:cxn modelId="{28E6802E-A5BA-ED47-B348-A2D63DF6D351}" type="presOf" srcId="{8D68E837-7CD5-B64D-883C-7600A42EC409}" destId="{854CB442-7488-7D4F-9287-769447FBA226}" srcOrd="0" destOrd="0" presId="urn:microsoft.com/office/officeart/2008/layout/HexagonCluster"/>
    <dgm:cxn modelId="{8DB00A32-91CB-B44A-A444-35215EDCF346}" srcId="{7F60BB25-44CF-054D-96AA-A343221DAB8A}" destId="{BDE3F269-0323-794E-99F2-B5A30BE6652C}" srcOrd="7" destOrd="0" parTransId="{4040B018-F621-6F45-91A6-9283C001E35A}" sibTransId="{77B57597-1784-884B-A3D4-AC8835C6E04B}"/>
    <dgm:cxn modelId="{46339937-DC10-8A41-803B-BE6F73416A10}" type="presOf" srcId="{177B5646-4B81-264F-8C55-0D943F282FF1}" destId="{2ECC2D28-32F1-2C4F-BD30-CEC1E98FAC95}" srcOrd="0" destOrd="0" presId="urn:microsoft.com/office/officeart/2008/layout/HexagonCluster"/>
    <dgm:cxn modelId="{1E7FC837-425F-2E4D-80E6-7A6505754A08}" srcId="{7F60BB25-44CF-054D-96AA-A343221DAB8A}" destId="{BAEF247D-F669-1B48-BA22-684445412568}" srcOrd="5" destOrd="0" parTransId="{69FBE2A0-E559-9D4C-B45F-AB426A7950D2}" sibTransId="{6AFFA51D-DD2D-9746-8107-934C52AEEF00}"/>
    <dgm:cxn modelId="{A27AF65E-5A08-C34E-8CE7-734532B627BF}" type="presOf" srcId="{7F60BB25-44CF-054D-96AA-A343221DAB8A}" destId="{B0DFF901-6BCB-944B-BE2B-51C6E8B02214}" srcOrd="0" destOrd="0" presId="urn:microsoft.com/office/officeart/2008/layout/HexagonCluster"/>
    <dgm:cxn modelId="{63963F88-90A2-BB4E-94FE-7D6E1A8C97FC}" type="presOf" srcId="{77B57597-1784-884B-A3D4-AC8835C6E04B}" destId="{6B4DBC72-0E86-8A45-B881-8A932CAA95E5}" srcOrd="0" destOrd="0" presId="urn:microsoft.com/office/officeart/2008/layout/HexagonCluster"/>
    <dgm:cxn modelId="{2F69BC8D-3B77-4F43-AECA-C864AD5383B5}" type="presOf" srcId="{AFB96677-0389-E041-9A6D-2DAE8EA212F8}" destId="{5C0DBD12-A57B-F544-A775-16E23C979724}" srcOrd="0" destOrd="0" presId="urn:microsoft.com/office/officeart/2008/layout/HexagonCluster"/>
    <dgm:cxn modelId="{78DB7190-C2C8-1F4A-AE0C-C45E3C4CE55B}" type="presOf" srcId="{4E4B59D6-5C66-8141-874D-049546997A6A}" destId="{9695029B-EFD5-DF4A-B456-AA46639C1009}" srcOrd="0" destOrd="0" presId="urn:microsoft.com/office/officeart/2008/layout/HexagonCluster"/>
    <dgm:cxn modelId="{2B46B9A0-3E15-5E44-A318-19EE091E16F5}" type="presOf" srcId="{B5C1353E-C581-8447-A31D-622C32BAE76F}" destId="{9CF737B5-23B9-5646-84AB-055D305D3FAE}" srcOrd="0" destOrd="0" presId="urn:microsoft.com/office/officeart/2008/layout/HexagonCluster"/>
    <dgm:cxn modelId="{36FC0EA4-93B5-8041-9B02-40A6AECAF53C}" srcId="{7F60BB25-44CF-054D-96AA-A343221DAB8A}" destId="{B849D9B7-3984-B44A-8F7A-C27176195441}" srcOrd="2" destOrd="0" parTransId="{0D261D8D-716D-B94E-949B-21F35E14EE41}" sibTransId="{177B5646-4B81-264F-8C55-0D943F282FF1}"/>
    <dgm:cxn modelId="{F90285A5-EB72-EA4C-94CB-3934ACCDD81F}" type="presOf" srcId="{DFBA85B3-23D9-3F42-BDA8-2915F271B558}" destId="{1CBCD10A-470B-8C49-ADD4-310990C414B0}" srcOrd="0" destOrd="0" presId="urn:microsoft.com/office/officeart/2008/layout/HexagonCluster"/>
    <dgm:cxn modelId="{C4E97DB3-7BA9-A146-8221-3433D23D1AAA}" type="presOf" srcId="{B849D9B7-3984-B44A-8F7A-C27176195441}" destId="{B6C43AE7-73CC-5641-9508-B8C305AD86D5}" srcOrd="0" destOrd="0" presId="urn:microsoft.com/office/officeart/2008/layout/HexagonCluster"/>
    <dgm:cxn modelId="{B88DEEB3-E744-AF47-AF27-8EED53497EFC}" type="presOf" srcId="{1F8B83FF-F731-2543-AA29-0CB065EED3F9}" destId="{E5AD99CF-5FA7-254E-9AF2-4FD41BD96131}" srcOrd="0" destOrd="0" presId="urn:microsoft.com/office/officeart/2008/layout/HexagonCluster"/>
    <dgm:cxn modelId="{E0AC31B5-313A-204D-AF30-80F1543FAFF6}" srcId="{7F60BB25-44CF-054D-96AA-A343221DAB8A}" destId="{4A7DE936-0FD7-ED4F-BBAA-0E4E160CCE3A}" srcOrd="3" destOrd="0" parTransId="{4A1006CC-87A7-6B4B-9FAA-3A9BD6BCFA95}" sibTransId="{AFB96677-0389-E041-9A6D-2DAE8EA212F8}"/>
    <dgm:cxn modelId="{09F876C1-E9D9-0E4F-84A0-35C518C7E8B0}" type="presOf" srcId="{817F08D6-4387-684F-9E79-255274CEEB6E}" destId="{03A121B1-51DE-2B42-91FB-055C686C4FD5}" srcOrd="0" destOrd="0" presId="urn:microsoft.com/office/officeart/2008/layout/HexagonCluster"/>
    <dgm:cxn modelId="{39263CC9-6A54-ED42-ADFB-185706C8C2C5}" srcId="{7F60BB25-44CF-054D-96AA-A343221DAB8A}" destId="{8D68E837-7CD5-B64D-883C-7600A42EC409}" srcOrd="4" destOrd="0" parTransId="{46E145DC-9F87-A947-B412-9D1C2FA6FDD3}" sibTransId="{B5C1353E-C581-8447-A31D-622C32BAE76F}"/>
    <dgm:cxn modelId="{1C13F3CD-6050-024B-8EE9-229A4273AE46}" srcId="{7F60BB25-44CF-054D-96AA-A343221DAB8A}" destId="{4E4B59D6-5C66-8141-874D-049546997A6A}" srcOrd="6" destOrd="0" parTransId="{600FDDBF-8DD3-244E-8B30-AC5D7B6E4D06}" sibTransId="{DFBA85B3-23D9-3F42-BDA8-2915F271B558}"/>
    <dgm:cxn modelId="{8B0EF5D0-571E-6A41-986A-A3525962DD88}" type="presOf" srcId="{BAEF247D-F669-1B48-BA22-684445412568}" destId="{80B7B8EA-3B97-3642-A813-12A16A944714}" srcOrd="0" destOrd="0" presId="urn:microsoft.com/office/officeart/2008/layout/HexagonCluster"/>
    <dgm:cxn modelId="{EB95F9D8-A3B2-AD4C-9933-2DC38E91BD40}" type="presOf" srcId="{6AFFA51D-DD2D-9746-8107-934C52AEEF00}" destId="{8431446C-1FA3-0845-B006-577CA43CF1E1}" srcOrd="0" destOrd="0" presId="urn:microsoft.com/office/officeart/2008/layout/HexagonCluster"/>
    <dgm:cxn modelId="{4B410EDD-CB65-434D-A2D1-9AEC6EAA4EC3}" type="presOf" srcId="{9A53D959-2BB5-754E-876F-C66C2C5CD523}" destId="{453B8D5E-4AE3-1B45-B3A8-6EB481CB3592}" srcOrd="0" destOrd="0" presId="urn:microsoft.com/office/officeart/2008/layout/HexagonCluster"/>
    <dgm:cxn modelId="{9D0BEBE2-D646-0A43-88C8-330E5E48A8C2}" srcId="{7F60BB25-44CF-054D-96AA-A343221DAB8A}" destId="{817F08D6-4387-684F-9E79-255274CEEB6E}" srcOrd="1" destOrd="0" parTransId="{0F04FCB5-2FDC-6C49-9B2B-EB1659CD50CE}" sibTransId="{9A53D959-2BB5-754E-876F-C66C2C5CD523}"/>
    <dgm:cxn modelId="{392F4B94-677D-3448-BDDA-25475E14341F}" type="presParOf" srcId="{B0DFF901-6BCB-944B-BE2B-51C6E8B02214}" destId="{C3B8E083-77C6-734D-AB86-58B487A40D24}" srcOrd="0" destOrd="0" presId="urn:microsoft.com/office/officeart/2008/layout/HexagonCluster"/>
    <dgm:cxn modelId="{CCB10C72-CCBE-BB47-BC75-B6C27E2E285D}" type="presParOf" srcId="{C3B8E083-77C6-734D-AB86-58B487A40D24}" destId="{7ED00149-D7C0-F64D-B874-CD3F17FD5482}" srcOrd="0" destOrd="0" presId="urn:microsoft.com/office/officeart/2008/layout/HexagonCluster"/>
    <dgm:cxn modelId="{035F0930-8224-224B-B3DA-8E3DEEE41526}" type="presParOf" srcId="{B0DFF901-6BCB-944B-BE2B-51C6E8B02214}" destId="{DAFAC8DB-8614-1E47-BBBE-B1CB4DBC3E89}" srcOrd="1" destOrd="0" presId="urn:microsoft.com/office/officeart/2008/layout/HexagonCluster"/>
    <dgm:cxn modelId="{56D0F473-242D-0443-BF7A-29142BDC1F3C}" type="presParOf" srcId="{DAFAC8DB-8614-1E47-BBBE-B1CB4DBC3E89}" destId="{55397121-BB5C-C949-A6CF-AE779DB928BA}" srcOrd="0" destOrd="0" presId="urn:microsoft.com/office/officeart/2008/layout/HexagonCluster"/>
    <dgm:cxn modelId="{61F732FE-4386-B947-840F-F4F14598EA6C}" type="presParOf" srcId="{B0DFF901-6BCB-944B-BE2B-51C6E8B02214}" destId="{2ACC0F68-639A-8F49-8BF9-EB71634680FD}" srcOrd="2" destOrd="0" presId="urn:microsoft.com/office/officeart/2008/layout/HexagonCluster"/>
    <dgm:cxn modelId="{7BA12D42-DF63-C04D-B275-E611A4FB902D}" type="presParOf" srcId="{2ACC0F68-639A-8F49-8BF9-EB71634680FD}" destId="{E5AD99CF-5FA7-254E-9AF2-4FD41BD96131}" srcOrd="0" destOrd="0" presId="urn:microsoft.com/office/officeart/2008/layout/HexagonCluster"/>
    <dgm:cxn modelId="{7228413A-DEC2-9C4B-98EA-A9791E975987}" type="presParOf" srcId="{B0DFF901-6BCB-944B-BE2B-51C6E8B02214}" destId="{F6453D7D-A3E3-854F-B14E-084687194B9A}" srcOrd="3" destOrd="0" presId="urn:microsoft.com/office/officeart/2008/layout/HexagonCluster"/>
    <dgm:cxn modelId="{950D5EAF-7162-0144-813B-1D99AC0E0A40}" type="presParOf" srcId="{F6453D7D-A3E3-854F-B14E-084687194B9A}" destId="{A9BACF23-3D6B-894F-A9E3-58C0793F4EB1}" srcOrd="0" destOrd="0" presId="urn:microsoft.com/office/officeart/2008/layout/HexagonCluster"/>
    <dgm:cxn modelId="{0582FB04-839F-A942-B0DD-C0764A61682A}" type="presParOf" srcId="{B0DFF901-6BCB-944B-BE2B-51C6E8B02214}" destId="{FB15D7C0-A9B9-6C48-A4D3-36AD8B64360E}" srcOrd="4" destOrd="0" presId="urn:microsoft.com/office/officeart/2008/layout/HexagonCluster"/>
    <dgm:cxn modelId="{0F3A1EA6-7E86-7C42-B0EE-4F0420CA83B8}" type="presParOf" srcId="{FB15D7C0-A9B9-6C48-A4D3-36AD8B64360E}" destId="{03A121B1-51DE-2B42-91FB-055C686C4FD5}" srcOrd="0" destOrd="0" presId="urn:microsoft.com/office/officeart/2008/layout/HexagonCluster"/>
    <dgm:cxn modelId="{FD02A281-ACE4-1544-91FC-6BBEA410E7D7}" type="presParOf" srcId="{B0DFF901-6BCB-944B-BE2B-51C6E8B02214}" destId="{9274A4D5-F0C3-8441-B3A9-BC091FF66367}" srcOrd="5" destOrd="0" presId="urn:microsoft.com/office/officeart/2008/layout/HexagonCluster"/>
    <dgm:cxn modelId="{66C3AD2D-8B22-1B43-924B-5B94D54B2F08}" type="presParOf" srcId="{9274A4D5-F0C3-8441-B3A9-BC091FF66367}" destId="{E4BA4E59-2697-8945-ABD8-7DF21985984E}" srcOrd="0" destOrd="0" presId="urn:microsoft.com/office/officeart/2008/layout/HexagonCluster"/>
    <dgm:cxn modelId="{FD8389B4-7666-B542-BA27-4703DB3594B5}" type="presParOf" srcId="{B0DFF901-6BCB-944B-BE2B-51C6E8B02214}" destId="{EA9CFF98-12E4-2349-B394-BD78601B6E92}" srcOrd="6" destOrd="0" presId="urn:microsoft.com/office/officeart/2008/layout/HexagonCluster"/>
    <dgm:cxn modelId="{576EF83D-75AF-5947-A6C9-FBACF1A3F84B}" type="presParOf" srcId="{EA9CFF98-12E4-2349-B394-BD78601B6E92}" destId="{453B8D5E-4AE3-1B45-B3A8-6EB481CB3592}" srcOrd="0" destOrd="0" presId="urn:microsoft.com/office/officeart/2008/layout/HexagonCluster"/>
    <dgm:cxn modelId="{8DD2DF35-E172-BE4C-8C67-D12B5B7513C6}" type="presParOf" srcId="{B0DFF901-6BCB-944B-BE2B-51C6E8B02214}" destId="{1558E3DD-C4F8-7241-AF54-5FFDD8FCC34E}" srcOrd="7" destOrd="0" presId="urn:microsoft.com/office/officeart/2008/layout/HexagonCluster"/>
    <dgm:cxn modelId="{503802FA-32B6-8147-8255-749BF3C766BF}" type="presParOf" srcId="{1558E3DD-C4F8-7241-AF54-5FFDD8FCC34E}" destId="{859E267F-D3B4-7240-BA65-A725E2B2F247}" srcOrd="0" destOrd="0" presId="urn:microsoft.com/office/officeart/2008/layout/HexagonCluster"/>
    <dgm:cxn modelId="{E5F269D5-37B4-5E4F-9B90-AF9C49CB697B}" type="presParOf" srcId="{B0DFF901-6BCB-944B-BE2B-51C6E8B02214}" destId="{28FBA458-0615-484D-9D38-E28420A5612D}" srcOrd="8" destOrd="0" presId="urn:microsoft.com/office/officeart/2008/layout/HexagonCluster"/>
    <dgm:cxn modelId="{5077B245-4CEC-C846-B25B-492EDF04FED0}" type="presParOf" srcId="{28FBA458-0615-484D-9D38-E28420A5612D}" destId="{B6C43AE7-73CC-5641-9508-B8C305AD86D5}" srcOrd="0" destOrd="0" presId="urn:microsoft.com/office/officeart/2008/layout/HexagonCluster"/>
    <dgm:cxn modelId="{E7BF7D5A-22A4-1C4D-93C8-5A12C06E6491}" type="presParOf" srcId="{B0DFF901-6BCB-944B-BE2B-51C6E8B02214}" destId="{7D747209-2758-8B4A-8397-DA81CBDB31D6}" srcOrd="9" destOrd="0" presId="urn:microsoft.com/office/officeart/2008/layout/HexagonCluster"/>
    <dgm:cxn modelId="{68638174-DED0-284B-BB93-71A7B057995A}" type="presParOf" srcId="{7D747209-2758-8B4A-8397-DA81CBDB31D6}" destId="{483AA419-98C1-1148-B339-BA19C283240F}" srcOrd="0" destOrd="0" presId="urn:microsoft.com/office/officeart/2008/layout/HexagonCluster"/>
    <dgm:cxn modelId="{51406C01-B7B0-6D42-82EC-70F04D94710C}" type="presParOf" srcId="{B0DFF901-6BCB-944B-BE2B-51C6E8B02214}" destId="{F0C1B3D7-001D-FB45-952D-843DD607FC85}" srcOrd="10" destOrd="0" presId="urn:microsoft.com/office/officeart/2008/layout/HexagonCluster"/>
    <dgm:cxn modelId="{7A41E333-5C88-B24D-AB36-5391FDADD7BE}" type="presParOf" srcId="{F0C1B3D7-001D-FB45-952D-843DD607FC85}" destId="{2ECC2D28-32F1-2C4F-BD30-CEC1E98FAC95}" srcOrd="0" destOrd="0" presId="urn:microsoft.com/office/officeart/2008/layout/HexagonCluster"/>
    <dgm:cxn modelId="{F4809824-4812-C04F-A626-D9560995D1D2}" type="presParOf" srcId="{B0DFF901-6BCB-944B-BE2B-51C6E8B02214}" destId="{81665CBE-311E-2F42-BC3B-C59CA906817C}" srcOrd="11" destOrd="0" presId="urn:microsoft.com/office/officeart/2008/layout/HexagonCluster"/>
    <dgm:cxn modelId="{3CAF91D9-1581-424B-9CE4-734C895F1415}" type="presParOf" srcId="{81665CBE-311E-2F42-BC3B-C59CA906817C}" destId="{C920240D-675D-FA4A-95B1-E5871813E071}" srcOrd="0" destOrd="0" presId="urn:microsoft.com/office/officeart/2008/layout/HexagonCluster"/>
    <dgm:cxn modelId="{09CEC9A2-4EF8-AE41-83D6-882BC67B8E9A}" type="presParOf" srcId="{B0DFF901-6BCB-944B-BE2B-51C6E8B02214}" destId="{C8017CB7-503E-5844-95E7-CF9BA13E4B98}" srcOrd="12" destOrd="0" presId="urn:microsoft.com/office/officeart/2008/layout/HexagonCluster"/>
    <dgm:cxn modelId="{AC111932-722E-B94F-B293-0FA0B1A042C8}" type="presParOf" srcId="{C8017CB7-503E-5844-95E7-CF9BA13E4B98}" destId="{B18A897A-2B1A-4C4F-92B3-FD156CA0C405}" srcOrd="0" destOrd="0" presId="urn:microsoft.com/office/officeart/2008/layout/HexagonCluster"/>
    <dgm:cxn modelId="{A31643E5-1303-6849-B75A-60E6E74856C2}" type="presParOf" srcId="{B0DFF901-6BCB-944B-BE2B-51C6E8B02214}" destId="{F927A810-0477-DA47-A7ED-8F28549410BB}" srcOrd="13" destOrd="0" presId="urn:microsoft.com/office/officeart/2008/layout/HexagonCluster"/>
    <dgm:cxn modelId="{01DC2B8F-8FA8-6F4A-8FF6-6623CBCEB45C}" type="presParOf" srcId="{F927A810-0477-DA47-A7ED-8F28549410BB}" destId="{0864DC5C-5ABF-2D48-9DE2-0B8847C33443}" srcOrd="0" destOrd="0" presId="urn:microsoft.com/office/officeart/2008/layout/HexagonCluster"/>
    <dgm:cxn modelId="{3A55265D-B395-8B4C-8FB7-F29CF48CD8BB}" type="presParOf" srcId="{B0DFF901-6BCB-944B-BE2B-51C6E8B02214}" destId="{E757CA6F-3752-E14C-9739-FF1B47457F71}" srcOrd="14" destOrd="0" presId="urn:microsoft.com/office/officeart/2008/layout/HexagonCluster"/>
    <dgm:cxn modelId="{1870867D-8584-A846-B8F3-E0A1AAB22D7D}" type="presParOf" srcId="{E757CA6F-3752-E14C-9739-FF1B47457F71}" destId="{5C0DBD12-A57B-F544-A775-16E23C979724}" srcOrd="0" destOrd="0" presId="urn:microsoft.com/office/officeart/2008/layout/HexagonCluster"/>
    <dgm:cxn modelId="{28EF4D85-21BB-BA42-8854-0975C62D47C5}" type="presParOf" srcId="{B0DFF901-6BCB-944B-BE2B-51C6E8B02214}" destId="{2BD8C981-8476-2544-BE03-E9490F2C35DD}" srcOrd="15" destOrd="0" presId="urn:microsoft.com/office/officeart/2008/layout/HexagonCluster"/>
    <dgm:cxn modelId="{505DBFBC-9272-284B-9172-3A709040A3BC}" type="presParOf" srcId="{2BD8C981-8476-2544-BE03-E9490F2C35DD}" destId="{C3820F3F-C7C5-8348-94FC-42A2B30A68EE}" srcOrd="0" destOrd="0" presId="urn:microsoft.com/office/officeart/2008/layout/HexagonCluster"/>
    <dgm:cxn modelId="{99992B91-243D-1140-8252-C780CEA95E0B}" type="presParOf" srcId="{B0DFF901-6BCB-944B-BE2B-51C6E8B02214}" destId="{3E0F9B6E-74EA-0F45-9C01-7DEBD55446AD}" srcOrd="16" destOrd="0" presId="urn:microsoft.com/office/officeart/2008/layout/HexagonCluster"/>
    <dgm:cxn modelId="{B64D5125-EC0E-3346-A950-58D00FA756A3}" type="presParOf" srcId="{3E0F9B6E-74EA-0F45-9C01-7DEBD55446AD}" destId="{854CB442-7488-7D4F-9287-769447FBA226}" srcOrd="0" destOrd="0" presId="urn:microsoft.com/office/officeart/2008/layout/HexagonCluster"/>
    <dgm:cxn modelId="{43D36C57-B163-3540-99BE-66399B4302D2}" type="presParOf" srcId="{B0DFF901-6BCB-944B-BE2B-51C6E8B02214}" destId="{48563464-B42F-C64C-A340-35FAD7E5B30E}" srcOrd="17" destOrd="0" presId="urn:microsoft.com/office/officeart/2008/layout/HexagonCluster"/>
    <dgm:cxn modelId="{86DD0CD9-7D6E-0B47-B266-10B540A5A6D9}" type="presParOf" srcId="{48563464-B42F-C64C-A340-35FAD7E5B30E}" destId="{0305E97F-420E-104C-A214-A539527D11A9}" srcOrd="0" destOrd="0" presId="urn:microsoft.com/office/officeart/2008/layout/HexagonCluster"/>
    <dgm:cxn modelId="{BAE8F203-AC5F-3C45-9E95-9CD5B5FE21F4}" type="presParOf" srcId="{B0DFF901-6BCB-944B-BE2B-51C6E8B02214}" destId="{217F37F6-DD0D-D649-BED6-430BD8FCF508}" srcOrd="18" destOrd="0" presId="urn:microsoft.com/office/officeart/2008/layout/HexagonCluster"/>
    <dgm:cxn modelId="{86874D9E-C20C-FB40-AE69-E5B3C2F902D4}" type="presParOf" srcId="{217F37F6-DD0D-D649-BED6-430BD8FCF508}" destId="{9CF737B5-23B9-5646-84AB-055D305D3FAE}" srcOrd="0" destOrd="0" presId="urn:microsoft.com/office/officeart/2008/layout/HexagonCluster"/>
    <dgm:cxn modelId="{AE01FF9D-C7EC-5843-B23A-155D08EC52D2}" type="presParOf" srcId="{B0DFF901-6BCB-944B-BE2B-51C6E8B02214}" destId="{E80C2C44-B9EF-714A-B472-518AF9D6F2E7}" srcOrd="19" destOrd="0" presId="urn:microsoft.com/office/officeart/2008/layout/HexagonCluster"/>
    <dgm:cxn modelId="{9B177EE8-C35B-8348-B500-A7D03945BF19}" type="presParOf" srcId="{E80C2C44-B9EF-714A-B472-518AF9D6F2E7}" destId="{A76BC82D-A148-0F45-BAEB-445A01E17714}" srcOrd="0" destOrd="0" presId="urn:microsoft.com/office/officeart/2008/layout/HexagonCluster"/>
    <dgm:cxn modelId="{7791B012-5CDD-4A4D-A22F-7FD06DD9BC66}" type="presParOf" srcId="{B0DFF901-6BCB-944B-BE2B-51C6E8B02214}" destId="{331AA488-8DF2-F840-A79E-419E1E8D7D24}" srcOrd="20" destOrd="0" presId="urn:microsoft.com/office/officeart/2008/layout/HexagonCluster"/>
    <dgm:cxn modelId="{0D298233-6E18-894D-A786-FE30A0184E61}" type="presParOf" srcId="{331AA488-8DF2-F840-A79E-419E1E8D7D24}" destId="{80B7B8EA-3B97-3642-A813-12A16A944714}" srcOrd="0" destOrd="0" presId="urn:microsoft.com/office/officeart/2008/layout/HexagonCluster"/>
    <dgm:cxn modelId="{9D0B969D-BA06-CC4E-90C0-5B8C98FB9463}" type="presParOf" srcId="{B0DFF901-6BCB-944B-BE2B-51C6E8B02214}" destId="{B609FB3E-3818-B64A-BA8E-7224E1ED98FB}" srcOrd="21" destOrd="0" presId="urn:microsoft.com/office/officeart/2008/layout/HexagonCluster"/>
    <dgm:cxn modelId="{087BB0C6-0610-FA40-9737-32B85A624090}" type="presParOf" srcId="{B609FB3E-3818-B64A-BA8E-7224E1ED98FB}" destId="{9179E232-5F2A-794D-8F19-102BF44AA7FE}" srcOrd="0" destOrd="0" presId="urn:microsoft.com/office/officeart/2008/layout/HexagonCluster"/>
    <dgm:cxn modelId="{7220E977-9064-064E-9E6F-D844B0F491CC}" type="presParOf" srcId="{B0DFF901-6BCB-944B-BE2B-51C6E8B02214}" destId="{59A7C705-8113-AD42-96A7-91304BA3A504}" srcOrd="22" destOrd="0" presId="urn:microsoft.com/office/officeart/2008/layout/HexagonCluster"/>
    <dgm:cxn modelId="{421D820E-234C-9742-AC3A-9C8E6A78F3EC}" type="presParOf" srcId="{59A7C705-8113-AD42-96A7-91304BA3A504}" destId="{8431446C-1FA3-0845-B006-577CA43CF1E1}" srcOrd="0" destOrd="0" presId="urn:microsoft.com/office/officeart/2008/layout/HexagonCluster"/>
    <dgm:cxn modelId="{BB303B68-F136-7C42-92E1-3A3F6340FB50}" type="presParOf" srcId="{B0DFF901-6BCB-944B-BE2B-51C6E8B02214}" destId="{D59506DE-5A68-194E-A771-B288F4FC908E}" srcOrd="23" destOrd="0" presId="urn:microsoft.com/office/officeart/2008/layout/HexagonCluster"/>
    <dgm:cxn modelId="{F2F7D356-9C6A-6048-A1F3-A8BD69753C2A}" type="presParOf" srcId="{D59506DE-5A68-194E-A771-B288F4FC908E}" destId="{2F56A6D1-7843-FF46-9827-26EE5D225495}" srcOrd="0" destOrd="0" presId="urn:microsoft.com/office/officeart/2008/layout/HexagonCluster"/>
    <dgm:cxn modelId="{ED42BC33-48EE-7041-B11C-77189F8FBECE}" type="presParOf" srcId="{B0DFF901-6BCB-944B-BE2B-51C6E8B02214}" destId="{1F8F3174-5A49-5D40-A4D8-CFAD609D1129}" srcOrd="24" destOrd="0" presId="urn:microsoft.com/office/officeart/2008/layout/HexagonCluster"/>
    <dgm:cxn modelId="{35592049-0784-124D-B196-B26EBE415BDE}" type="presParOf" srcId="{1F8F3174-5A49-5D40-A4D8-CFAD609D1129}" destId="{9695029B-EFD5-DF4A-B456-AA46639C1009}" srcOrd="0" destOrd="0" presId="urn:microsoft.com/office/officeart/2008/layout/HexagonCluster"/>
    <dgm:cxn modelId="{CBFE0608-32AD-8F45-9D61-BE0B9E226930}" type="presParOf" srcId="{B0DFF901-6BCB-944B-BE2B-51C6E8B02214}" destId="{BA167230-B31D-6641-BCA4-EBC68F74353D}" srcOrd="25" destOrd="0" presId="urn:microsoft.com/office/officeart/2008/layout/HexagonCluster"/>
    <dgm:cxn modelId="{CB76AC5C-40B7-8F4A-9F5F-2A38908B6360}" type="presParOf" srcId="{BA167230-B31D-6641-BCA4-EBC68F74353D}" destId="{1331AC17-0678-CB4B-B914-7E8FD2A61631}" srcOrd="0" destOrd="0" presId="urn:microsoft.com/office/officeart/2008/layout/HexagonCluster"/>
    <dgm:cxn modelId="{F119D01A-07F3-4F4F-8023-A134CB94D36D}" type="presParOf" srcId="{B0DFF901-6BCB-944B-BE2B-51C6E8B02214}" destId="{A98A5842-E313-EE43-A7CA-1C9FA983E0EB}" srcOrd="26" destOrd="0" presId="urn:microsoft.com/office/officeart/2008/layout/HexagonCluster"/>
    <dgm:cxn modelId="{D9D0B6DE-2267-6D4B-BA8F-661761B670AD}" type="presParOf" srcId="{A98A5842-E313-EE43-A7CA-1C9FA983E0EB}" destId="{1CBCD10A-470B-8C49-ADD4-310990C414B0}" srcOrd="0" destOrd="0" presId="urn:microsoft.com/office/officeart/2008/layout/HexagonCluster"/>
    <dgm:cxn modelId="{7018BA2D-E98B-7B44-816E-71F90C563146}" type="presParOf" srcId="{B0DFF901-6BCB-944B-BE2B-51C6E8B02214}" destId="{00E78E2F-748F-B044-B77F-C01144A784F3}" srcOrd="27" destOrd="0" presId="urn:microsoft.com/office/officeart/2008/layout/HexagonCluster"/>
    <dgm:cxn modelId="{024775EA-B19D-1C48-87F6-D23E0D198DDA}" type="presParOf" srcId="{00E78E2F-748F-B044-B77F-C01144A784F3}" destId="{2C7D6EDA-DC0B-9345-87A9-EE8E346DFA9C}" srcOrd="0" destOrd="0" presId="urn:microsoft.com/office/officeart/2008/layout/HexagonCluster"/>
    <dgm:cxn modelId="{92BC93F4-4D86-8345-98A5-B754911C755F}" type="presParOf" srcId="{B0DFF901-6BCB-944B-BE2B-51C6E8B02214}" destId="{22CBD377-68B8-1F4A-9A4F-23B7B9EFAB4A}" srcOrd="28" destOrd="0" presId="urn:microsoft.com/office/officeart/2008/layout/HexagonCluster"/>
    <dgm:cxn modelId="{7BC7DFE3-8B7C-B74C-906F-FE92A46F6F87}" type="presParOf" srcId="{22CBD377-68B8-1F4A-9A4F-23B7B9EFAB4A}" destId="{320BFAA7-ABCE-8A4C-866D-51E6CA4885BD}" srcOrd="0" destOrd="0" presId="urn:microsoft.com/office/officeart/2008/layout/HexagonCluster"/>
    <dgm:cxn modelId="{ECDAA80E-126A-9D4E-8284-A9A31376C0FD}" type="presParOf" srcId="{B0DFF901-6BCB-944B-BE2B-51C6E8B02214}" destId="{D6810BA8-7F2C-7443-A102-080D3062A35C}" srcOrd="29" destOrd="0" presId="urn:microsoft.com/office/officeart/2008/layout/HexagonCluster"/>
    <dgm:cxn modelId="{F8CD06C8-9F88-2042-A574-9DF8795DBBCC}" type="presParOf" srcId="{D6810BA8-7F2C-7443-A102-080D3062A35C}" destId="{01F0A847-DD03-7B44-A436-A6DFF45D9CDE}" srcOrd="0" destOrd="0" presId="urn:microsoft.com/office/officeart/2008/layout/HexagonCluster"/>
    <dgm:cxn modelId="{C64A6C2C-1FC4-EC47-9AED-F8B9EDBD447F}" type="presParOf" srcId="{B0DFF901-6BCB-944B-BE2B-51C6E8B02214}" destId="{8449D307-007E-9C42-BA80-0DF092E9A67B}" srcOrd="30" destOrd="0" presId="urn:microsoft.com/office/officeart/2008/layout/HexagonCluster"/>
    <dgm:cxn modelId="{14BE2049-3DD9-6440-8E5E-C9BEC8DD43ED}" type="presParOf" srcId="{8449D307-007E-9C42-BA80-0DF092E9A67B}" destId="{6B4DBC72-0E86-8A45-B881-8A932CAA95E5}" srcOrd="0" destOrd="0" presId="urn:microsoft.com/office/officeart/2008/layout/HexagonCluster"/>
    <dgm:cxn modelId="{8731D770-AEF2-0D48-ACFD-B156D2A20893}" type="presParOf" srcId="{B0DFF901-6BCB-944B-BE2B-51C6E8B02214}" destId="{35A6E17F-5E6C-8B44-8762-C69AB65876A8}" srcOrd="31" destOrd="0" presId="urn:microsoft.com/office/officeart/2008/layout/HexagonCluster"/>
    <dgm:cxn modelId="{BB80F512-7167-0849-B769-1CD30A2AEB12}" type="presParOf" srcId="{35A6E17F-5E6C-8B44-8762-C69AB65876A8}" destId="{D1363098-4436-664D-8F32-30FD87F7BA8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311479-04FC-6645-85A3-2F556F3751CB}" type="doc">
      <dgm:prSet loTypeId="urn:microsoft.com/office/officeart/2008/layout/RadialCluster" loCatId="" qsTypeId="urn:microsoft.com/office/officeart/2005/8/quickstyle/3D2" qsCatId="3D" csTypeId="urn:microsoft.com/office/officeart/2005/8/colors/accent0_3" csCatId="mainScheme" phldr="1"/>
      <dgm:spPr/>
      <dgm:t>
        <a:bodyPr/>
        <a:lstStyle/>
        <a:p>
          <a:endParaRPr lang="en-US"/>
        </a:p>
      </dgm:t>
    </dgm:pt>
    <dgm:pt modelId="{B1FB1C3F-229D-9B4E-9C28-D62500E4B03F}">
      <dgm:prSet phldrT="[Text]"/>
      <dgm:spPr/>
      <dgm:t>
        <a:bodyPr/>
        <a:lstStyle/>
        <a:p>
          <a:r>
            <a:rPr lang="en-US" dirty="0"/>
            <a:t>Some reasons for taking drugs</a:t>
          </a:r>
        </a:p>
      </dgm:t>
    </dgm:pt>
    <dgm:pt modelId="{5B20C4E6-717A-9148-B91A-B9CE81487819}" type="parTrans" cxnId="{F655C2B9-B45C-AC46-AF90-FCCC2107B411}">
      <dgm:prSet/>
      <dgm:spPr/>
      <dgm:t>
        <a:bodyPr/>
        <a:lstStyle/>
        <a:p>
          <a:endParaRPr lang="en-US"/>
        </a:p>
      </dgm:t>
    </dgm:pt>
    <dgm:pt modelId="{7187A4DC-4E95-7646-9DA5-8E40168FDCBC}" type="sibTrans" cxnId="{F655C2B9-B45C-AC46-AF90-FCCC2107B411}">
      <dgm:prSet/>
      <dgm:spPr/>
      <dgm:t>
        <a:bodyPr/>
        <a:lstStyle/>
        <a:p>
          <a:endParaRPr lang="en-US"/>
        </a:p>
      </dgm:t>
    </dgm:pt>
    <dgm:pt modelId="{FBAA5B39-BD07-CC4F-8DD6-04E118845BD9}">
      <dgm:prSet phldrT="[Text]" custT="1"/>
      <dgm:spPr/>
      <dgm:t>
        <a:bodyPr/>
        <a:lstStyle/>
        <a:p>
          <a:r>
            <a:rPr lang="en-US" sz="1600" dirty="0"/>
            <a:t>Peer pressure</a:t>
          </a:r>
        </a:p>
      </dgm:t>
    </dgm:pt>
    <dgm:pt modelId="{A7F7CD74-67E6-B54E-9D4C-4E3DD77C6401}" type="parTrans" cxnId="{25AEB3D9-FCA1-6944-8BBE-1718DCAA6424}">
      <dgm:prSet/>
      <dgm:spPr/>
      <dgm:t>
        <a:bodyPr/>
        <a:lstStyle/>
        <a:p>
          <a:endParaRPr lang="en-US"/>
        </a:p>
      </dgm:t>
    </dgm:pt>
    <dgm:pt modelId="{5E4D5E97-103E-7E4C-A752-C7CF621AAB6C}" type="sibTrans" cxnId="{25AEB3D9-FCA1-6944-8BBE-1718DCAA6424}">
      <dgm:prSet/>
      <dgm:spPr/>
      <dgm:t>
        <a:bodyPr/>
        <a:lstStyle/>
        <a:p>
          <a:endParaRPr lang="en-US"/>
        </a:p>
      </dgm:t>
    </dgm:pt>
    <dgm:pt modelId="{FF166D4B-4A7C-F648-A01C-FC28FBB44FC4}">
      <dgm:prSet phldrT="[Text]" custT="1"/>
      <dgm:spPr/>
      <dgm:t>
        <a:bodyPr/>
        <a:lstStyle/>
        <a:p>
          <a:r>
            <a:rPr lang="en-US" sz="1600" dirty="0"/>
            <a:t>Curiosity</a:t>
          </a:r>
        </a:p>
      </dgm:t>
    </dgm:pt>
    <dgm:pt modelId="{CF0407CB-2C8C-AC47-8670-76F6BC245210}" type="parTrans" cxnId="{6DC0EF06-D898-6B48-B501-ACA7244F9C27}">
      <dgm:prSet/>
      <dgm:spPr/>
      <dgm:t>
        <a:bodyPr/>
        <a:lstStyle/>
        <a:p>
          <a:endParaRPr lang="en-US"/>
        </a:p>
      </dgm:t>
    </dgm:pt>
    <dgm:pt modelId="{C714A204-0DC9-3E41-AB07-FB5F8682A1CD}" type="sibTrans" cxnId="{6DC0EF06-D898-6B48-B501-ACA7244F9C27}">
      <dgm:prSet/>
      <dgm:spPr/>
      <dgm:t>
        <a:bodyPr/>
        <a:lstStyle/>
        <a:p>
          <a:endParaRPr lang="en-US"/>
        </a:p>
      </dgm:t>
    </dgm:pt>
    <dgm:pt modelId="{7289D2C7-D54F-D945-9283-B651C980D6FE}">
      <dgm:prSet phldrT="[Text]" custT="1"/>
      <dgm:spPr/>
      <dgm:t>
        <a:bodyPr/>
        <a:lstStyle/>
        <a:p>
          <a:r>
            <a:rPr lang="en-US" sz="1600" dirty="0"/>
            <a:t>Boredom</a:t>
          </a:r>
        </a:p>
      </dgm:t>
    </dgm:pt>
    <dgm:pt modelId="{FA068FE9-C812-B049-B8A6-AB360FB30919}" type="parTrans" cxnId="{4381FE16-A7BE-0E42-B3FD-D29DD15B2537}">
      <dgm:prSet/>
      <dgm:spPr/>
      <dgm:t>
        <a:bodyPr/>
        <a:lstStyle/>
        <a:p>
          <a:endParaRPr lang="en-US"/>
        </a:p>
      </dgm:t>
    </dgm:pt>
    <dgm:pt modelId="{60383374-DB37-354B-84D8-D51885278B6F}" type="sibTrans" cxnId="{4381FE16-A7BE-0E42-B3FD-D29DD15B2537}">
      <dgm:prSet/>
      <dgm:spPr/>
      <dgm:t>
        <a:bodyPr/>
        <a:lstStyle/>
        <a:p>
          <a:endParaRPr lang="en-US"/>
        </a:p>
      </dgm:t>
    </dgm:pt>
    <dgm:pt modelId="{04A3A8D7-C597-7A41-8A8D-82C319839C27}">
      <dgm:prSet phldrT="[Text]" custT="1"/>
      <dgm:spPr/>
      <dgm:t>
        <a:bodyPr/>
        <a:lstStyle/>
        <a:p>
          <a:r>
            <a:rPr lang="en-US" sz="1600" dirty="0"/>
            <a:t>Fun</a:t>
          </a:r>
        </a:p>
      </dgm:t>
    </dgm:pt>
    <dgm:pt modelId="{BFDCAFA6-8DA6-5442-82E2-7ABE6B72263F}" type="parTrans" cxnId="{E291A47D-C690-6944-8F83-2A588B0AC82A}">
      <dgm:prSet/>
      <dgm:spPr/>
      <dgm:t>
        <a:bodyPr/>
        <a:lstStyle/>
        <a:p>
          <a:endParaRPr lang="en-US"/>
        </a:p>
      </dgm:t>
    </dgm:pt>
    <dgm:pt modelId="{7AE0F2CF-4287-AD4E-886E-5643BC26E116}" type="sibTrans" cxnId="{E291A47D-C690-6944-8F83-2A588B0AC82A}">
      <dgm:prSet/>
      <dgm:spPr/>
      <dgm:t>
        <a:bodyPr/>
        <a:lstStyle/>
        <a:p>
          <a:endParaRPr lang="en-US"/>
        </a:p>
      </dgm:t>
    </dgm:pt>
    <dgm:pt modelId="{C43E5A90-BAB9-5C47-AC31-02B7EA993F32}">
      <dgm:prSet phldrT="[Text]" custT="1"/>
      <dgm:spPr/>
      <dgm:t>
        <a:bodyPr/>
        <a:lstStyle/>
        <a:p>
          <a:r>
            <a:rPr lang="en-US" sz="1500" dirty="0"/>
            <a:t>Relaxation</a:t>
          </a:r>
        </a:p>
      </dgm:t>
    </dgm:pt>
    <dgm:pt modelId="{70466DF3-663F-5F46-A5E0-B163786930F1}" type="parTrans" cxnId="{FC0CE166-763D-B94E-A2E5-218F5AC96EA3}">
      <dgm:prSet/>
      <dgm:spPr/>
      <dgm:t>
        <a:bodyPr/>
        <a:lstStyle/>
        <a:p>
          <a:endParaRPr lang="en-US"/>
        </a:p>
      </dgm:t>
    </dgm:pt>
    <dgm:pt modelId="{475033B6-F50C-5545-ADA4-C0B28309F69E}" type="sibTrans" cxnId="{FC0CE166-763D-B94E-A2E5-218F5AC96EA3}">
      <dgm:prSet/>
      <dgm:spPr/>
      <dgm:t>
        <a:bodyPr/>
        <a:lstStyle/>
        <a:p>
          <a:endParaRPr lang="en-US"/>
        </a:p>
      </dgm:t>
    </dgm:pt>
    <dgm:pt modelId="{2806FF85-3C6B-804F-88DA-7B5C2EFF6420}">
      <dgm:prSet phldrT="[Text]" custT="1"/>
      <dgm:spPr/>
      <dgm:t>
        <a:bodyPr/>
        <a:lstStyle/>
        <a:p>
          <a:r>
            <a:rPr lang="en-US" sz="1600" dirty="0"/>
            <a:t>Escapism</a:t>
          </a:r>
        </a:p>
      </dgm:t>
    </dgm:pt>
    <dgm:pt modelId="{08E666A6-A3AC-E547-9D1A-B17E2C411470}" type="parTrans" cxnId="{F9E45C47-D37A-ED4C-9F4D-9A59E923A12B}">
      <dgm:prSet/>
      <dgm:spPr/>
      <dgm:t>
        <a:bodyPr/>
        <a:lstStyle/>
        <a:p>
          <a:endParaRPr lang="en-US"/>
        </a:p>
      </dgm:t>
    </dgm:pt>
    <dgm:pt modelId="{402AEEFC-8820-1A48-9601-9D9F80D07F01}" type="sibTrans" cxnId="{F9E45C47-D37A-ED4C-9F4D-9A59E923A12B}">
      <dgm:prSet/>
      <dgm:spPr/>
      <dgm:t>
        <a:bodyPr/>
        <a:lstStyle/>
        <a:p>
          <a:endParaRPr lang="en-US"/>
        </a:p>
      </dgm:t>
    </dgm:pt>
    <dgm:pt modelId="{DF11CC37-B421-674C-B4AF-4CDBA0AEC08F}">
      <dgm:prSet phldrT="[Text]" custT="1"/>
      <dgm:spPr/>
      <dgm:t>
        <a:bodyPr/>
        <a:lstStyle/>
        <a:p>
          <a:r>
            <a:rPr lang="en-US" sz="1400" dirty="0"/>
            <a:t>Experiment</a:t>
          </a:r>
        </a:p>
      </dgm:t>
    </dgm:pt>
    <dgm:pt modelId="{E7579CB3-5AF5-DC4E-B910-B97F12548937}" type="parTrans" cxnId="{FC9A5866-63B8-5D42-A96F-DC5BF6DDFB7F}">
      <dgm:prSet/>
      <dgm:spPr/>
      <dgm:t>
        <a:bodyPr/>
        <a:lstStyle/>
        <a:p>
          <a:endParaRPr lang="en-US"/>
        </a:p>
      </dgm:t>
    </dgm:pt>
    <dgm:pt modelId="{094B1367-7024-DE4A-BD68-B98BCF2BE956}" type="sibTrans" cxnId="{FC9A5866-63B8-5D42-A96F-DC5BF6DDFB7F}">
      <dgm:prSet/>
      <dgm:spPr/>
      <dgm:t>
        <a:bodyPr/>
        <a:lstStyle/>
        <a:p>
          <a:endParaRPr lang="en-US"/>
        </a:p>
      </dgm:t>
    </dgm:pt>
    <dgm:pt modelId="{9B41BF3F-45E4-F44F-A737-B261FE87757A}">
      <dgm:prSet phldrT="[Text]" custT="1"/>
      <dgm:spPr/>
      <dgm:t>
        <a:bodyPr/>
        <a:lstStyle/>
        <a:p>
          <a:endParaRPr lang="en-US"/>
        </a:p>
      </dgm:t>
    </dgm:pt>
    <dgm:pt modelId="{1828A84D-308B-8B4E-B020-19741EDBB8D7}" type="parTrans" cxnId="{9A398E77-0F61-F047-9764-D5ECE6DA45BA}">
      <dgm:prSet/>
      <dgm:spPr/>
      <dgm:t>
        <a:bodyPr/>
        <a:lstStyle/>
        <a:p>
          <a:endParaRPr lang="en-US"/>
        </a:p>
      </dgm:t>
    </dgm:pt>
    <dgm:pt modelId="{BB7225F5-919F-F142-91C2-94D63F156024}" type="sibTrans" cxnId="{9A398E77-0F61-F047-9764-D5ECE6DA45BA}">
      <dgm:prSet/>
      <dgm:spPr/>
      <dgm:t>
        <a:bodyPr/>
        <a:lstStyle/>
        <a:p>
          <a:endParaRPr lang="en-US"/>
        </a:p>
      </dgm:t>
    </dgm:pt>
    <dgm:pt modelId="{5D518F10-F44E-9B43-8B95-4FC5B521B656}" type="pres">
      <dgm:prSet presAssocID="{54311479-04FC-6645-85A3-2F556F3751CB}" presName="Name0" presStyleCnt="0">
        <dgm:presLayoutVars>
          <dgm:chMax val="1"/>
          <dgm:chPref val="1"/>
          <dgm:dir/>
          <dgm:animOne val="branch"/>
          <dgm:animLvl val="lvl"/>
        </dgm:presLayoutVars>
      </dgm:prSet>
      <dgm:spPr/>
    </dgm:pt>
    <dgm:pt modelId="{6744A032-68E2-D941-BBAF-BFBBE39CE1E6}" type="pres">
      <dgm:prSet presAssocID="{B1FB1C3F-229D-9B4E-9C28-D62500E4B03F}" presName="singleCycle" presStyleCnt="0"/>
      <dgm:spPr/>
    </dgm:pt>
    <dgm:pt modelId="{52998AB1-2B91-0344-B13E-90DB4348B4F2}" type="pres">
      <dgm:prSet presAssocID="{B1FB1C3F-229D-9B4E-9C28-D62500E4B03F}" presName="singleCenter" presStyleLbl="node1" presStyleIdx="0" presStyleCnt="8">
        <dgm:presLayoutVars>
          <dgm:chMax val="7"/>
          <dgm:chPref val="7"/>
        </dgm:presLayoutVars>
      </dgm:prSet>
      <dgm:spPr/>
    </dgm:pt>
    <dgm:pt modelId="{B860E88E-F7A6-BB46-B65C-AF875C21F9A5}" type="pres">
      <dgm:prSet presAssocID="{A7F7CD74-67E6-B54E-9D4C-4E3DD77C6401}" presName="Name56" presStyleLbl="parChTrans1D2" presStyleIdx="0" presStyleCnt="7"/>
      <dgm:spPr/>
    </dgm:pt>
    <dgm:pt modelId="{5D8500F6-FF76-0A49-B080-1E0262112873}" type="pres">
      <dgm:prSet presAssocID="{FBAA5B39-BD07-CC4F-8DD6-04E118845BD9}" presName="text0" presStyleLbl="node1" presStyleIdx="1" presStyleCnt="8">
        <dgm:presLayoutVars>
          <dgm:bulletEnabled val="1"/>
        </dgm:presLayoutVars>
      </dgm:prSet>
      <dgm:spPr/>
    </dgm:pt>
    <dgm:pt modelId="{9944FE5E-493E-6B42-B2FD-38F7CCE9A4D2}" type="pres">
      <dgm:prSet presAssocID="{CF0407CB-2C8C-AC47-8670-76F6BC245210}" presName="Name56" presStyleLbl="parChTrans1D2" presStyleIdx="1" presStyleCnt="7"/>
      <dgm:spPr/>
    </dgm:pt>
    <dgm:pt modelId="{E667E488-A15C-8E45-9AA7-C67B49C6762F}" type="pres">
      <dgm:prSet presAssocID="{FF166D4B-4A7C-F648-A01C-FC28FBB44FC4}" presName="text0" presStyleLbl="node1" presStyleIdx="2" presStyleCnt="8">
        <dgm:presLayoutVars>
          <dgm:bulletEnabled val="1"/>
        </dgm:presLayoutVars>
      </dgm:prSet>
      <dgm:spPr/>
    </dgm:pt>
    <dgm:pt modelId="{7A0095A3-67AF-7B4B-8C59-49E09489E2AA}" type="pres">
      <dgm:prSet presAssocID="{BFDCAFA6-8DA6-5442-82E2-7ABE6B72263F}" presName="Name56" presStyleLbl="parChTrans1D2" presStyleIdx="2" presStyleCnt="7"/>
      <dgm:spPr/>
    </dgm:pt>
    <dgm:pt modelId="{D5A46642-5C0D-8A49-8A8E-040796C30FE2}" type="pres">
      <dgm:prSet presAssocID="{04A3A8D7-C597-7A41-8A8D-82C319839C27}" presName="text0" presStyleLbl="node1" presStyleIdx="3" presStyleCnt="8">
        <dgm:presLayoutVars>
          <dgm:bulletEnabled val="1"/>
        </dgm:presLayoutVars>
      </dgm:prSet>
      <dgm:spPr/>
    </dgm:pt>
    <dgm:pt modelId="{EAB9E855-C178-6D4C-8FA1-FDC20B0E1A7A}" type="pres">
      <dgm:prSet presAssocID="{FA068FE9-C812-B049-B8A6-AB360FB30919}" presName="Name56" presStyleLbl="parChTrans1D2" presStyleIdx="3" presStyleCnt="7"/>
      <dgm:spPr/>
    </dgm:pt>
    <dgm:pt modelId="{9DEA576E-16AE-834A-9332-66A30AF032EB}" type="pres">
      <dgm:prSet presAssocID="{7289D2C7-D54F-D945-9283-B651C980D6FE}" presName="text0" presStyleLbl="node1" presStyleIdx="4" presStyleCnt="8">
        <dgm:presLayoutVars>
          <dgm:bulletEnabled val="1"/>
        </dgm:presLayoutVars>
      </dgm:prSet>
      <dgm:spPr/>
    </dgm:pt>
    <dgm:pt modelId="{34231035-86C6-254F-B7F2-785AC2CE2638}" type="pres">
      <dgm:prSet presAssocID="{70466DF3-663F-5F46-A5E0-B163786930F1}" presName="Name56" presStyleLbl="parChTrans1D2" presStyleIdx="4" presStyleCnt="7"/>
      <dgm:spPr/>
    </dgm:pt>
    <dgm:pt modelId="{CAFA3591-BE93-0649-A6FF-FC53865CE002}" type="pres">
      <dgm:prSet presAssocID="{C43E5A90-BAB9-5C47-AC31-02B7EA993F32}" presName="text0" presStyleLbl="node1" presStyleIdx="5" presStyleCnt="8">
        <dgm:presLayoutVars>
          <dgm:bulletEnabled val="1"/>
        </dgm:presLayoutVars>
      </dgm:prSet>
      <dgm:spPr/>
    </dgm:pt>
    <dgm:pt modelId="{59A8F2CF-ED64-4240-AAD2-0580CFF038AA}" type="pres">
      <dgm:prSet presAssocID="{08E666A6-A3AC-E547-9D1A-B17E2C411470}" presName="Name56" presStyleLbl="parChTrans1D2" presStyleIdx="5" presStyleCnt="7"/>
      <dgm:spPr/>
    </dgm:pt>
    <dgm:pt modelId="{6ADDB272-589D-5143-B997-85756F0A2247}" type="pres">
      <dgm:prSet presAssocID="{2806FF85-3C6B-804F-88DA-7B5C2EFF6420}" presName="text0" presStyleLbl="node1" presStyleIdx="6" presStyleCnt="8">
        <dgm:presLayoutVars>
          <dgm:bulletEnabled val="1"/>
        </dgm:presLayoutVars>
      </dgm:prSet>
      <dgm:spPr/>
    </dgm:pt>
    <dgm:pt modelId="{E1211BE8-D5AA-A64A-8A49-DC126B4140AB}" type="pres">
      <dgm:prSet presAssocID="{E7579CB3-5AF5-DC4E-B910-B97F12548937}" presName="Name56" presStyleLbl="parChTrans1D2" presStyleIdx="6" presStyleCnt="7"/>
      <dgm:spPr/>
    </dgm:pt>
    <dgm:pt modelId="{AA112AFA-AD70-334A-8B2A-A0CA04FA68C2}" type="pres">
      <dgm:prSet presAssocID="{DF11CC37-B421-674C-B4AF-4CDBA0AEC08F}" presName="text0" presStyleLbl="node1" presStyleIdx="7" presStyleCnt="8">
        <dgm:presLayoutVars>
          <dgm:bulletEnabled val="1"/>
        </dgm:presLayoutVars>
      </dgm:prSet>
      <dgm:spPr/>
    </dgm:pt>
  </dgm:ptLst>
  <dgm:cxnLst>
    <dgm:cxn modelId="{6DC0EF06-D898-6B48-B501-ACA7244F9C27}" srcId="{B1FB1C3F-229D-9B4E-9C28-D62500E4B03F}" destId="{FF166D4B-4A7C-F648-A01C-FC28FBB44FC4}" srcOrd="1" destOrd="0" parTransId="{CF0407CB-2C8C-AC47-8670-76F6BC245210}" sibTransId="{C714A204-0DC9-3E41-AB07-FB5F8682A1CD}"/>
    <dgm:cxn modelId="{4381FE16-A7BE-0E42-B3FD-D29DD15B2537}" srcId="{B1FB1C3F-229D-9B4E-9C28-D62500E4B03F}" destId="{7289D2C7-D54F-D945-9283-B651C980D6FE}" srcOrd="3" destOrd="0" parTransId="{FA068FE9-C812-B049-B8A6-AB360FB30919}" sibTransId="{60383374-DB37-354B-84D8-D51885278B6F}"/>
    <dgm:cxn modelId="{98D3E61F-9F11-A044-85EF-438B112EC36D}" type="presOf" srcId="{DF11CC37-B421-674C-B4AF-4CDBA0AEC08F}" destId="{AA112AFA-AD70-334A-8B2A-A0CA04FA68C2}" srcOrd="0" destOrd="0" presId="urn:microsoft.com/office/officeart/2008/layout/RadialCluster"/>
    <dgm:cxn modelId="{E4D50E26-2384-6F42-8CCD-E56E98DE5275}" type="presOf" srcId="{FF166D4B-4A7C-F648-A01C-FC28FBB44FC4}" destId="{E667E488-A15C-8E45-9AA7-C67B49C6762F}" srcOrd="0" destOrd="0" presId="urn:microsoft.com/office/officeart/2008/layout/RadialCluster"/>
    <dgm:cxn modelId="{C54F003C-BCE5-0142-93F8-D77B398E6116}" type="presOf" srcId="{B1FB1C3F-229D-9B4E-9C28-D62500E4B03F}" destId="{52998AB1-2B91-0344-B13E-90DB4348B4F2}" srcOrd="0" destOrd="0" presId="urn:microsoft.com/office/officeart/2008/layout/RadialCluster"/>
    <dgm:cxn modelId="{3578453C-7FC8-0443-ABFF-0642BC112694}" type="presOf" srcId="{08E666A6-A3AC-E547-9D1A-B17E2C411470}" destId="{59A8F2CF-ED64-4240-AAD2-0580CFF038AA}" srcOrd="0" destOrd="0" presId="urn:microsoft.com/office/officeart/2008/layout/RadialCluster"/>
    <dgm:cxn modelId="{A39B313E-5080-9046-94B5-FEF4A5D0B4B4}" type="presOf" srcId="{E7579CB3-5AF5-DC4E-B910-B97F12548937}" destId="{E1211BE8-D5AA-A64A-8A49-DC126B4140AB}" srcOrd="0" destOrd="0" presId="urn:microsoft.com/office/officeart/2008/layout/RadialCluster"/>
    <dgm:cxn modelId="{FC9A5866-63B8-5D42-A96F-DC5BF6DDFB7F}" srcId="{B1FB1C3F-229D-9B4E-9C28-D62500E4B03F}" destId="{DF11CC37-B421-674C-B4AF-4CDBA0AEC08F}" srcOrd="6" destOrd="0" parTransId="{E7579CB3-5AF5-DC4E-B910-B97F12548937}" sibTransId="{094B1367-7024-DE4A-BD68-B98BCF2BE956}"/>
    <dgm:cxn modelId="{FC0CE166-763D-B94E-A2E5-218F5AC96EA3}" srcId="{B1FB1C3F-229D-9B4E-9C28-D62500E4B03F}" destId="{C43E5A90-BAB9-5C47-AC31-02B7EA993F32}" srcOrd="4" destOrd="0" parTransId="{70466DF3-663F-5F46-A5E0-B163786930F1}" sibTransId="{475033B6-F50C-5545-ADA4-C0B28309F69E}"/>
    <dgm:cxn modelId="{F9E45C47-D37A-ED4C-9F4D-9A59E923A12B}" srcId="{B1FB1C3F-229D-9B4E-9C28-D62500E4B03F}" destId="{2806FF85-3C6B-804F-88DA-7B5C2EFF6420}" srcOrd="5" destOrd="0" parTransId="{08E666A6-A3AC-E547-9D1A-B17E2C411470}" sibTransId="{402AEEFC-8820-1A48-9601-9D9F80D07F01}"/>
    <dgm:cxn modelId="{EA11E56C-0B34-2A4F-AB97-D519E0A9D6A4}" type="presOf" srcId="{7289D2C7-D54F-D945-9283-B651C980D6FE}" destId="{9DEA576E-16AE-834A-9332-66A30AF032EB}" srcOrd="0" destOrd="0" presId="urn:microsoft.com/office/officeart/2008/layout/RadialCluster"/>
    <dgm:cxn modelId="{6853594D-6977-2845-9FD7-1BCE5890B097}" type="presOf" srcId="{54311479-04FC-6645-85A3-2F556F3751CB}" destId="{5D518F10-F44E-9B43-8B95-4FC5B521B656}" srcOrd="0" destOrd="0" presId="urn:microsoft.com/office/officeart/2008/layout/RadialCluster"/>
    <dgm:cxn modelId="{9A398E77-0F61-F047-9764-D5ECE6DA45BA}" srcId="{B1FB1C3F-229D-9B4E-9C28-D62500E4B03F}" destId="{9B41BF3F-45E4-F44F-A737-B261FE87757A}" srcOrd="7" destOrd="0" parTransId="{1828A84D-308B-8B4E-B020-19741EDBB8D7}" sibTransId="{BB7225F5-919F-F142-91C2-94D63F156024}"/>
    <dgm:cxn modelId="{63921258-713A-644D-A1B1-C8BCB09C1B89}" type="presOf" srcId="{FBAA5B39-BD07-CC4F-8DD6-04E118845BD9}" destId="{5D8500F6-FF76-0A49-B080-1E0262112873}" srcOrd="0" destOrd="0" presId="urn:microsoft.com/office/officeart/2008/layout/RadialCluster"/>
    <dgm:cxn modelId="{E291A47D-C690-6944-8F83-2A588B0AC82A}" srcId="{B1FB1C3F-229D-9B4E-9C28-D62500E4B03F}" destId="{04A3A8D7-C597-7A41-8A8D-82C319839C27}" srcOrd="2" destOrd="0" parTransId="{BFDCAFA6-8DA6-5442-82E2-7ABE6B72263F}" sibTransId="{7AE0F2CF-4287-AD4E-886E-5643BC26E116}"/>
    <dgm:cxn modelId="{EE47C185-431E-8141-A827-9E9EAB5DD64F}" type="presOf" srcId="{CF0407CB-2C8C-AC47-8670-76F6BC245210}" destId="{9944FE5E-493E-6B42-B2FD-38F7CCE9A4D2}" srcOrd="0" destOrd="0" presId="urn:microsoft.com/office/officeart/2008/layout/RadialCluster"/>
    <dgm:cxn modelId="{448444A1-3086-FC4D-B4CC-6B89D918AE66}" type="presOf" srcId="{70466DF3-663F-5F46-A5E0-B163786930F1}" destId="{34231035-86C6-254F-B7F2-785AC2CE2638}" srcOrd="0" destOrd="0" presId="urn:microsoft.com/office/officeart/2008/layout/RadialCluster"/>
    <dgm:cxn modelId="{30EF48A2-1436-3D4D-BC9F-46C27D83E814}" type="presOf" srcId="{C43E5A90-BAB9-5C47-AC31-02B7EA993F32}" destId="{CAFA3591-BE93-0649-A6FF-FC53865CE002}" srcOrd="0" destOrd="0" presId="urn:microsoft.com/office/officeart/2008/layout/RadialCluster"/>
    <dgm:cxn modelId="{91E2BAB2-2E69-9449-9828-A40A53668B8E}" type="presOf" srcId="{2806FF85-3C6B-804F-88DA-7B5C2EFF6420}" destId="{6ADDB272-589D-5143-B997-85756F0A2247}" srcOrd="0" destOrd="0" presId="urn:microsoft.com/office/officeart/2008/layout/RadialCluster"/>
    <dgm:cxn modelId="{257DE5B4-C305-4C4B-9B8B-1C2A8F0C67DD}" type="presOf" srcId="{FA068FE9-C812-B049-B8A6-AB360FB30919}" destId="{EAB9E855-C178-6D4C-8FA1-FDC20B0E1A7A}" srcOrd="0" destOrd="0" presId="urn:microsoft.com/office/officeart/2008/layout/RadialCluster"/>
    <dgm:cxn modelId="{F655C2B9-B45C-AC46-AF90-FCCC2107B411}" srcId="{54311479-04FC-6645-85A3-2F556F3751CB}" destId="{B1FB1C3F-229D-9B4E-9C28-D62500E4B03F}" srcOrd="0" destOrd="0" parTransId="{5B20C4E6-717A-9148-B91A-B9CE81487819}" sibTransId="{7187A4DC-4E95-7646-9DA5-8E40168FDCBC}"/>
    <dgm:cxn modelId="{F2E022BD-EE5D-3943-8ED9-F332F71A1AF3}" type="presOf" srcId="{04A3A8D7-C597-7A41-8A8D-82C319839C27}" destId="{D5A46642-5C0D-8A49-8A8E-040796C30FE2}" srcOrd="0" destOrd="0" presId="urn:microsoft.com/office/officeart/2008/layout/RadialCluster"/>
    <dgm:cxn modelId="{8ACC25C8-A4F8-1946-8B3D-FBABD7C360E4}" type="presOf" srcId="{A7F7CD74-67E6-B54E-9D4C-4E3DD77C6401}" destId="{B860E88E-F7A6-BB46-B65C-AF875C21F9A5}" srcOrd="0" destOrd="0" presId="urn:microsoft.com/office/officeart/2008/layout/RadialCluster"/>
    <dgm:cxn modelId="{25AEB3D9-FCA1-6944-8BBE-1718DCAA6424}" srcId="{B1FB1C3F-229D-9B4E-9C28-D62500E4B03F}" destId="{FBAA5B39-BD07-CC4F-8DD6-04E118845BD9}" srcOrd="0" destOrd="0" parTransId="{A7F7CD74-67E6-B54E-9D4C-4E3DD77C6401}" sibTransId="{5E4D5E97-103E-7E4C-A752-C7CF621AAB6C}"/>
    <dgm:cxn modelId="{FEC655ED-2C15-F144-BEB2-BCE6DD7D6A48}" type="presOf" srcId="{BFDCAFA6-8DA6-5442-82E2-7ABE6B72263F}" destId="{7A0095A3-67AF-7B4B-8C59-49E09489E2AA}" srcOrd="0" destOrd="0" presId="urn:microsoft.com/office/officeart/2008/layout/RadialCluster"/>
    <dgm:cxn modelId="{E3BE0FE1-0D20-6341-A8B9-D351F3F464CC}" type="presParOf" srcId="{5D518F10-F44E-9B43-8B95-4FC5B521B656}" destId="{6744A032-68E2-D941-BBAF-BFBBE39CE1E6}" srcOrd="0" destOrd="0" presId="urn:microsoft.com/office/officeart/2008/layout/RadialCluster"/>
    <dgm:cxn modelId="{1D51C181-AB08-BC46-8AE7-972684A670ED}" type="presParOf" srcId="{6744A032-68E2-D941-BBAF-BFBBE39CE1E6}" destId="{52998AB1-2B91-0344-B13E-90DB4348B4F2}" srcOrd="0" destOrd="0" presId="urn:microsoft.com/office/officeart/2008/layout/RadialCluster"/>
    <dgm:cxn modelId="{26854E4B-218B-5C47-8568-08AE9AFABBE1}" type="presParOf" srcId="{6744A032-68E2-D941-BBAF-BFBBE39CE1E6}" destId="{B860E88E-F7A6-BB46-B65C-AF875C21F9A5}" srcOrd="1" destOrd="0" presId="urn:microsoft.com/office/officeart/2008/layout/RadialCluster"/>
    <dgm:cxn modelId="{A395614D-F93E-7242-8593-234FA0BFF897}" type="presParOf" srcId="{6744A032-68E2-D941-BBAF-BFBBE39CE1E6}" destId="{5D8500F6-FF76-0A49-B080-1E0262112873}" srcOrd="2" destOrd="0" presId="urn:microsoft.com/office/officeart/2008/layout/RadialCluster"/>
    <dgm:cxn modelId="{3D2CD7E1-47E6-8344-9BA2-5B8ACAC55600}" type="presParOf" srcId="{6744A032-68E2-D941-BBAF-BFBBE39CE1E6}" destId="{9944FE5E-493E-6B42-B2FD-38F7CCE9A4D2}" srcOrd="3" destOrd="0" presId="urn:microsoft.com/office/officeart/2008/layout/RadialCluster"/>
    <dgm:cxn modelId="{788285B5-7463-E247-B37B-EE79AEFA3EA5}" type="presParOf" srcId="{6744A032-68E2-D941-BBAF-BFBBE39CE1E6}" destId="{E667E488-A15C-8E45-9AA7-C67B49C6762F}" srcOrd="4" destOrd="0" presId="urn:microsoft.com/office/officeart/2008/layout/RadialCluster"/>
    <dgm:cxn modelId="{AA5AFA92-47E1-D345-95C8-D393EFBAFAFB}" type="presParOf" srcId="{6744A032-68E2-D941-BBAF-BFBBE39CE1E6}" destId="{7A0095A3-67AF-7B4B-8C59-49E09489E2AA}" srcOrd="5" destOrd="0" presId="urn:microsoft.com/office/officeart/2008/layout/RadialCluster"/>
    <dgm:cxn modelId="{80989FB4-AE2D-5C4A-81A5-7A2A2C45C524}" type="presParOf" srcId="{6744A032-68E2-D941-BBAF-BFBBE39CE1E6}" destId="{D5A46642-5C0D-8A49-8A8E-040796C30FE2}" srcOrd="6" destOrd="0" presId="urn:microsoft.com/office/officeart/2008/layout/RadialCluster"/>
    <dgm:cxn modelId="{107A8E87-A417-3042-ABB8-5A006CC50557}" type="presParOf" srcId="{6744A032-68E2-D941-BBAF-BFBBE39CE1E6}" destId="{EAB9E855-C178-6D4C-8FA1-FDC20B0E1A7A}" srcOrd="7" destOrd="0" presId="urn:microsoft.com/office/officeart/2008/layout/RadialCluster"/>
    <dgm:cxn modelId="{8EC4FA6B-5834-874A-969E-5F72A29E1B27}" type="presParOf" srcId="{6744A032-68E2-D941-BBAF-BFBBE39CE1E6}" destId="{9DEA576E-16AE-834A-9332-66A30AF032EB}" srcOrd="8" destOrd="0" presId="urn:microsoft.com/office/officeart/2008/layout/RadialCluster"/>
    <dgm:cxn modelId="{6589701A-23CC-CB4D-96A2-62F69E00874B}" type="presParOf" srcId="{6744A032-68E2-D941-BBAF-BFBBE39CE1E6}" destId="{34231035-86C6-254F-B7F2-785AC2CE2638}" srcOrd="9" destOrd="0" presId="urn:microsoft.com/office/officeart/2008/layout/RadialCluster"/>
    <dgm:cxn modelId="{471B69A1-3DAD-2742-A1F4-AE944DA67180}" type="presParOf" srcId="{6744A032-68E2-D941-BBAF-BFBBE39CE1E6}" destId="{CAFA3591-BE93-0649-A6FF-FC53865CE002}" srcOrd="10" destOrd="0" presId="urn:microsoft.com/office/officeart/2008/layout/RadialCluster"/>
    <dgm:cxn modelId="{5CBA8B72-00A3-7140-A215-63F3A51CDDE2}" type="presParOf" srcId="{6744A032-68E2-D941-BBAF-BFBBE39CE1E6}" destId="{59A8F2CF-ED64-4240-AAD2-0580CFF038AA}" srcOrd="11" destOrd="0" presId="urn:microsoft.com/office/officeart/2008/layout/RadialCluster"/>
    <dgm:cxn modelId="{DB5455A9-7612-A14C-BBB4-122BB5A0C5D7}" type="presParOf" srcId="{6744A032-68E2-D941-BBAF-BFBBE39CE1E6}" destId="{6ADDB272-589D-5143-B997-85756F0A2247}" srcOrd="12" destOrd="0" presId="urn:microsoft.com/office/officeart/2008/layout/RadialCluster"/>
    <dgm:cxn modelId="{75765656-766A-3444-BA4F-C65A99CFAE02}" type="presParOf" srcId="{6744A032-68E2-D941-BBAF-BFBBE39CE1E6}" destId="{E1211BE8-D5AA-A64A-8A49-DC126B4140AB}" srcOrd="13" destOrd="0" presId="urn:microsoft.com/office/officeart/2008/layout/RadialCluster"/>
    <dgm:cxn modelId="{87D2F2A1-F053-BC4B-8EA5-6CA284FF57E5}" type="presParOf" srcId="{6744A032-68E2-D941-BBAF-BFBBE39CE1E6}" destId="{AA112AFA-AD70-334A-8B2A-A0CA04FA68C2}"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60BB25-44CF-054D-96AA-A343221DAB8A}" type="doc">
      <dgm:prSet loTypeId="urn:microsoft.com/office/officeart/2005/8/layout/venn1" loCatId="" qsTypeId="urn:microsoft.com/office/officeart/2005/8/quickstyle/simple4" qsCatId="simple" csTypeId="urn:microsoft.com/office/officeart/2005/8/colors/accent0_3" csCatId="mainScheme" phldr="1"/>
      <dgm:spPr/>
      <dgm:t>
        <a:bodyPr/>
        <a:lstStyle/>
        <a:p>
          <a:endParaRPr lang="en-US"/>
        </a:p>
      </dgm:t>
    </dgm:pt>
    <dgm:pt modelId="{817F08D6-4387-684F-9E79-255274CEEB6E}">
      <dgm:prSet phldrT="[Text]"/>
      <dgm:spPr/>
      <dgm:t>
        <a:bodyPr/>
        <a:lstStyle/>
        <a:p>
          <a:r>
            <a:rPr lang="en-US" dirty="0"/>
            <a:t>Models</a:t>
          </a:r>
        </a:p>
      </dgm:t>
    </dgm:pt>
    <dgm:pt modelId="{0F04FCB5-2FDC-6C49-9B2B-EB1659CD50CE}" type="parTrans" cxnId="{9D0BEBE2-D646-0A43-88C8-330E5E48A8C2}">
      <dgm:prSet/>
      <dgm:spPr/>
      <dgm:t>
        <a:bodyPr/>
        <a:lstStyle/>
        <a:p>
          <a:endParaRPr lang="en-US"/>
        </a:p>
      </dgm:t>
    </dgm:pt>
    <dgm:pt modelId="{9A53D959-2BB5-754E-876F-C66C2C5CD523}" type="sibTrans" cxnId="{9D0BEBE2-D646-0A43-88C8-330E5E48A8C2}">
      <dgm:prSet/>
      <dgm:spPr/>
      <dgm:t>
        <a:bodyPr/>
        <a:lstStyle/>
        <a:p>
          <a:endParaRPr lang="en-US"/>
        </a:p>
      </dgm:t>
    </dgm:pt>
    <dgm:pt modelId="{6BF78710-A7F8-1D45-9A6B-D600C6AAFA4D}">
      <dgm:prSet phldrT="[Text]"/>
      <dgm:spPr/>
      <dgm:t>
        <a:bodyPr/>
        <a:lstStyle/>
        <a:p>
          <a:r>
            <a:rPr lang="en-US" dirty="0"/>
            <a:t>Magazines</a:t>
          </a:r>
        </a:p>
      </dgm:t>
    </dgm:pt>
    <dgm:pt modelId="{106259CD-C301-8A4F-90E3-2C2B98A0BCE1}" type="parTrans" cxnId="{7995C413-1AAA-5144-8E7D-43118AA7CFA6}">
      <dgm:prSet/>
      <dgm:spPr/>
      <dgm:t>
        <a:bodyPr/>
        <a:lstStyle/>
        <a:p>
          <a:endParaRPr lang="en-US"/>
        </a:p>
      </dgm:t>
    </dgm:pt>
    <dgm:pt modelId="{1F8B83FF-F731-2543-AA29-0CB065EED3F9}" type="sibTrans" cxnId="{7995C413-1AAA-5144-8E7D-43118AA7CFA6}">
      <dgm:prSet/>
      <dgm:spPr/>
      <dgm:t>
        <a:bodyPr/>
        <a:lstStyle/>
        <a:p>
          <a:endParaRPr lang="en-US"/>
        </a:p>
      </dgm:t>
    </dgm:pt>
    <dgm:pt modelId="{A8BF76F3-D662-354F-987C-533282CB4A6D}">
      <dgm:prSet phldrT="[Text]"/>
      <dgm:spPr/>
      <dgm:t>
        <a:bodyPr/>
        <a:lstStyle/>
        <a:p>
          <a:r>
            <a:rPr lang="en-US" dirty="0"/>
            <a:t>Social media</a:t>
          </a:r>
        </a:p>
      </dgm:t>
    </dgm:pt>
    <dgm:pt modelId="{5A683B65-4D29-7546-9C4B-6356AC7AD20E}" type="parTrans" cxnId="{8903C94B-C139-8745-8C7C-28147B867945}">
      <dgm:prSet/>
      <dgm:spPr/>
      <dgm:t>
        <a:bodyPr/>
        <a:lstStyle/>
        <a:p>
          <a:endParaRPr lang="en-US"/>
        </a:p>
      </dgm:t>
    </dgm:pt>
    <dgm:pt modelId="{F3AC32DC-A42D-E942-87F9-02D201BFFEA6}" type="sibTrans" cxnId="{8903C94B-C139-8745-8C7C-28147B867945}">
      <dgm:prSet/>
      <dgm:spPr/>
      <dgm:t>
        <a:bodyPr/>
        <a:lstStyle/>
        <a:p>
          <a:endParaRPr lang="en-US"/>
        </a:p>
      </dgm:t>
    </dgm:pt>
    <dgm:pt modelId="{C72B42C5-CDB5-D645-99F7-9D1B585DB910}">
      <dgm:prSet phldrT="[Text]"/>
      <dgm:spPr/>
      <dgm:t>
        <a:bodyPr/>
        <a:lstStyle/>
        <a:p>
          <a:r>
            <a:rPr lang="en-US" dirty="0"/>
            <a:t>Celebrities</a:t>
          </a:r>
        </a:p>
      </dgm:t>
    </dgm:pt>
    <dgm:pt modelId="{10B9AF80-0B83-6342-BC11-825A43FCD2B8}" type="parTrans" cxnId="{276B4E17-DD44-C34C-92B8-A2C988304867}">
      <dgm:prSet/>
      <dgm:spPr/>
      <dgm:t>
        <a:bodyPr/>
        <a:lstStyle/>
        <a:p>
          <a:endParaRPr lang="en-US"/>
        </a:p>
      </dgm:t>
    </dgm:pt>
    <dgm:pt modelId="{87E60E2C-D348-3D46-9423-7F71E50C8312}" type="sibTrans" cxnId="{276B4E17-DD44-C34C-92B8-A2C988304867}">
      <dgm:prSet/>
      <dgm:spPr/>
      <dgm:t>
        <a:bodyPr/>
        <a:lstStyle/>
        <a:p>
          <a:endParaRPr lang="en-US"/>
        </a:p>
      </dgm:t>
    </dgm:pt>
    <dgm:pt modelId="{E8451503-0451-1D48-B8FB-1B2749CC5E3D}">
      <dgm:prSet phldrT="[Text]"/>
      <dgm:spPr/>
      <dgm:t>
        <a:bodyPr/>
        <a:lstStyle/>
        <a:p>
          <a:r>
            <a:rPr lang="en-US" dirty="0"/>
            <a:t>Movie stars</a:t>
          </a:r>
        </a:p>
      </dgm:t>
    </dgm:pt>
    <dgm:pt modelId="{0C97FC77-4834-8F49-80BB-2B8EF665CE5A}" type="parTrans" cxnId="{FF704684-50B8-384C-93E7-37E87CE573B0}">
      <dgm:prSet/>
      <dgm:spPr/>
      <dgm:t>
        <a:bodyPr/>
        <a:lstStyle/>
        <a:p>
          <a:endParaRPr lang="en-US"/>
        </a:p>
      </dgm:t>
    </dgm:pt>
    <dgm:pt modelId="{F2004C93-ED86-1E4B-BC7F-A0D8E45FFE71}" type="sibTrans" cxnId="{FF704684-50B8-384C-93E7-37E87CE573B0}">
      <dgm:prSet/>
      <dgm:spPr/>
      <dgm:t>
        <a:bodyPr/>
        <a:lstStyle/>
        <a:p>
          <a:endParaRPr lang="en-US"/>
        </a:p>
      </dgm:t>
    </dgm:pt>
    <dgm:pt modelId="{83050DD3-7AE3-CC4F-BFB5-040FEAE8E24A}">
      <dgm:prSet phldrT="[Text]"/>
      <dgm:spPr/>
      <dgm:t>
        <a:bodyPr/>
        <a:lstStyle/>
        <a:p>
          <a:r>
            <a:rPr lang="en-US" dirty="0"/>
            <a:t>Bloggers </a:t>
          </a:r>
        </a:p>
      </dgm:t>
    </dgm:pt>
    <dgm:pt modelId="{24B59ACD-75EC-D04E-9786-3E1029CCC402}" type="parTrans" cxnId="{9B41BDAD-093E-574D-B00C-689DB279B849}">
      <dgm:prSet/>
      <dgm:spPr/>
      <dgm:t>
        <a:bodyPr/>
        <a:lstStyle/>
        <a:p>
          <a:endParaRPr lang="en-US"/>
        </a:p>
      </dgm:t>
    </dgm:pt>
    <dgm:pt modelId="{7C57D43C-3ACA-7C4D-913D-7A38807699F0}" type="sibTrans" cxnId="{9B41BDAD-093E-574D-B00C-689DB279B849}">
      <dgm:prSet/>
      <dgm:spPr/>
      <dgm:t>
        <a:bodyPr/>
        <a:lstStyle/>
        <a:p>
          <a:endParaRPr lang="en-US"/>
        </a:p>
      </dgm:t>
    </dgm:pt>
    <dgm:pt modelId="{E0A5843C-F6C6-FC42-88CF-745D023A8986}">
      <dgm:prSet phldrT="[Text]"/>
      <dgm:spPr/>
      <dgm:t>
        <a:bodyPr/>
        <a:lstStyle/>
        <a:p>
          <a:r>
            <a:rPr lang="en-US" dirty="0"/>
            <a:t>Music videos </a:t>
          </a:r>
        </a:p>
      </dgm:t>
    </dgm:pt>
    <dgm:pt modelId="{6B0428B9-FA0A-8D4D-BD6E-D7C2DA3889B4}" type="parTrans" cxnId="{7FAF2376-DBE0-0741-BF9B-346743A404AB}">
      <dgm:prSet/>
      <dgm:spPr/>
      <dgm:t>
        <a:bodyPr/>
        <a:lstStyle/>
        <a:p>
          <a:endParaRPr lang="en-US"/>
        </a:p>
      </dgm:t>
    </dgm:pt>
    <dgm:pt modelId="{197553E6-6BBD-764F-BAC0-63AE3C48B2AA}" type="sibTrans" cxnId="{7FAF2376-DBE0-0741-BF9B-346743A404AB}">
      <dgm:prSet/>
      <dgm:spPr/>
      <dgm:t>
        <a:bodyPr/>
        <a:lstStyle/>
        <a:p>
          <a:endParaRPr lang="en-US"/>
        </a:p>
      </dgm:t>
    </dgm:pt>
    <dgm:pt modelId="{21FF69C1-3741-CC4C-BA27-6D40E45744C7}">
      <dgm:prSet phldrT="[Text]"/>
      <dgm:spPr/>
      <dgm:t>
        <a:bodyPr/>
        <a:lstStyle/>
        <a:p>
          <a:endParaRPr lang="en-US"/>
        </a:p>
      </dgm:t>
    </dgm:pt>
    <dgm:pt modelId="{83B1EEE6-38C2-A74C-BB68-8282DD2AD4A7}" type="parTrans" cxnId="{A1F6294C-3E2A-F340-A3B9-C9CF0EF37F74}">
      <dgm:prSet/>
      <dgm:spPr/>
      <dgm:t>
        <a:bodyPr/>
        <a:lstStyle/>
        <a:p>
          <a:endParaRPr lang="en-US"/>
        </a:p>
      </dgm:t>
    </dgm:pt>
    <dgm:pt modelId="{EA289F6C-3AB5-3E4E-A8C2-9AF449F949FA}" type="sibTrans" cxnId="{A1F6294C-3E2A-F340-A3B9-C9CF0EF37F74}">
      <dgm:prSet/>
      <dgm:spPr/>
      <dgm:t>
        <a:bodyPr/>
        <a:lstStyle/>
        <a:p>
          <a:endParaRPr lang="en-US"/>
        </a:p>
      </dgm:t>
    </dgm:pt>
    <dgm:pt modelId="{961B88D1-D458-0A40-B3DE-13966EE63CCB}" type="pres">
      <dgm:prSet presAssocID="{7F60BB25-44CF-054D-96AA-A343221DAB8A}" presName="compositeShape" presStyleCnt="0">
        <dgm:presLayoutVars>
          <dgm:chMax val="7"/>
          <dgm:dir/>
          <dgm:resizeHandles val="exact"/>
        </dgm:presLayoutVars>
      </dgm:prSet>
      <dgm:spPr/>
    </dgm:pt>
    <dgm:pt modelId="{9AA691F8-82F3-FC4D-BA75-E2FC707BB163}" type="pres">
      <dgm:prSet presAssocID="{6BF78710-A7F8-1D45-9A6B-D600C6AAFA4D}" presName="circ1" presStyleLbl="vennNode1" presStyleIdx="0" presStyleCnt="7"/>
      <dgm:spPr/>
    </dgm:pt>
    <dgm:pt modelId="{1A98BD4F-92E2-0049-ACED-CC5516BBC587}" type="pres">
      <dgm:prSet presAssocID="{6BF78710-A7F8-1D45-9A6B-D600C6AAFA4D}" presName="circ1Tx" presStyleLbl="revTx" presStyleIdx="0" presStyleCnt="0">
        <dgm:presLayoutVars>
          <dgm:chMax val="0"/>
          <dgm:chPref val="0"/>
          <dgm:bulletEnabled val="1"/>
        </dgm:presLayoutVars>
      </dgm:prSet>
      <dgm:spPr/>
    </dgm:pt>
    <dgm:pt modelId="{167BAE96-3F86-B94C-93E7-36E383E11269}" type="pres">
      <dgm:prSet presAssocID="{817F08D6-4387-684F-9E79-255274CEEB6E}" presName="circ2" presStyleLbl="vennNode1" presStyleIdx="1" presStyleCnt="7"/>
      <dgm:spPr/>
    </dgm:pt>
    <dgm:pt modelId="{9256C7C0-683C-5B42-AC63-8CDE80B3101A}" type="pres">
      <dgm:prSet presAssocID="{817F08D6-4387-684F-9E79-255274CEEB6E}" presName="circ2Tx" presStyleLbl="revTx" presStyleIdx="0" presStyleCnt="0">
        <dgm:presLayoutVars>
          <dgm:chMax val="0"/>
          <dgm:chPref val="0"/>
          <dgm:bulletEnabled val="1"/>
        </dgm:presLayoutVars>
      </dgm:prSet>
      <dgm:spPr/>
    </dgm:pt>
    <dgm:pt modelId="{164EA6CD-7425-C045-9016-9DF6EE7FE10C}" type="pres">
      <dgm:prSet presAssocID="{A8BF76F3-D662-354F-987C-533282CB4A6D}" presName="circ3" presStyleLbl="vennNode1" presStyleIdx="2" presStyleCnt="7"/>
      <dgm:spPr/>
    </dgm:pt>
    <dgm:pt modelId="{E69D6AED-2B96-954D-AE8C-0ADB8425AFF2}" type="pres">
      <dgm:prSet presAssocID="{A8BF76F3-D662-354F-987C-533282CB4A6D}" presName="circ3Tx" presStyleLbl="revTx" presStyleIdx="0" presStyleCnt="0">
        <dgm:presLayoutVars>
          <dgm:chMax val="0"/>
          <dgm:chPref val="0"/>
          <dgm:bulletEnabled val="1"/>
        </dgm:presLayoutVars>
      </dgm:prSet>
      <dgm:spPr/>
    </dgm:pt>
    <dgm:pt modelId="{8F0012CA-050D-B94C-8A33-D5542CB7013C}" type="pres">
      <dgm:prSet presAssocID="{C72B42C5-CDB5-D645-99F7-9D1B585DB910}" presName="circ4" presStyleLbl="vennNode1" presStyleIdx="3" presStyleCnt="7"/>
      <dgm:spPr/>
    </dgm:pt>
    <dgm:pt modelId="{49BDE18C-01ED-A648-A7A0-81631759171A}" type="pres">
      <dgm:prSet presAssocID="{C72B42C5-CDB5-D645-99F7-9D1B585DB910}" presName="circ4Tx" presStyleLbl="revTx" presStyleIdx="0" presStyleCnt="0">
        <dgm:presLayoutVars>
          <dgm:chMax val="0"/>
          <dgm:chPref val="0"/>
          <dgm:bulletEnabled val="1"/>
        </dgm:presLayoutVars>
      </dgm:prSet>
      <dgm:spPr/>
    </dgm:pt>
    <dgm:pt modelId="{702868BF-0110-0E44-8153-622E612F703B}" type="pres">
      <dgm:prSet presAssocID="{E8451503-0451-1D48-B8FB-1B2749CC5E3D}" presName="circ5" presStyleLbl="vennNode1" presStyleIdx="4" presStyleCnt="7"/>
      <dgm:spPr/>
    </dgm:pt>
    <dgm:pt modelId="{56EE224E-5CC7-D34F-B31B-CC31FB0962AF}" type="pres">
      <dgm:prSet presAssocID="{E8451503-0451-1D48-B8FB-1B2749CC5E3D}" presName="circ5Tx" presStyleLbl="revTx" presStyleIdx="0" presStyleCnt="0">
        <dgm:presLayoutVars>
          <dgm:chMax val="0"/>
          <dgm:chPref val="0"/>
          <dgm:bulletEnabled val="1"/>
        </dgm:presLayoutVars>
      </dgm:prSet>
      <dgm:spPr/>
    </dgm:pt>
    <dgm:pt modelId="{56594F6B-ED91-CF42-A6B0-04AB317462FF}" type="pres">
      <dgm:prSet presAssocID="{83050DD3-7AE3-CC4F-BFB5-040FEAE8E24A}" presName="circ6" presStyleLbl="vennNode1" presStyleIdx="5" presStyleCnt="7"/>
      <dgm:spPr/>
    </dgm:pt>
    <dgm:pt modelId="{914E861B-39AF-BC43-BF24-70BEADDEFDBD}" type="pres">
      <dgm:prSet presAssocID="{83050DD3-7AE3-CC4F-BFB5-040FEAE8E24A}" presName="circ6Tx" presStyleLbl="revTx" presStyleIdx="0" presStyleCnt="0">
        <dgm:presLayoutVars>
          <dgm:chMax val="0"/>
          <dgm:chPref val="0"/>
          <dgm:bulletEnabled val="1"/>
        </dgm:presLayoutVars>
      </dgm:prSet>
      <dgm:spPr/>
    </dgm:pt>
    <dgm:pt modelId="{35A8D1B4-2EA5-514C-9081-DE8DBACF10B4}" type="pres">
      <dgm:prSet presAssocID="{E0A5843C-F6C6-FC42-88CF-745D023A8986}" presName="circ7" presStyleLbl="vennNode1" presStyleIdx="6" presStyleCnt="7"/>
      <dgm:spPr/>
    </dgm:pt>
    <dgm:pt modelId="{2A53FDF4-0466-5C45-9EB5-6437B3431044}" type="pres">
      <dgm:prSet presAssocID="{E0A5843C-F6C6-FC42-88CF-745D023A8986}" presName="circ7Tx" presStyleLbl="revTx" presStyleIdx="0" presStyleCnt="0">
        <dgm:presLayoutVars>
          <dgm:chMax val="0"/>
          <dgm:chPref val="0"/>
          <dgm:bulletEnabled val="1"/>
        </dgm:presLayoutVars>
      </dgm:prSet>
      <dgm:spPr/>
    </dgm:pt>
  </dgm:ptLst>
  <dgm:cxnLst>
    <dgm:cxn modelId="{DDE03508-E831-2243-974D-198C37257D7C}" type="presOf" srcId="{6BF78710-A7F8-1D45-9A6B-D600C6AAFA4D}" destId="{1A98BD4F-92E2-0049-ACED-CC5516BBC587}" srcOrd="0" destOrd="0" presId="urn:microsoft.com/office/officeart/2005/8/layout/venn1"/>
    <dgm:cxn modelId="{7995C413-1AAA-5144-8E7D-43118AA7CFA6}" srcId="{7F60BB25-44CF-054D-96AA-A343221DAB8A}" destId="{6BF78710-A7F8-1D45-9A6B-D600C6AAFA4D}" srcOrd="0" destOrd="0" parTransId="{106259CD-C301-8A4F-90E3-2C2B98A0BCE1}" sibTransId="{1F8B83FF-F731-2543-AA29-0CB065EED3F9}"/>
    <dgm:cxn modelId="{276B4E17-DD44-C34C-92B8-A2C988304867}" srcId="{7F60BB25-44CF-054D-96AA-A343221DAB8A}" destId="{C72B42C5-CDB5-D645-99F7-9D1B585DB910}" srcOrd="3" destOrd="0" parTransId="{10B9AF80-0B83-6342-BC11-825A43FCD2B8}" sibTransId="{87E60E2C-D348-3D46-9423-7F71E50C8312}"/>
    <dgm:cxn modelId="{8903C94B-C139-8745-8C7C-28147B867945}" srcId="{7F60BB25-44CF-054D-96AA-A343221DAB8A}" destId="{A8BF76F3-D662-354F-987C-533282CB4A6D}" srcOrd="2" destOrd="0" parTransId="{5A683B65-4D29-7546-9C4B-6356AC7AD20E}" sibTransId="{F3AC32DC-A42D-E942-87F9-02D201BFFEA6}"/>
    <dgm:cxn modelId="{A1F6294C-3E2A-F340-A3B9-C9CF0EF37F74}" srcId="{7F60BB25-44CF-054D-96AA-A343221DAB8A}" destId="{21FF69C1-3741-CC4C-BA27-6D40E45744C7}" srcOrd="7" destOrd="0" parTransId="{83B1EEE6-38C2-A74C-BB68-8282DD2AD4A7}" sibTransId="{EA289F6C-3AB5-3E4E-A8C2-9AF449F949FA}"/>
    <dgm:cxn modelId="{7FAF2376-DBE0-0741-BF9B-346743A404AB}" srcId="{7F60BB25-44CF-054D-96AA-A343221DAB8A}" destId="{E0A5843C-F6C6-FC42-88CF-745D023A8986}" srcOrd="6" destOrd="0" parTransId="{6B0428B9-FA0A-8D4D-BD6E-D7C2DA3889B4}" sibTransId="{197553E6-6BBD-764F-BAC0-63AE3C48B2AA}"/>
    <dgm:cxn modelId="{65489276-51F7-B342-BCDB-CC0A314C8383}" type="presOf" srcId="{E0A5843C-F6C6-FC42-88CF-745D023A8986}" destId="{2A53FDF4-0466-5C45-9EB5-6437B3431044}" srcOrd="0" destOrd="0" presId="urn:microsoft.com/office/officeart/2005/8/layout/venn1"/>
    <dgm:cxn modelId="{D6C4A57B-14F2-4F49-93BA-1954FF599CF3}" type="presOf" srcId="{C72B42C5-CDB5-D645-99F7-9D1B585DB910}" destId="{49BDE18C-01ED-A648-A7A0-81631759171A}" srcOrd="0" destOrd="0" presId="urn:microsoft.com/office/officeart/2005/8/layout/venn1"/>
    <dgm:cxn modelId="{60AF8581-4556-7A4A-B478-258B9212356C}" type="presOf" srcId="{817F08D6-4387-684F-9E79-255274CEEB6E}" destId="{9256C7C0-683C-5B42-AC63-8CDE80B3101A}" srcOrd="0" destOrd="0" presId="urn:microsoft.com/office/officeart/2005/8/layout/venn1"/>
    <dgm:cxn modelId="{FF704684-50B8-384C-93E7-37E87CE573B0}" srcId="{7F60BB25-44CF-054D-96AA-A343221DAB8A}" destId="{E8451503-0451-1D48-B8FB-1B2749CC5E3D}" srcOrd="4" destOrd="0" parTransId="{0C97FC77-4834-8F49-80BB-2B8EF665CE5A}" sibTransId="{F2004C93-ED86-1E4B-BC7F-A0D8E45FFE71}"/>
    <dgm:cxn modelId="{6C41799D-4377-9643-BF4D-8ED0B2631D10}" type="presOf" srcId="{A8BF76F3-D662-354F-987C-533282CB4A6D}" destId="{E69D6AED-2B96-954D-AE8C-0ADB8425AFF2}" srcOrd="0" destOrd="0" presId="urn:microsoft.com/office/officeart/2005/8/layout/venn1"/>
    <dgm:cxn modelId="{9B41BDAD-093E-574D-B00C-689DB279B849}" srcId="{7F60BB25-44CF-054D-96AA-A343221DAB8A}" destId="{83050DD3-7AE3-CC4F-BFB5-040FEAE8E24A}" srcOrd="5" destOrd="0" parTransId="{24B59ACD-75EC-D04E-9786-3E1029CCC402}" sibTransId="{7C57D43C-3ACA-7C4D-913D-7A38807699F0}"/>
    <dgm:cxn modelId="{824608AF-9F1C-3143-832F-503292947848}" type="presOf" srcId="{E8451503-0451-1D48-B8FB-1B2749CC5E3D}" destId="{56EE224E-5CC7-D34F-B31B-CC31FB0962AF}" srcOrd="0" destOrd="0" presId="urn:microsoft.com/office/officeart/2005/8/layout/venn1"/>
    <dgm:cxn modelId="{66E69CD0-A482-CE43-BB24-68185DD619A9}" type="presOf" srcId="{83050DD3-7AE3-CC4F-BFB5-040FEAE8E24A}" destId="{914E861B-39AF-BC43-BF24-70BEADDEFDBD}" srcOrd="0" destOrd="0" presId="urn:microsoft.com/office/officeart/2005/8/layout/venn1"/>
    <dgm:cxn modelId="{DE3770D9-ECA2-A54C-9B61-C771A5B47416}" type="presOf" srcId="{7F60BB25-44CF-054D-96AA-A343221DAB8A}" destId="{961B88D1-D458-0A40-B3DE-13966EE63CCB}" srcOrd="0" destOrd="0" presId="urn:microsoft.com/office/officeart/2005/8/layout/venn1"/>
    <dgm:cxn modelId="{9D0BEBE2-D646-0A43-88C8-330E5E48A8C2}" srcId="{7F60BB25-44CF-054D-96AA-A343221DAB8A}" destId="{817F08D6-4387-684F-9E79-255274CEEB6E}" srcOrd="1" destOrd="0" parTransId="{0F04FCB5-2FDC-6C49-9B2B-EB1659CD50CE}" sibTransId="{9A53D959-2BB5-754E-876F-C66C2C5CD523}"/>
    <dgm:cxn modelId="{5532DECC-4914-AB43-828C-869AB64B07BC}" type="presParOf" srcId="{961B88D1-D458-0A40-B3DE-13966EE63CCB}" destId="{9AA691F8-82F3-FC4D-BA75-E2FC707BB163}" srcOrd="0" destOrd="0" presId="urn:microsoft.com/office/officeart/2005/8/layout/venn1"/>
    <dgm:cxn modelId="{6B3335E7-B32E-D24A-B733-9D184BD64061}" type="presParOf" srcId="{961B88D1-D458-0A40-B3DE-13966EE63CCB}" destId="{1A98BD4F-92E2-0049-ACED-CC5516BBC587}" srcOrd="1" destOrd="0" presId="urn:microsoft.com/office/officeart/2005/8/layout/venn1"/>
    <dgm:cxn modelId="{17BFBFDC-BF16-4346-9370-BF703E487636}" type="presParOf" srcId="{961B88D1-D458-0A40-B3DE-13966EE63CCB}" destId="{167BAE96-3F86-B94C-93E7-36E383E11269}" srcOrd="2" destOrd="0" presId="urn:microsoft.com/office/officeart/2005/8/layout/venn1"/>
    <dgm:cxn modelId="{8353CEAA-AB34-D347-AFF0-3ECC9D9B2485}" type="presParOf" srcId="{961B88D1-D458-0A40-B3DE-13966EE63CCB}" destId="{9256C7C0-683C-5B42-AC63-8CDE80B3101A}" srcOrd="3" destOrd="0" presId="urn:microsoft.com/office/officeart/2005/8/layout/venn1"/>
    <dgm:cxn modelId="{207FC844-A281-E040-BFF5-10916F4A616B}" type="presParOf" srcId="{961B88D1-D458-0A40-B3DE-13966EE63CCB}" destId="{164EA6CD-7425-C045-9016-9DF6EE7FE10C}" srcOrd="4" destOrd="0" presId="urn:microsoft.com/office/officeart/2005/8/layout/venn1"/>
    <dgm:cxn modelId="{8691535D-8448-EB4F-BF8E-AF453BBB624A}" type="presParOf" srcId="{961B88D1-D458-0A40-B3DE-13966EE63CCB}" destId="{E69D6AED-2B96-954D-AE8C-0ADB8425AFF2}" srcOrd="5" destOrd="0" presId="urn:microsoft.com/office/officeart/2005/8/layout/venn1"/>
    <dgm:cxn modelId="{02035022-29FE-8847-9302-3A5C304BA4FC}" type="presParOf" srcId="{961B88D1-D458-0A40-B3DE-13966EE63CCB}" destId="{8F0012CA-050D-B94C-8A33-D5542CB7013C}" srcOrd="6" destOrd="0" presId="urn:microsoft.com/office/officeart/2005/8/layout/venn1"/>
    <dgm:cxn modelId="{4CED0E9B-7195-4746-B3DA-C72F46AE87A8}" type="presParOf" srcId="{961B88D1-D458-0A40-B3DE-13966EE63CCB}" destId="{49BDE18C-01ED-A648-A7A0-81631759171A}" srcOrd="7" destOrd="0" presId="urn:microsoft.com/office/officeart/2005/8/layout/venn1"/>
    <dgm:cxn modelId="{9BD4A625-429E-F843-A7F1-CC9FA7959B2C}" type="presParOf" srcId="{961B88D1-D458-0A40-B3DE-13966EE63CCB}" destId="{702868BF-0110-0E44-8153-622E612F703B}" srcOrd="8" destOrd="0" presId="urn:microsoft.com/office/officeart/2005/8/layout/venn1"/>
    <dgm:cxn modelId="{DB618CCF-0746-1844-8992-35272DBBE723}" type="presParOf" srcId="{961B88D1-D458-0A40-B3DE-13966EE63CCB}" destId="{56EE224E-5CC7-D34F-B31B-CC31FB0962AF}" srcOrd="9" destOrd="0" presId="urn:microsoft.com/office/officeart/2005/8/layout/venn1"/>
    <dgm:cxn modelId="{AE8BA7DD-7BFC-CB43-8935-A932246B4360}" type="presParOf" srcId="{961B88D1-D458-0A40-B3DE-13966EE63CCB}" destId="{56594F6B-ED91-CF42-A6B0-04AB317462FF}" srcOrd="10" destOrd="0" presId="urn:microsoft.com/office/officeart/2005/8/layout/venn1"/>
    <dgm:cxn modelId="{9BFDE313-765A-E94B-88EB-350D4D4C5A7F}" type="presParOf" srcId="{961B88D1-D458-0A40-B3DE-13966EE63CCB}" destId="{914E861B-39AF-BC43-BF24-70BEADDEFDBD}" srcOrd="11" destOrd="0" presId="urn:microsoft.com/office/officeart/2005/8/layout/venn1"/>
    <dgm:cxn modelId="{21DB9701-76B4-5F42-88FB-E09395E1ACEF}" type="presParOf" srcId="{961B88D1-D458-0A40-B3DE-13966EE63CCB}" destId="{35A8D1B4-2EA5-514C-9081-DE8DBACF10B4}" srcOrd="12" destOrd="0" presId="urn:microsoft.com/office/officeart/2005/8/layout/venn1"/>
    <dgm:cxn modelId="{BE481CC0-48FC-BF4E-BC7D-43A044218B9D}" type="presParOf" srcId="{961B88D1-D458-0A40-B3DE-13966EE63CCB}" destId="{2A53FDF4-0466-5C45-9EB5-6437B3431044}"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00149-D7C0-F64D-B874-CD3F17FD5482}">
      <dsp:nvSpPr>
        <dsp:cNvPr id="0" name=""/>
        <dsp:cNvSpPr/>
      </dsp:nvSpPr>
      <dsp:spPr>
        <a:xfrm>
          <a:off x="1149675" y="2000574"/>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Stress</a:t>
          </a:r>
        </a:p>
      </dsp:txBody>
      <dsp:txXfrm>
        <a:off x="1356650" y="2178238"/>
        <a:ext cx="922537" cy="791888"/>
      </dsp:txXfrm>
    </dsp:sp>
    <dsp:sp modelId="{55397121-BB5C-C949-A6CF-AE779DB928BA}">
      <dsp:nvSpPr>
        <dsp:cNvPr id="0" name=""/>
        <dsp:cNvSpPr/>
      </dsp:nvSpPr>
      <dsp:spPr>
        <a:xfrm>
          <a:off x="1181770" y="2513677"/>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5AD99CF-5FA7-254E-9AF2-4FD41BD96131}">
      <dsp:nvSpPr>
        <dsp:cNvPr id="0" name=""/>
        <dsp:cNvSpPr/>
      </dsp:nvSpPr>
      <dsp:spPr>
        <a:xfrm>
          <a:off x="0" y="1366460"/>
          <a:ext cx="1336487" cy="1147216"/>
        </a:xfrm>
        <a:prstGeom prst="hexagon">
          <a:avLst>
            <a:gd name="adj" fmla="val 25000"/>
            <a:gd name="vf" fmla="val 115470"/>
          </a:avLst>
        </a:prstGeom>
        <a:blipFill rotWithShape="1">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BACF23-3D6B-894F-A9E3-58C0793F4EB1}">
      <dsp:nvSpPr>
        <dsp:cNvPr id="0" name=""/>
        <dsp:cNvSpPr/>
      </dsp:nvSpPr>
      <dsp:spPr>
        <a:xfrm>
          <a:off x="915131" y="2361438"/>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A121B1-51DE-2B42-91FB-055C686C4FD5}">
      <dsp:nvSpPr>
        <dsp:cNvPr id="0" name=""/>
        <dsp:cNvSpPr/>
      </dsp:nvSpPr>
      <dsp:spPr>
        <a:xfrm>
          <a:off x="2299350" y="1362990"/>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Exams</a:t>
          </a:r>
        </a:p>
      </dsp:txBody>
      <dsp:txXfrm>
        <a:off x="2506325" y="1540654"/>
        <a:ext cx="922537" cy="791888"/>
      </dsp:txXfrm>
    </dsp:sp>
    <dsp:sp modelId="{E4BA4E59-2697-8945-ABD8-7DF21985984E}">
      <dsp:nvSpPr>
        <dsp:cNvPr id="0" name=""/>
        <dsp:cNvSpPr/>
      </dsp:nvSpPr>
      <dsp:spPr>
        <a:xfrm>
          <a:off x="3219419" y="235536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3B8D5E-4AE3-1B45-B3A8-6EB481CB3592}">
      <dsp:nvSpPr>
        <dsp:cNvPr id="0" name=""/>
        <dsp:cNvSpPr/>
      </dsp:nvSpPr>
      <dsp:spPr>
        <a:xfrm>
          <a:off x="3449848" y="1998405"/>
          <a:ext cx="1336487" cy="1147216"/>
        </a:xfrm>
        <a:prstGeom prst="hexagon">
          <a:avLst>
            <a:gd name="adj" fmla="val 25000"/>
            <a:gd name="vf" fmla="val 115470"/>
          </a:avLst>
        </a:prstGeom>
        <a:blipFill rotWithShape="1">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9E267F-D3B4-7240-BA65-A725E2B2F247}">
      <dsp:nvSpPr>
        <dsp:cNvPr id="0" name=""/>
        <dsp:cNvSpPr/>
      </dsp:nvSpPr>
      <dsp:spPr>
        <a:xfrm>
          <a:off x="3481943" y="250890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C43AE7-73CC-5641-9508-B8C305AD86D5}">
      <dsp:nvSpPr>
        <dsp:cNvPr id="0" name=""/>
        <dsp:cNvSpPr/>
      </dsp:nvSpPr>
      <dsp:spPr>
        <a:xfrm>
          <a:off x="1149675" y="732347"/>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Arguments</a:t>
          </a:r>
        </a:p>
      </dsp:txBody>
      <dsp:txXfrm>
        <a:off x="1356650" y="910011"/>
        <a:ext cx="922537" cy="791888"/>
      </dsp:txXfrm>
    </dsp:sp>
    <dsp:sp modelId="{483AA419-98C1-1148-B339-BA19C283240F}">
      <dsp:nvSpPr>
        <dsp:cNvPr id="0" name=""/>
        <dsp:cNvSpPr/>
      </dsp:nvSpPr>
      <dsp:spPr>
        <a:xfrm>
          <a:off x="2059045" y="747961"/>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CC2D28-32F1-2C4F-BD30-CEC1E98FAC95}">
      <dsp:nvSpPr>
        <dsp:cNvPr id="0" name=""/>
        <dsp:cNvSpPr/>
      </dsp:nvSpPr>
      <dsp:spPr>
        <a:xfrm>
          <a:off x="2299350" y="94329"/>
          <a:ext cx="1336487" cy="1147216"/>
        </a:xfrm>
        <a:prstGeom prst="hexagon">
          <a:avLst>
            <a:gd name="adj" fmla="val 25000"/>
            <a:gd name="vf" fmla="val 115470"/>
          </a:avLst>
        </a:prstGeom>
        <a:blipFill rotWithShape="1">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20240D-675D-FA4A-95B1-E5871813E071}">
      <dsp:nvSpPr>
        <dsp:cNvPr id="0" name=""/>
        <dsp:cNvSpPr/>
      </dsp:nvSpPr>
      <dsp:spPr>
        <a:xfrm>
          <a:off x="2338029" y="602661"/>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8A897A-2B1A-4C4F-92B3-FD156CA0C405}">
      <dsp:nvSpPr>
        <dsp:cNvPr id="0" name=""/>
        <dsp:cNvSpPr/>
      </dsp:nvSpPr>
      <dsp:spPr>
        <a:xfrm>
          <a:off x="3449848" y="729744"/>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Making and keeping friends </a:t>
          </a:r>
        </a:p>
      </dsp:txBody>
      <dsp:txXfrm>
        <a:off x="3656823" y="907408"/>
        <a:ext cx="922537" cy="791888"/>
      </dsp:txXfrm>
    </dsp:sp>
    <dsp:sp modelId="{0864DC5C-5ABF-2D48-9DE2-0B8847C33443}">
      <dsp:nvSpPr>
        <dsp:cNvPr id="0" name=""/>
        <dsp:cNvSpPr/>
      </dsp:nvSpPr>
      <dsp:spPr>
        <a:xfrm>
          <a:off x="4605284" y="123807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0DBD12-A57B-F544-A775-16E23C979724}">
      <dsp:nvSpPr>
        <dsp:cNvPr id="0" name=""/>
        <dsp:cNvSpPr/>
      </dsp:nvSpPr>
      <dsp:spPr>
        <a:xfrm>
          <a:off x="4599523" y="1374701"/>
          <a:ext cx="1336487" cy="1147216"/>
        </a:xfrm>
        <a:prstGeom prst="hexagon">
          <a:avLst>
            <a:gd name="adj" fmla="val 25000"/>
            <a:gd name="vf" fmla="val 115470"/>
          </a:avLst>
        </a:prstGeom>
        <a:blipFill rotWithShape="1">
          <a:blip xmlns:r="http://schemas.openxmlformats.org/officeDocument/2006/relationships" r:embed="rId4"/>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20F3F-C7C5-8348-94FC-42A2B30A68EE}">
      <dsp:nvSpPr>
        <dsp:cNvPr id="0" name=""/>
        <dsp:cNvSpPr/>
      </dsp:nvSpPr>
      <dsp:spPr>
        <a:xfrm>
          <a:off x="4859578" y="1395520"/>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4CB442-7488-7D4F-9287-769447FBA226}">
      <dsp:nvSpPr>
        <dsp:cNvPr id="0" name=""/>
        <dsp:cNvSpPr/>
      </dsp:nvSpPr>
      <dsp:spPr>
        <a:xfrm>
          <a:off x="4599523" y="106474"/>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Bullying </a:t>
          </a:r>
        </a:p>
      </dsp:txBody>
      <dsp:txXfrm>
        <a:off x="4806498" y="284138"/>
        <a:ext cx="922537" cy="791888"/>
      </dsp:txXfrm>
    </dsp:sp>
    <dsp:sp modelId="{0305E97F-420E-104C-A214-A539527D11A9}">
      <dsp:nvSpPr>
        <dsp:cNvPr id="0" name=""/>
        <dsp:cNvSpPr/>
      </dsp:nvSpPr>
      <dsp:spPr>
        <a:xfrm>
          <a:off x="5754959" y="620878"/>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F737B5-23B9-5646-84AB-055D305D3FAE}">
      <dsp:nvSpPr>
        <dsp:cNvPr id="0" name=""/>
        <dsp:cNvSpPr/>
      </dsp:nvSpPr>
      <dsp:spPr>
        <a:xfrm>
          <a:off x="5749198" y="746660"/>
          <a:ext cx="1336487" cy="1147216"/>
        </a:xfrm>
        <a:prstGeom prst="hexagon">
          <a:avLst>
            <a:gd name="adj" fmla="val 25000"/>
            <a:gd name="vf" fmla="val 115470"/>
          </a:avLst>
        </a:prstGeom>
        <a:blipFill rotWithShape="1">
          <a:blip xmlns:r="http://schemas.openxmlformats.org/officeDocument/2006/relationships" r:embed="rId5"/>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6BC82D-A148-0F45-BAEB-445A01E17714}">
      <dsp:nvSpPr>
        <dsp:cNvPr id="0" name=""/>
        <dsp:cNvSpPr/>
      </dsp:nvSpPr>
      <dsp:spPr>
        <a:xfrm>
          <a:off x="6015837" y="772250"/>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B7B8EA-3B97-3642-A813-12A16A944714}">
      <dsp:nvSpPr>
        <dsp:cNvPr id="0" name=""/>
        <dsp:cNvSpPr/>
      </dsp:nvSpPr>
      <dsp:spPr>
        <a:xfrm>
          <a:off x="5749198" y="2013152"/>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Body image</a:t>
          </a:r>
        </a:p>
      </dsp:txBody>
      <dsp:txXfrm>
        <a:off x="5956173" y="2190816"/>
        <a:ext cx="922537" cy="791888"/>
      </dsp:txXfrm>
    </dsp:sp>
    <dsp:sp modelId="{9179E232-5F2A-794D-8F19-102BF44AA7FE}">
      <dsp:nvSpPr>
        <dsp:cNvPr id="0" name=""/>
        <dsp:cNvSpPr/>
      </dsp:nvSpPr>
      <dsp:spPr>
        <a:xfrm>
          <a:off x="6014191" y="301810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31446C-1FA3-0845-B006-577CA43CF1E1}">
      <dsp:nvSpPr>
        <dsp:cNvPr id="0" name=""/>
        <dsp:cNvSpPr/>
      </dsp:nvSpPr>
      <dsp:spPr>
        <a:xfrm>
          <a:off x="4599523" y="2641194"/>
          <a:ext cx="1336487" cy="1147216"/>
        </a:xfrm>
        <a:prstGeom prst="hexagon">
          <a:avLst>
            <a:gd name="adj" fmla="val 25000"/>
            <a:gd name="vf" fmla="val 115470"/>
          </a:avLst>
        </a:prstGeom>
        <a:blipFill rotWithShape="1">
          <a:blip xmlns:r="http://schemas.openxmlformats.org/officeDocument/2006/relationships" r:embed="rId6"/>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56A6D1-7843-FF46-9827-26EE5D225495}">
      <dsp:nvSpPr>
        <dsp:cNvPr id="0" name=""/>
        <dsp:cNvSpPr/>
      </dsp:nvSpPr>
      <dsp:spPr>
        <a:xfrm>
          <a:off x="5766480" y="3144755"/>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95029B-EFD5-DF4A-B456-AA46639C1009}">
      <dsp:nvSpPr>
        <dsp:cNvPr id="0" name=""/>
        <dsp:cNvSpPr/>
      </dsp:nvSpPr>
      <dsp:spPr>
        <a:xfrm>
          <a:off x="2298527" y="2634254"/>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Changing body</a:t>
          </a:r>
        </a:p>
      </dsp:txBody>
      <dsp:txXfrm>
        <a:off x="2505502" y="2811918"/>
        <a:ext cx="922537" cy="791888"/>
      </dsp:txXfrm>
    </dsp:sp>
    <dsp:sp modelId="{1331AC17-0678-CB4B-B914-7E8FD2A61631}">
      <dsp:nvSpPr>
        <dsp:cNvPr id="0" name=""/>
        <dsp:cNvSpPr/>
      </dsp:nvSpPr>
      <dsp:spPr>
        <a:xfrm>
          <a:off x="2337206" y="314258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BCD10A-470B-8C49-ADD4-310990C414B0}">
      <dsp:nvSpPr>
        <dsp:cNvPr id="0" name=""/>
        <dsp:cNvSpPr/>
      </dsp:nvSpPr>
      <dsp:spPr>
        <a:xfrm>
          <a:off x="1148852" y="3271838"/>
          <a:ext cx="1336487" cy="1147216"/>
        </a:xfrm>
        <a:prstGeom prst="hexagon">
          <a:avLst>
            <a:gd name="adj" fmla="val 25000"/>
            <a:gd name="vf" fmla="val 115470"/>
          </a:avLst>
        </a:prstGeom>
        <a:blipFill rotWithShape="1">
          <a:blip xmlns:r="http://schemas.openxmlformats.org/officeDocument/2006/relationships" r:embed="rId7"/>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7D6EDA-DC0B-9345-87A9-EE8E346DFA9C}">
      <dsp:nvSpPr>
        <dsp:cNvPr id="0" name=""/>
        <dsp:cNvSpPr/>
      </dsp:nvSpPr>
      <dsp:spPr>
        <a:xfrm>
          <a:off x="2058222" y="3287886"/>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0BFAA7-ABCE-8A4C-866D-51E6CA4885BD}">
      <dsp:nvSpPr>
        <dsp:cNvPr id="0" name=""/>
        <dsp:cNvSpPr/>
      </dsp:nvSpPr>
      <dsp:spPr>
        <a:xfrm>
          <a:off x="6893112" y="2655941"/>
          <a:ext cx="1336487" cy="114721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Knowing what I want to do in the future</a:t>
          </a:r>
        </a:p>
      </dsp:txBody>
      <dsp:txXfrm>
        <a:off x="7100087" y="2833605"/>
        <a:ext cx="922537" cy="791888"/>
      </dsp:txXfrm>
    </dsp:sp>
    <dsp:sp modelId="{01F0A847-DD03-7B44-A436-A6DFF45D9CDE}">
      <dsp:nvSpPr>
        <dsp:cNvPr id="0" name=""/>
        <dsp:cNvSpPr/>
      </dsp:nvSpPr>
      <dsp:spPr>
        <a:xfrm>
          <a:off x="7158106" y="3660894"/>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4DBC72-0E86-8A45-B881-8A932CAA95E5}">
      <dsp:nvSpPr>
        <dsp:cNvPr id="0" name=""/>
        <dsp:cNvSpPr/>
      </dsp:nvSpPr>
      <dsp:spPr>
        <a:xfrm>
          <a:off x="5743437" y="3284416"/>
          <a:ext cx="1336487" cy="1147216"/>
        </a:xfrm>
        <a:prstGeom prst="hexagon">
          <a:avLst>
            <a:gd name="adj" fmla="val 25000"/>
            <a:gd name="vf" fmla="val 115470"/>
          </a:avLst>
        </a:prstGeom>
        <a:blipFill rotWithShape="1">
          <a:blip xmlns:r="http://schemas.openxmlformats.org/officeDocument/2006/relationships" r:embed="rId8"/>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363098-4436-664D-8F32-30FD87F7BA8D}">
      <dsp:nvSpPr>
        <dsp:cNvPr id="0" name=""/>
        <dsp:cNvSpPr/>
      </dsp:nvSpPr>
      <dsp:spPr>
        <a:xfrm>
          <a:off x="6910395" y="3787977"/>
          <a:ext cx="155539" cy="134456"/>
        </a:xfrm>
        <a:prstGeom prst="hexagon">
          <a:avLst>
            <a:gd name="adj" fmla="val 25000"/>
            <a:gd name="vf" fmla="val 115470"/>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98AB1-2B91-0344-B13E-90DB4348B4F2}">
      <dsp:nvSpPr>
        <dsp:cNvPr id="0" name=""/>
        <dsp:cNvSpPr/>
      </dsp:nvSpPr>
      <dsp:spPr>
        <a:xfrm>
          <a:off x="3805114" y="1893106"/>
          <a:ext cx="1533770" cy="153377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Some reasons for taking drugs</a:t>
          </a:r>
        </a:p>
      </dsp:txBody>
      <dsp:txXfrm>
        <a:off x="3879986" y="1967978"/>
        <a:ext cx="1384026" cy="1384026"/>
      </dsp:txXfrm>
    </dsp:sp>
    <dsp:sp modelId="{B860E88E-F7A6-BB46-B65C-AF875C21F9A5}">
      <dsp:nvSpPr>
        <dsp:cNvPr id="0" name=""/>
        <dsp:cNvSpPr/>
      </dsp:nvSpPr>
      <dsp:spPr>
        <a:xfrm rot="16200000">
          <a:off x="4165121" y="1486228"/>
          <a:ext cx="813757" cy="0"/>
        </a:xfrm>
        <a:custGeom>
          <a:avLst/>
          <a:gdLst/>
          <a:ahLst/>
          <a:cxnLst/>
          <a:rect l="0" t="0" r="0" b="0"/>
          <a:pathLst>
            <a:path>
              <a:moveTo>
                <a:pt x="0" y="0"/>
              </a:moveTo>
              <a:lnTo>
                <a:pt x="813757"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D8500F6-FF76-0A49-B080-1E0262112873}">
      <dsp:nvSpPr>
        <dsp:cNvPr id="0" name=""/>
        <dsp:cNvSpPr/>
      </dsp:nvSpPr>
      <dsp:spPr>
        <a:xfrm>
          <a:off x="4058186" y="51723"/>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Peer pressure</a:t>
          </a:r>
        </a:p>
      </dsp:txBody>
      <dsp:txXfrm>
        <a:off x="4108351" y="101888"/>
        <a:ext cx="927296" cy="927296"/>
      </dsp:txXfrm>
    </dsp:sp>
    <dsp:sp modelId="{9944FE5E-493E-6B42-B2FD-38F7CCE9A4D2}">
      <dsp:nvSpPr>
        <dsp:cNvPr id="0" name=""/>
        <dsp:cNvSpPr/>
      </dsp:nvSpPr>
      <dsp:spPr>
        <a:xfrm rot="19285714">
          <a:off x="5289101" y="1906147"/>
          <a:ext cx="456380" cy="0"/>
        </a:xfrm>
        <a:custGeom>
          <a:avLst/>
          <a:gdLst/>
          <a:ahLst/>
          <a:cxnLst/>
          <a:rect l="0" t="0" r="0" b="0"/>
          <a:pathLst>
            <a:path>
              <a:moveTo>
                <a:pt x="0" y="0"/>
              </a:moveTo>
              <a:lnTo>
                <a:pt x="45638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667E488-A15C-8E45-9AA7-C67B49C6762F}">
      <dsp:nvSpPr>
        <dsp:cNvPr id="0" name=""/>
        <dsp:cNvSpPr/>
      </dsp:nvSpPr>
      <dsp:spPr>
        <a:xfrm>
          <a:off x="5695698" y="840307"/>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Curiosity</a:t>
          </a:r>
        </a:p>
      </dsp:txBody>
      <dsp:txXfrm>
        <a:off x="5745863" y="890472"/>
        <a:ext cx="927296" cy="927296"/>
      </dsp:txXfrm>
    </dsp:sp>
    <dsp:sp modelId="{7A0095A3-67AF-7B4B-8C59-49E09489E2AA}">
      <dsp:nvSpPr>
        <dsp:cNvPr id="0" name=""/>
        <dsp:cNvSpPr/>
      </dsp:nvSpPr>
      <dsp:spPr>
        <a:xfrm rot="771429">
          <a:off x="5329096" y="2921903"/>
          <a:ext cx="780821" cy="0"/>
        </a:xfrm>
        <a:custGeom>
          <a:avLst/>
          <a:gdLst/>
          <a:ahLst/>
          <a:cxnLst/>
          <a:rect l="0" t="0" r="0" b="0"/>
          <a:pathLst>
            <a:path>
              <a:moveTo>
                <a:pt x="0" y="0"/>
              </a:moveTo>
              <a:lnTo>
                <a:pt x="78082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A46642-5C0D-8A49-8A8E-040796C30FE2}">
      <dsp:nvSpPr>
        <dsp:cNvPr id="0" name=""/>
        <dsp:cNvSpPr/>
      </dsp:nvSpPr>
      <dsp:spPr>
        <a:xfrm>
          <a:off x="6100129" y="2612239"/>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Fun</a:t>
          </a:r>
        </a:p>
      </dsp:txBody>
      <dsp:txXfrm>
        <a:off x="6150294" y="2662404"/>
        <a:ext cx="927296" cy="927296"/>
      </dsp:txXfrm>
    </dsp:sp>
    <dsp:sp modelId="{EAB9E855-C178-6D4C-8FA1-FDC20B0E1A7A}">
      <dsp:nvSpPr>
        <dsp:cNvPr id="0" name=""/>
        <dsp:cNvSpPr/>
      </dsp:nvSpPr>
      <dsp:spPr>
        <a:xfrm rot="3857143">
          <a:off x="4750817" y="3730047"/>
          <a:ext cx="672987" cy="0"/>
        </a:xfrm>
        <a:custGeom>
          <a:avLst/>
          <a:gdLst/>
          <a:ahLst/>
          <a:cxnLst/>
          <a:rect l="0" t="0" r="0" b="0"/>
          <a:pathLst>
            <a:path>
              <a:moveTo>
                <a:pt x="0" y="0"/>
              </a:moveTo>
              <a:lnTo>
                <a:pt x="672987"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EA576E-16AE-834A-9332-66A30AF032EB}">
      <dsp:nvSpPr>
        <dsp:cNvPr id="0" name=""/>
        <dsp:cNvSpPr/>
      </dsp:nvSpPr>
      <dsp:spPr>
        <a:xfrm>
          <a:off x="4966937" y="4033218"/>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Boredom</a:t>
          </a:r>
        </a:p>
      </dsp:txBody>
      <dsp:txXfrm>
        <a:off x="5017102" y="4083383"/>
        <a:ext cx="927296" cy="927296"/>
      </dsp:txXfrm>
    </dsp:sp>
    <dsp:sp modelId="{34231035-86C6-254F-B7F2-785AC2CE2638}">
      <dsp:nvSpPr>
        <dsp:cNvPr id="0" name=""/>
        <dsp:cNvSpPr/>
      </dsp:nvSpPr>
      <dsp:spPr>
        <a:xfrm rot="6942857">
          <a:off x="3720194" y="3730047"/>
          <a:ext cx="672987" cy="0"/>
        </a:xfrm>
        <a:custGeom>
          <a:avLst/>
          <a:gdLst/>
          <a:ahLst/>
          <a:cxnLst/>
          <a:rect l="0" t="0" r="0" b="0"/>
          <a:pathLst>
            <a:path>
              <a:moveTo>
                <a:pt x="0" y="0"/>
              </a:moveTo>
              <a:lnTo>
                <a:pt x="672987"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FA3591-BE93-0649-A6FF-FC53865CE002}">
      <dsp:nvSpPr>
        <dsp:cNvPr id="0" name=""/>
        <dsp:cNvSpPr/>
      </dsp:nvSpPr>
      <dsp:spPr>
        <a:xfrm>
          <a:off x="3149436" y="4033218"/>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Relaxation</a:t>
          </a:r>
        </a:p>
      </dsp:txBody>
      <dsp:txXfrm>
        <a:off x="3199601" y="4083383"/>
        <a:ext cx="927296" cy="927296"/>
      </dsp:txXfrm>
    </dsp:sp>
    <dsp:sp modelId="{59A8F2CF-ED64-4240-AAD2-0580CFF038AA}">
      <dsp:nvSpPr>
        <dsp:cNvPr id="0" name=""/>
        <dsp:cNvSpPr/>
      </dsp:nvSpPr>
      <dsp:spPr>
        <a:xfrm rot="10028571">
          <a:off x="3034081" y="2921903"/>
          <a:ext cx="780821" cy="0"/>
        </a:xfrm>
        <a:custGeom>
          <a:avLst/>
          <a:gdLst/>
          <a:ahLst/>
          <a:cxnLst/>
          <a:rect l="0" t="0" r="0" b="0"/>
          <a:pathLst>
            <a:path>
              <a:moveTo>
                <a:pt x="0" y="0"/>
              </a:moveTo>
              <a:lnTo>
                <a:pt x="780821"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DDB272-589D-5143-B997-85756F0A2247}">
      <dsp:nvSpPr>
        <dsp:cNvPr id="0" name=""/>
        <dsp:cNvSpPr/>
      </dsp:nvSpPr>
      <dsp:spPr>
        <a:xfrm>
          <a:off x="2016243" y="2612239"/>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t>Escapism</a:t>
          </a:r>
        </a:p>
      </dsp:txBody>
      <dsp:txXfrm>
        <a:off x="2066408" y="2662404"/>
        <a:ext cx="927296" cy="927296"/>
      </dsp:txXfrm>
    </dsp:sp>
    <dsp:sp modelId="{E1211BE8-D5AA-A64A-8A49-DC126B4140AB}">
      <dsp:nvSpPr>
        <dsp:cNvPr id="0" name=""/>
        <dsp:cNvSpPr/>
      </dsp:nvSpPr>
      <dsp:spPr>
        <a:xfrm rot="13114286">
          <a:off x="3398517" y="1906147"/>
          <a:ext cx="456380" cy="0"/>
        </a:xfrm>
        <a:custGeom>
          <a:avLst/>
          <a:gdLst/>
          <a:ahLst/>
          <a:cxnLst/>
          <a:rect l="0" t="0" r="0" b="0"/>
          <a:pathLst>
            <a:path>
              <a:moveTo>
                <a:pt x="0" y="0"/>
              </a:moveTo>
              <a:lnTo>
                <a:pt x="456380" y="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A112AFA-AD70-334A-8B2A-A0CA04FA68C2}">
      <dsp:nvSpPr>
        <dsp:cNvPr id="0" name=""/>
        <dsp:cNvSpPr/>
      </dsp:nvSpPr>
      <dsp:spPr>
        <a:xfrm>
          <a:off x="2420675" y="840307"/>
          <a:ext cx="1027626" cy="1027626"/>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Experiment</a:t>
          </a:r>
        </a:p>
      </dsp:txBody>
      <dsp:txXfrm>
        <a:off x="2470840" y="890472"/>
        <a:ext cx="927296" cy="927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691F8-82F3-FC4D-BA75-E2FC707BB163}">
      <dsp:nvSpPr>
        <dsp:cNvPr id="0" name=""/>
        <dsp:cNvSpPr/>
      </dsp:nvSpPr>
      <dsp:spPr>
        <a:xfrm>
          <a:off x="3230632" y="1035029"/>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1A98BD4F-92E2-0049-ACED-CC5516BBC587}">
      <dsp:nvSpPr>
        <dsp:cNvPr id="0" name=""/>
        <dsp:cNvSpPr/>
      </dsp:nvSpPr>
      <dsp:spPr>
        <a:xfrm>
          <a:off x="3133949" y="0"/>
          <a:ext cx="1519309" cy="8130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Magazines</a:t>
          </a:r>
        </a:p>
      </dsp:txBody>
      <dsp:txXfrm>
        <a:off x="3133949" y="0"/>
        <a:ext cx="1519309" cy="813063"/>
      </dsp:txXfrm>
    </dsp:sp>
    <dsp:sp modelId="{167BAE96-3F86-B94C-93E7-36E383E11269}">
      <dsp:nvSpPr>
        <dsp:cNvPr id="0" name=""/>
        <dsp:cNvSpPr/>
      </dsp:nvSpPr>
      <dsp:spPr>
        <a:xfrm>
          <a:off x="3619575" y="1222033"/>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256C7C0-683C-5B42-AC63-8CDE80B3101A}">
      <dsp:nvSpPr>
        <dsp:cNvPr id="0" name=""/>
        <dsp:cNvSpPr/>
      </dsp:nvSpPr>
      <dsp:spPr>
        <a:xfrm>
          <a:off x="5109051" y="772409"/>
          <a:ext cx="1436438" cy="894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Models</a:t>
          </a:r>
        </a:p>
      </dsp:txBody>
      <dsp:txXfrm>
        <a:off x="5109051" y="772409"/>
        <a:ext cx="1436438" cy="894369"/>
      </dsp:txXfrm>
    </dsp:sp>
    <dsp:sp modelId="{164EA6CD-7425-C045-9016-9DF6EE7FE10C}">
      <dsp:nvSpPr>
        <dsp:cNvPr id="0" name=""/>
        <dsp:cNvSpPr/>
      </dsp:nvSpPr>
      <dsp:spPr>
        <a:xfrm>
          <a:off x="3715154" y="1642793"/>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E69D6AED-2B96-954D-AE8C-0ADB8425AFF2}">
      <dsp:nvSpPr>
        <dsp:cNvPr id="0" name=""/>
        <dsp:cNvSpPr/>
      </dsp:nvSpPr>
      <dsp:spPr>
        <a:xfrm>
          <a:off x="5247170" y="1910698"/>
          <a:ext cx="1408814" cy="9553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Social media</a:t>
          </a:r>
        </a:p>
      </dsp:txBody>
      <dsp:txXfrm>
        <a:off x="5247170" y="1910698"/>
        <a:ext cx="1408814" cy="955349"/>
      </dsp:txXfrm>
    </dsp:sp>
    <dsp:sp modelId="{8F0012CA-050D-B94C-8A33-D5542CB7013C}">
      <dsp:nvSpPr>
        <dsp:cNvPr id="0" name=""/>
        <dsp:cNvSpPr/>
      </dsp:nvSpPr>
      <dsp:spPr>
        <a:xfrm>
          <a:off x="3446098" y="1980214"/>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49BDE18C-01ED-A648-A7A0-81631759171A}">
      <dsp:nvSpPr>
        <dsp:cNvPr id="0" name=""/>
        <dsp:cNvSpPr/>
      </dsp:nvSpPr>
      <dsp:spPr>
        <a:xfrm>
          <a:off x="4639447" y="3191272"/>
          <a:ext cx="1519309" cy="8740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Celebrities</a:t>
          </a:r>
        </a:p>
      </dsp:txBody>
      <dsp:txXfrm>
        <a:off x="4639447" y="3191272"/>
        <a:ext cx="1519309" cy="874042"/>
      </dsp:txXfrm>
    </dsp:sp>
    <dsp:sp modelId="{702868BF-0110-0E44-8153-622E612F703B}">
      <dsp:nvSpPr>
        <dsp:cNvPr id="0" name=""/>
        <dsp:cNvSpPr/>
      </dsp:nvSpPr>
      <dsp:spPr>
        <a:xfrm>
          <a:off x="3015166" y="1980214"/>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6EE224E-5CC7-D34F-B31B-CC31FB0962AF}">
      <dsp:nvSpPr>
        <dsp:cNvPr id="0" name=""/>
        <dsp:cNvSpPr/>
      </dsp:nvSpPr>
      <dsp:spPr>
        <a:xfrm>
          <a:off x="1628451" y="3191272"/>
          <a:ext cx="1519309" cy="8740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Movie stars</a:t>
          </a:r>
        </a:p>
      </dsp:txBody>
      <dsp:txXfrm>
        <a:off x="1628451" y="3191272"/>
        <a:ext cx="1519309" cy="874042"/>
      </dsp:txXfrm>
    </dsp:sp>
    <dsp:sp modelId="{56594F6B-ED91-CF42-A6B0-04AB317462FF}">
      <dsp:nvSpPr>
        <dsp:cNvPr id="0" name=""/>
        <dsp:cNvSpPr/>
      </dsp:nvSpPr>
      <dsp:spPr>
        <a:xfrm>
          <a:off x="2746110" y="1642793"/>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14E861B-39AF-BC43-BF24-70BEADDEFDBD}">
      <dsp:nvSpPr>
        <dsp:cNvPr id="0" name=""/>
        <dsp:cNvSpPr/>
      </dsp:nvSpPr>
      <dsp:spPr>
        <a:xfrm>
          <a:off x="1131222" y="1910698"/>
          <a:ext cx="1408814" cy="95534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Bloggers </a:t>
          </a:r>
        </a:p>
      </dsp:txBody>
      <dsp:txXfrm>
        <a:off x="1131222" y="1910698"/>
        <a:ext cx="1408814" cy="955349"/>
      </dsp:txXfrm>
    </dsp:sp>
    <dsp:sp modelId="{35A8D1B4-2EA5-514C-9081-DE8DBACF10B4}">
      <dsp:nvSpPr>
        <dsp:cNvPr id="0" name=""/>
        <dsp:cNvSpPr/>
      </dsp:nvSpPr>
      <dsp:spPr>
        <a:xfrm>
          <a:off x="2841689" y="1222033"/>
          <a:ext cx="1325943" cy="1326105"/>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2A53FDF4-0466-5C45-9EB5-6437B3431044}">
      <dsp:nvSpPr>
        <dsp:cNvPr id="0" name=""/>
        <dsp:cNvSpPr/>
      </dsp:nvSpPr>
      <dsp:spPr>
        <a:xfrm>
          <a:off x="1241717" y="772409"/>
          <a:ext cx="1436438" cy="8943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Music videos </a:t>
          </a:r>
        </a:p>
      </dsp:txBody>
      <dsp:txXfrm>
        <a:off x="1241717" y="772409"/>
        <a:ext cx="1436438" cy="894369"/>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243509-17B9-48FA-A71C-4B1024BC36F1}"/>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24D901BB-D48B-4998-85F7-294190B4A7C4}"/>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0D91775-08AA-4477-A1C7-952DC619E50D}" type="datetimeFigureOut">
              <a:rPr lang="en-GB" altLang="en-US"/>
              <a:pPr/>
              <a:t>12/03/2019</a:t>
            </a:fld>
            <a:endParaRPr lang="en-GB" altLang="en-US"/>
          </a:p>
        </p:txBody>
      </p:sp>
      <p:sp>
        <p:nvSpPr>
          <p:cNvPr id="4" name="Footer Placeholder 3">
            <a:extLst>
              <a:ext uri="{FF2B5EF4-FFF2-40B4-BE49-F238E27FC236}">
                <a16:creationId xmlns:a16="http://schemas.microsoft.com/office/drawing/2014/main" id="{3416D05A-B607-4862-94F5-667F54766AA1}"/>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DEC4479C-3955-400D-B5CC-E4515B540CF0}"/>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8B9CE9-12D4-491C-8822-7631EA537CA0}"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E7278C-F5F9-4E9C-8425-0CCA03B49135}"/>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D8C0C538-E690-428D-8BF2-BBA09368F04C}"/>
              </a:ext>
            </a:extLst>
          </p:cNvPr>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0555AA4-98B6-4048-A603-248B639BFE57}" type="datetimeFigureOut">
              <a:rPr lang="en-GB" altLang="en-US"/>
              <a:pPr/>
              <a:t>12/03/2019</a:t>
            </a:fld>
            <a:endParaRPr lang="en-GB" altLang="en-US"/>
          </a:p>
        </p:txBody>
      </p:sp>
      <p:sp>
        <p:nvSpPr>
          <p:cNvPr id="4" name="Slide Image Placeholder 3">
            <a:extLst>
              <a:ext uri="{FF2B5EF4-FFF2-40B4-BE49-F238E27FC236}">
                <a16:creationId xmlns:a16="http://schemas.microsoft.com/office/drawing/2014/main" id="{81730931-1E92-42C7-8C0F-CEA68626DF27}"/>
              </a:ext>
            </a:extLst>
          </p:cNvPr>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90C7B92-64C8-43F5-9F0C-61E214A0EACD}"/>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E8B1D1B-F037-44E1-83F1-FA6EBC92826E}"/>
              </a:ext>
            </a:extLst>
          </p:cNvPr>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8D41C784-1348-49D6-BC78-77932B0795A4}"/>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87F82B0-52D6-4293-A62D-461EEF385F8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9EF848B-2E03-4C8C-84FA-F6AD783C2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10AB8A7-F590-43BE-883E-BEC042478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Wikimedia commons: http://commons.wikimedia.org/wiki/File:X-factor-thumb.jpg </a:t>
            </a:r>
          </a:p>
        </p:txBody>
      </p:sp>
      <p:sp>
        <p:nvSpPr>
          <p:cNvPr id="18435" name="Slide Number Placeholder 3">
            <a:extLst>
              <a:ext uri="{FF2B5EF4-FFF2-40B4-BE49-F238E27FC236}">
                <a16:creationId xmlns:a16="http://schemas.microsoft.com/office/drawing/2014/main" id="{AE5FFBC1-2150-4BE5-8F59-C9076E2429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C813F24-7D09-4626-AD3A-35375E54C13B}" type="slidenum">
              <a:rPr lang="en-GB" altLang="en-US" sz="1200"/>
              <a:pPr eaLnBrk="1" hangingPunct="1"/>
              <a:t>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571BE9A-09B0-408B-B067-7C9EF31055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77A32572-55BB-4134-871E-ABBEA1D2E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http://www.sxc.hu/photo/1309327 </a:t>
            </a:r>
          </a:p>
        </p:txBody>
      </p:sp>
      <p:sp>
        <p:nvSpPr>
          <p:cNvPr id="20483" name="Slide Number Placeholder 3">
            <a:extLst>
              <a:ext uri="{FF2B5EF4-FFF2-40B4-BE49-F238E27FC236}">
                <a16:creationId xmlns:a16="http://schemas.microsoft.com/office/drawing/2014/main" id="{26B6CAEE-03EC-4C2C-A74E-5246156B4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4F4668-C8B0-4F2F-8314-0779E6311E24}" type="slidenum">
              <a:rPr lang="en-GB" altLang="en-US" sz="1200"/>
              <a:pPr eaLnBrk="1" hangingPunct="1"/>
              <a:t>4</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DE76DA6-4E95-4DD4-8A7C-2260D10666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B50303DF-5D18-413D-8CDD-41A9D219F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Wikimedia commons: http://commons.wikimedia.org/wiki/File:Polish_football_fans_-_Korea_2002_FIFA_World_Cup.jpg?uselang=en-gb </a:t>
            </a:r>
          </a:p>
        </p:txBody>
      </p:sp>
      <p:sp>
        <p:nvSpPr>
          <p:cNvPr id="22531" name="Slide Number Placeholder 3">
            <a:extLst>
              <a:ext uri="{FF2B5EF4-FFF2-40B4-BE49-F238E27FC236}">
                <a16:creationId xmlns:a16="http://schemas.microsoft.com/office/drawing/2014/main" id="{18E2E911-6F16-4827-9467-BAA1153A0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472E814-E0BC-409A-BCCC-78E336CFFEE0}" type="slidenum">
              <a:rPr lang="en-GB" altLang="en-US" sz="1200"/>
              <a:pPr eaLnBrk="1" hangingPunct="1"/>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5F082AD-4960-4336-96F3-782A67572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B3CB5C2-57CC-4192-A926-D845252F4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Wikimedia commons: http://commons.wikimedia.org/wiki/File:Factor_x_chile.jpg </a:t>
            </a:r>
          </a:p>
        </p:txBody>
      </p:sp>
      <p:sp>
        <p:nvSpPr>
          <p:cNvPr id="24579" name="Slide Number Placeholder 3">
            <a:extLst>
              <a:ext uri="{FF2B5EF4-FFF2-40B4-BE49-F238E27FC236}">
                <a16:creationId xmlns:a16="http://schemas.microsoft.com/office/drawing/2014/main" id="{81476FF8-0479-46E0-80A3-109383959A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07BA27D-E2D3-42C1-96E1-0E1C3E8F5B52}" type="slidenum">
              <a:rPr lang="en-GB" altLang="en-US" sz="1200"/>
              <a:pPr eaLnBrk="1" hangingPunct="1"/>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F787518-3572-409A-AF93-496C09E40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E51254D9-859A-480D-9E19-CF6E1A5F92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7" name="Slide Number Placeholder 3">
            <a:extLst>
              <a:ext uri="{FF2B5EF4-FFF2-40B4-BE49-F238E27FC236}">
                <a16:creationId xmlns:a16="http://schemas.microsoft.com/office/drawing/2014/main" id="{B28065F5-C694-47E8-8D53-DF750D16E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8B1BFE6-2E0B-4197-8D8A-377AD6D526F9}" type="slidenum">
              <a:rPr lang="en-GB" altLang="en-US" sz="1200"/>
              <a:pPr eaLnBrk="1" hangingPunct="1"/>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512689A-8887-4549-9B22-05C0621D1B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C9108546-B5B6-4F10-BCAF-408F4A4AC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Wikimedia commons: http://commons.wikimedia.org/wiki/File:Kupony_Lotto.jpg </a:t>
            </a:r>
          </a:p>
        </p:txBody>
      </p:sp>
      <p:sp>
        <p:nvSpPr>
          <p:cNvPr id="28675" name="Slide Number Placeholder 3">
            <a:extLst>
              <a:ext uri="{FF2B5EF4-FFF2-40B4-BE49-F238E27FC236}">
                <a16:creationId xmlns:a16="http://schemas.microsoft.com/office/drawing/2014/main" id="{9C625966-B79D-4E69-9081-4DD70A463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E81B84-1C36-4CC4-803B-57F0D3CF2445}" type="slidenum">
              <a:rPr lang="en-GB" altLang="en-US" sz="1200"/>
              <a:pPr eaLnBrk="1" hangingPunct="1"/>
              <a:t>8</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B54AAE-A1C7-446E-9567-B1B0EEF67517}"/>
              </a:ext>
            </a:extLst>
          </p:cNvPr>
          <p:cNvSpPr>
            <a:spLocks noGrp="1"/>
          </p:cNvSpPr>
          <p:nvPr>
            <p:ph type="dt" sz="half" idx="10"/>
          </p:nvPr>
        </p:nvSpPr>
        <p:spPr/>
        <p:txBody>
          <a:bodyPr/>
          <a:lstStyle>
            <a:lvl1pPr>
              <a:defRPr/>
            </a:lvl1pPr>
          </a:lstStyle>
          <a:p>
            <a:fld id="{0105D8A8-6231-4ECF-8D3D-346911A4B992}"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F3A41E1E-93E8-441A-A1A5-6E6AF93B2B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5584057-4818-48FF-BD38-01369C990CE0}"/>
              </a:ext>
            </a:extLst>
          </p:cNvPr>
          <p:cNvSpPr>
            <a:spLocks noGrp="1"/>
          </p:cNvSpPr>
          <p:nvPr>
            <p:ph type="sldNum" sz="quarter" idx="12"/>
          </p:nvPr>
        </p:nvSpPr>
        <p:spPr/>
        <p:txBody>
          <a:bodyPr/>
          <a:lstStyle>
            <a:lvl1pPr>
              <a:defRPr/>
            </a:lvl1pPr>
          </a:lstStyle>
          <a:p>
            <a:fld id="{CD46141E-7AD0-4FC1-B5A9-954F5C444DBF}" type="slidenum">
              <a:rPr lang="en-GB" altLang="en-US"/>
              <a:pPr/>
              <a:t>‹#›</a:t>
            </a:fld>
            <a:endParaRPr lang="en-GB" altLang="en-US"/>
          </a:p>
        </p:txBody>
      </p:sp>
    </p:spTree>
    <p:extLst>
      <p:ext uri="{BB962C8B-B14F-4D97-AF65-F5344CB8AC3E}">
        <p14:creationId xmlns:p14="http://schemas.microsoft.com/office/powerpoint/2010/main" val="62930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116D8-301C-428C-983B-E747305B5D52}"/>
              </a:ext>
            </a:extLst>
          </p:cNvPr>
          <p:cNvSpPr>
            <a:spLocks noGrp="1"/>
          </p:cNvSpPr>
          <p:nvPr>
            <p:ph type="dt" sz="half" idx="10"/>
          </p:nvPr>
        </p:nvSpPr>
        <p:spPr/>
        <p:txBody>
          <a:bodyPr/>
          <a:lstStyle>
            <a:lvl1pPr>
              <a:defRPr/>
            </a:lvl1pPr>
          </a:lstStyle>
          <a:p>
            <a:fld id="{45228F1C-AC4C-488B-B54B-EE221A534B0C}"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B4F89014-F498-4A6C-94AD-3771D18506B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3EF2EF-163C-4B81-B4AB-C7818E3E7626}"/>
              </a:ext>
            </a:extLst>
          </p:cNvPr>
          <p:cNvSpPr>
            <a:spLocks noGrp="1"/>
          </p:cNvSpPr>
          <p:nvPr>
            <p:ph type="sldNum" sz="quarter" idx="12"/>
          </p:nvPr>
        </p:nvSpPr>
        <p:spPr/>
        <p:txBody>
          <a:bodyPr/>
          <a:lstStyle>
            <a:lvl1pPr>
              <a:defRPr/>
            </a:lvl1pPr>
          </a:lstStyle>
          <a:p>
            <a:fld id="{A5AA0132-8774-44CA-9266-3BB97EC72DBB}" type="slidenum">
              <a:rPr lang="en-GB" altLang="en-US"/>
              <a:pPr/>
              <a:t>‹#›</a:t>
            </a:fld>
            <a:endParaRPr lang="en-GB" altLang="en-US"/>
          </a:p>
        </p:txBody>
      </p:sp>
    </p:spTree>
    <p:extLst>
      <p:ext uri="{BB962C8B-B14F-4D97-AF65-F5344CB8AC3E}">
        <p14:creationId xmlns:p14="http://schemas.microsoft.com/office/powerpoint/2010/main" val="14500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D2CEA-6581-4ECF-AA2B-770CD033C745}"/>
              </a:ext>
            </a:extLst>
          </p:cNvPr>
          <p:cNvSpPr>
            <a:spLocks noGrp="1"/>
          </p:cNvSpPr>
          <p:nvPr>
            <p:ph type="dt" sz="half" idx="10"/>
          </p:nvPr>
        </p:nvSpPr>
        <p:spPr/>
        <p:txBody>
          <a:bodyPr/>
          <a:lstStyle>
            <a:lvl1pPr>
              <a:defRPr/>
            </a:lvl1pPr>
          </a:lstStyle>
          <a:p>
            <a:fld id="{583F5596-7ECB-4B0D-87E2-E22535D0E2E2}"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6ECB9201-95C6-4C00-AF1A-E99EC5BFBFC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FF90F49-339F-4EF5-97F4-0A181AD9D2AE}"/>
              </a:ext>
            </a:extLst>
          </p:cNvPr>
          <p:cNvSpPr>
            <a:spLocks noGrp="1"/>
          </p:cNvSpPr>
          <p:nvPr>
            <p:ph type="sldNum" sz="quarter" idx="12"/>
          </p:nvPr>
        </p:nvSpPr>
        <p:spPr/>
        <p:txBody>
          <a:bodyPr/>
          <a:lstStyle>
            <a:lvl1pPr>
              <a:defRPr/>
            </a:lvl1pPr>
          </a:lstStyle>
          <a:p>
            <a:fld id="{131D3529-3413-4862-A47E-AAD5038CD0D6}" type="slidenum">
              <a:rPr lang="en-GB" altLang="en-US"/>
              <a:pPr/>
              <a:t>‹#›</a:t>
            </a:fld>
            <a:endParaRPr lang="en-GB" altLang="en-US"/>
          </a:p>
        </p:txBody>
      </p:sp>
    </p:spTree>
    <p:extLst>
      <p:ext uri="{BB962C8B-B14F-4D97-AF65-F5344CB8AC3E}">
        <p14:creationId xmlns:p14="http://schemas.microsoft.com/office/powerpoint/2010/main" val="161015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94AC16-536B-4175-BEF0-D8F7E8623100}"/>
              </a:ext>
            </a:extLst>
          </p:cNvPr>
          <p:cNvSpPr>
            <a:spLocks noGrp="1"/>
          </p:cNvSpPr>
          <p:nvPr>
            <p:ph type="dt" sz="half" idx="10"/>
          </p:nvPr>
        </p:nvSpPr>
        <p:spPr/>
        <p:txBody>
          <a:bodyPr/>
          <a:lstStyle>
            <a:lvl1pPr>
              <a:defRPr/>
            </a:lvl1pPr>
          </a:lstStyle>
          <a:p>
            <a:fld id="{D00B2F06-3C46-4410-8AD6-6C1E1254ABE9}"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F338753C-E257-41F5-A0F7-590D6C5B275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8970850-0943-4B5A-998D-5F125AD29A42}"/>
              </a:ext>
            </a:extLst>
          </p:cNvPr>
          <p:cNvSpPr>
            <a:spLocks noGrp="1"/>
          </p:cNvSpPr>
          <p:nvPr>
            <p:ph type="sldNum" sz="quarter" idx="12"/>
          </p:nvPr>
        </p:nvSpPr>
        <p:spPr/>
        <p:txBody>
          <a:bodyPr/>
          <a:lstStyle>
            <a:lvl1pPr>
              <a:defRPr/>
            </a:lvl1pPr>
          </a:lstStyle>
          <a:p>
            <a:fld id="{A53D57E2-4568-48F3-BE04-18B603D56434}" type="slidenum">
              <a:rPr lang="en-GB" altLang="en-US"/>
              <a:pPr/>
              <a:t>‹#›</a:t>
            </a:fld>
            <a:endParaRPr lang="en-GB" altLang="en-US"/>
          </a:p>
        </p:txBody>
      </p:sp>
    </p:spTree>
    <p:extLst>
      <p:ext uri="{BB962C8B-B14F-4D97-AF65-F5344CB8AC3E}">
        <p14:creationId xmlns:p14="http://schemas.microsoft.com/office/powerpoint/2010/main" val="33326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6AF9CE-6D9F-497C-8D68-71432C72BE70}"/>
              </a:ext>
            </a:extLst>
          </p:cNvPr>
          <p:cNvSpPr>
            <a:spLocks noGrp="1"/>
          </p:cNvSpPr>
          <p:nvPr>
            <p:ph type="dt" sz="half" idx="10"/>
          </p:nvPr>
        </p:nvSpPr>
        <p:spPr/>
        <p:txBody>
          <a:bodyPr/>
          <a:lstStyle>
            <a:lvl1pPr>
              <a:defRPr/>
            </a:lvl1pPr>
          </a:lstStyle>
          <a:p>
            <a:fld id="{E74F845E-17C2-4B24-BF73-3BB33ED6D941}"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87D1828A-67FB-443C-B893-3CD21B8DCD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8265BC7-4D04-4395-82DB-F8D493935365}"/>
              </a:ext>
            </a:extLst>
          </p:cNvPr>
          <p:cNvSpPr>
            <a:spLocks noGrp="1"/>
          </p:cNvSpPr>
          <p:nvPr>
            <p:ph type="sldNum" sz="quarter" idx="12"/>
          </p:nvPr>
        </p:nvSpPr>
        <p:spPr/>
        <p:txBody>
          <a:bodyPr/>
          <a:lstStyle>
            <a:lvl1pPr>
              <a:defRPr/>
            </a:lvl1pPr>
          </a:lstStyle>
          <a:p>
            <a:fld id="{DAF3F11B-A313-48BC-AD1D-EE2673618152}" type="slidenum">
              <a:rPr lang="en-GB" altLang="en-US"/>
              <a:pPr/>
              <a:t>‹#›</a:t>
            </a:fld>
            <a:endParaRPr lang="en-GB" altLang="en-US"/>
          </a:p>
        </p:txBody>
      </p:sp>
    </p:spTree>
    <p:extLst>
      <p:ext uri="{BB962C8B-B14F-4D97-AF65-F5344CB8AC3E}">
        <p14:creationId xmlns:p14="http://schemas.microsoft.com/office/powerpoint/2010/main" val="14031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A47BEF4-DA68-447D-9DA5-B46284EDDAC8}"/>
              </a:ext>
            </a:extLst>
          </p:cNvPr>
          <p:cNvSpPr>
            <a:spLocks noGrp="1"/>
          </p:cNvSpPr>
          <p:nvPr>
            <p:ph type="dt" sz="half" idx="10"/>
          </p:nvPr>
        </p:nvSpPr>
        <p:spPr/>
        <p:txBody>
          <a:bodyPr/>
          <a:lstStyle>
            <a:lvl1pPr>
              <a:defRPr/>
            </a:lvl1pPr>
          </a:lstStyle>
          <a:p>
            <a:fld id="{2330582F-1EAF-4546-ADFC-6FE7380D9E22}" type="datetimeFigureOut">
              <a:rPr lang="en-GB" altLang="en-US"/>
              <a:pPr/>
              <a:t>12/03/2019</a:t>
            </a:fld>
            <a:endParaRPr lang="en-GB" altLang="en-US"/>
          </a:p>
        </p:txBody>
      </p:sp>
      <p:sp>
        <p:nvSpPr>
          <p:cNvPr id="6" name="Footer Placeholder 4">
            <a:extLst>
              <a:ext uri="{FF2B5EF4-FFF2-40B4-BE49-F238E27FC236}">
                <a16:creationId xmlns:a16="http://schemas.microsoft.com/office/drawing/2014/main" id="{98FE1956-51B0-4D39-81D2-DB3639BBEE5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8D0A25B-8346-4B27-B9F4-B0656DEEB3E1}"/>
              </a:ext>
            </a:extLst>
          </p:cNvPr>
          <p:cNvSpPr>
            <a:spLocks noGrp="1"/>
          </p:cNvSpPr>
          <p:nvPr>
            <p:ph type="sldNum" sz="quarter" idx="12"/>
          </p:nvPr>
        </p:nvSpPr>
        <p:spPr/>
        <p:txBody>
          <a:bodyPr/>
          <a:lstStyle>
            <a:lvl1pPr>
              <a:defRPr/>
            </a:lvl1pPr>
          </a:lstStyle>
          <a:p>
            <a:fld id="{A584C75A-0EB2-4DBB-8F49-27BAE1283F8E}" type="slidenum">
              <a:rPr lang="en-GB" altLang="en-US"/>
              <a:pPr/>
              <a:t>‹#›</a:t>
            </a:fld>
            <a:endParaRPr lang="en-GB" altLang="en-US"/>
          </a:p>
        </p:txBody>
      </p:sp>
    </p:spTree>
    <p:extLst>
      <p:ext uri="{BB962C8B-B14F-4D97-AF65-F5344CB8AC3E}">
        <p14:creationId xmlns:p14="http://schemas.microsoft.com/office/powerpoint/2010/main" val="13151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8921E4-9080-4325-9072-6677A05F7E45}"/>
              </a:ext>
            </a:extLst>
          </p:cNvPr>
          <p:cNvSpPr>
            <a:spLocks noGrp="1"/>
          </p:cNvSpPr>
          <p:nvPr>
            <p:ph type="dt" sz="half" idx="10"/>
          </p:nvPr>
        </p:nvSpPr>
        <p:spPr/>
        <p:txBody>
          <a:bodyPr/>
          <a:lstStyle>
            <a:lvl1pPr>
              <a:defRPr/>
            </a:lvl1pPr>
          </a:lstStyle>
          <a:p>
            <a:fld id="{922449EC-99E7-4937-B3F3-DA8912669A53}" type="datetimeFigureOut">
              <a:rPr lang="en-GB" altLang="en-US"/>
              <a:pPr/>
              <a:t>12/03/2019</a:t>
            </a:fld>
            <a:endParaRPr lang="en-GB" altLang="en-US"/>
          </a:p>
        </p:txBody>
      </p:sp>
      <p:sp>
        <p:nvSpPr>
          <p:cNvPr id="8" name="Footer Placeholder 4">
            <a:extLst>
              <a:ext uri="{FF2B5EF4-FFF2-40B4-BE49-F238E27FC236}">
                <a16:creationId xmlns:a16="http://schemas.microsoft.com/office/drawing/2014/main" id="{59D981C1-EF16-44E6-9D82-F5754CBD3CE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E847042-BCC1-4DEF-97F0-A8D033F5B672}"/>
              </a:ext>
            </a:extLst>
          </p:cNvPr>
          <p:cNvSpPr>
            <a:spLocks noGrp="1"/>
          </p:cNvSpPr>
          <p:nvPr>
            <p:ph type="sldNum" sz="quarter" idx="12"/>
          </p:nvPr>
        </p:nvSpPr>
        <p:spPr/>
        <p:txBody>
          <a:bodyPr/>
          <a:lstStyle>
            <a:lvl1pPr>
              <a:defRPr/>
            </a:lvl1pPr>
          </a:lstStyle>
          <a:p>
            <a:fld id="{8A7BE022-D02B-4A87-9B7D-3F24B0199EE2}" type="slidenum">
              <a:rPr lang="en-GB" altLang="en-US"/>
              <a:pPr/>
              <a:t>‹#›</a:t>
            </a:fld>
            <a:endParaRPr lang="en-GB" altLang="en-US"/>
          </a:p>
        </p:txBody>
      </p:sp>
    </p:spTree>
    <p:extLst>
      <p:ext uri="{BB962C8B-B14F-4D97-AF65-F5344CB8AC3E}">
        <p14:creationId xmlns:p14="http://schemas.microsoft.com/office/powerpoint/2010/main" val="17927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101C510-410F-446E-BD69-A85D59406A36}"/>
              </a:ext>
            </a:extLst>
          </p:cNvPr>
          <p:cNvSpPr>
            <a:spLocks noGrp="1"/>
          </p:cNvSpPr>
          <p:nvPr>
            <p:ph type="dt" sz="half" idx="10"/>
          </p:nvPr>
        </p:nvSpPr>
        <p:spPr/>
        <p:txBody>
          <a:bodyPr/>
          <a:lstStyle>
            <a:lvl1pPr>
              <a:defRPr/>
            </a:lvl1pPr>
          </a:lstStyle>
          <a:p>
            <a:fld id="{A9E4DD06-7D4A-49E2-AA5C-CE596CF38A00}" type="datetimeFigureOut">
              <a:rPr lang="en-GB" altLang="en-US"/>
              <a:pPr/>
              <a:t>12/03/2019</a:t>
            </a:fld>
            <a:endParaRPr lang="en-GB" altLang="en-US"/>
          </a:p>
        </p:txBody>
      </p:sp>
      <p:sp>
        <p:nvSpPr>
          <p:cNvPr id="4" name="Footer Placeholder 4">
            <a:extLst>
              <a:ext uri="{FF2B5EF4-FFF2-40B4-BE49-F238E27FC236}">
                <a16:creationId xmlns:a16="http://schemas.microsoft.com/office/drawing/2014/main" id="{91756A51-9E7D-4FE5-A56D-0DF29B97F34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F478F11-3DEB-42B1-9990-EA1B586E2A21}"/>
              </a:ext>
            </a:extLst>
          </p:cNvPr>
          <p:cNvSpPr>
            <a:spLocks noGrp="1"/>
          </p:cNvSpPr>
          <p:nvPr>
            <p:ph type="sldNum" sz="quarter" idx="12"/>
          </p:nvPr>
        </p:nvSpPr>
        <p:spPr/>
        <p:txBody>
          <a:bodyPr/>
          <a:lstStyle>
            <a:lvl1pPr>
              <a:defRPr/>
            </a:lvl1pPr>
          </a:lstStyle>
          <a:p>
            <a:fld id="{0C576C76-7F12-42CB-A6AA-AF4AA77981FE}" type="slidenum">
              <a:rPr lang="en-GB" altLang="en-US"/>
              <a:pPr/>
              <a:t>‹#›</a:t>
            </a:fld>
            <a:endParaRPr lang="en-GB" altLang="en-US"/>
          </a:p>
        </p:txBody>
      </p:sp>
    </p:spTree>
    <p:extLst>
      <p:ext uri="{BB962C8B-B14F-4D97-AF65-F5344CB8AC3E}">
        <p14:creationId xmlns:p14="http://schemas.microsoft.com/office/powerpoint/2010/main" val="8525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8265B96-B40A-40FA-8D74-655BAC350E03}"/>
              </a:ext>
            </a:extLst>
          </p:cNvPr>
          <p:cNvSpPr>
            <a:spLocks noGrp="1"/>
          </p:cNvSpPr>
          <p:nvPr>
            <p:ph type="dt" sz="half" idx="10"/>
          </p:nvPr>
        </p:nvSpPr>
        <p:spPr/>
        <p:txBody>
          <a:bodyPr/>
          <a:lstStyle>
            <a:lvl1pPr>
              <a:defRPr/>
            </a:lvl1pPr>
          </a:lstStyle>
          <a:p>
            <a:fld id="{AB232AD1-9F22-4508-BFCD-3C474E432AE8}" type="datetimeFigureOut">
              <a:rPr lang="en-GB" altLang="en-US"/>
              <a:pPr/>
              <a:t>12/03/2019</a:t>
            </a:fld>
            <a:endParaRPr lang="en-GB" altLang="en-US"/>
          </a:p>
        </p:txBody>
      </p:sp>
      <p:sp>
        <p:nvSpPr>
          <p:cNvPr id="3" name="Footer Placeholder 4">
            <a:extLst>
              <a:ext uri="{FF2B5EF4-FFF2-40B4-BE49-F238E27FC236}">
                <a16:creationId xmlns:a16="http://schemas.microsoft.com/office/drawing/2014/main" id="{C5F7D7A3-C0A0-414C-B4AD-E54437D01F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5F5DFB2-D935-48A3-9F7C-642D7FE341E3}"/>
              </a:ext>
            </a:extLst>
          </p:cNvPr>
          <p:cNvSpPr>
            <a:spLocks noGrp="1"/>
          </p:cNvSpPr>
          <p:nvPr>
            <p:ph type="sldNum" sz="quarter" idx="12"/>
          </p:nvPr>
        </p:nvSpPr>
        <p:spPr/>
        <p:txBody>
          <a:bodyPr/>
          <a:lstStyle>
            <a:lvl1pPr>
              <a:defRPr/>
            </a:lvl1pPr>
          </a:lstStyle>
          <a:p>
            <a:fld id="{7B759D27-B397-4FD0-B6E7-2EE55E60A871}" type="slidenum">
              <a:rPr lang="en-GB" altLang="en-US"/>
              <a:pPr/>
              <a:t>‹#›</a:t>
            </a:fld>
            <a:endParaRPr lang="en-GB" altLang="en-US"/>
          </a:p>
        </p:txBody>
      </p:sp>
    </p:spTree>
    <p:extLst>
      <p:ext uri="{BB962C8B-B14F-4D97-AF65-F5344CB8AC3E}">
        <p14:creationId xmlns:p14="http://schemas.microsoft.com/office/powerpoint/2010/main" val="159533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4083D5-2694-4155-A288-EB6F8153A2BD}"/>
              </a:ext>
            </a:extLst>
          </p:cNvPr>
          <p:cNvSpPr>
            <a:spLocks noGrp="1"/>
          </p:cNvSpPr>
          <p:nvPr>
            <p:ph type="dt" sz="half" idx="10"/>
          </p:nvPr>
        </p:nvSpPr>
        <p:spPr/>
        <p:txBody>
          <a:bodyPr/>
          <a:lstStyle>
            <a:lvl1pPr>
              <a:defRPr/>
            </a:lvl1pPr>
          </a:lstStyle>
          <a:p>
            <a:fld id="{827BAFD5-0000-4E58-9FFA-36276AB802B3}" type="datetimeFigureOut">
              <a:rPr lang="en-GB" altLang="en-US"/>
              <a:pPr/>
              <a:t>12/03/2019</a:t>
            </a:fld>
            <a:endParaRPr lang="en-GB" altLang="en-US"/>
          </a:p>
        </p:txBody>
      </p:sp>
      <p:sp>
        <p:nvSpPr>
          <p:cNvPr id="6" name="Footer Placeholder 4">
            <a:extLst>
              <a:ext uri="{FF2B5EF4-FFF2-40B4-BE49-F238E27FC236}">
                <a16:creationId xmlns:a16="http://schemas.microsoft.com/office/drawing/2014/main" id="{DA0BEDB5-2979-430A-AE41-8248880A77B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42B4ACF-00FD-434F-B7A6-0968CBB3A822}"/>
              </a:ext>
            </a:extLst>
          </p:cNvPr>
          <p:cNvSpPr>
            <a:spLocks noGrp="1"/>
          </p:cNvSpPr>
          <p:nvPr>
            <p:ph type="sldNum" sz="quarter" idx="12"/>
          </p:nvPr>
        </p:nvSpPr>
        <p:spPr/>
        <p:txBody>
          <a:bodyPr/>
          <a:lstStyle>
            <a:lvl1pPr>
              <a:defRPr/>
            </a:lvl1pPr>
          </a:lstStyle>
          <a:p>
            <a:fld id="{032A0A44-F961-4FA6-8AD8-AF819A78DAA2}" type="slidenum">
              <a:rPr lang="en-GB" altLang="en-US"/>
              <a:pPr/>
              <a:t>‹#›</a:t>
            </a:fld>
            <a:endParaRPr lang="en-GB" altLang="en-US"/>
          </a:p>
        </p:txBody>
      </p:sp>
    </p:spTree>
    <p:extLst>
      <p:ext uri="{BB962C8B-B14F-4D97-AF65-F5344CB8AC3E}">
        <p14:creationId xmlns:p14="http://schemas.microsoft.com/office/powerpoint/2010/main" val="58053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4CE9E2-4A38-49B7-8E3A-05D3D85EB963}"/>
              </a:ext>
            </a:extLst>
          </p:cNvPr>
          <p:cNvSpPr>
            <a:spLocks noGrp="1"/>
          </p:cNvSpPr>
          <p:nvPr>
            <p:ph type="dt" sz="half" idx="10"/>
          </p:nvPr>
        </p:nvSpPr>
        <p:spPr/>
        <p:txBody>
          <a:bodyPr/>
          <a:lstStyle>
            <a:lvl1pPr>
              <a:defRPr/>
            </a:lvl1pPr>
          </a:lstStyle>
          <a:p>
            <a:fld id="{64406A8E-7225-4A5D-BDE1-548A87F5025C}" type="datetimeFigureOut">
              <a:rPr lang="en-GB" altLang="en-US"/>
              <a:pPr/>
              <a:t>12/03/2019</a:t>
            </a:fld>
            <a:endParaRPr lang="en-GB" altLang="en-US"/>
          </a:p>
        </p:txBody>
      </p:sp>
      <p:sp>
        <p:nvSpPr>
          <p:cNvPr id="6" name="Footer Placeholder 4">
            <a:extLst>
              <a:ext uri="{FF2B5EF4-FFF2-40B4-BE49-F238E27FC236}">
                <a16:creationId xmlns:a16="http://schemas.microsoft.com/office/drawing/2014/main" id="{7BBCD2B2-D420-4290-8A27-0AFF97D6783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7E23AC-CA48-4B30-8780-B599C6389BC7}"/>
              </a:ext>
            </a:extLst>
          </p:cNvPr>
          <p:cNvSpPr>
            <a:spLocks noGrp="1"/>
          </p:cNvSpPr>
          <p:nvPr>
            <p:ph type="sldNum" sz="quarter" idx="12"/>
          </p:nvPr>
        </p:nvSpPr>
        <p:spPr/>
        <p:txBody>
          <a:bodyPr/>
          <a:lstStyle>
            <a:lvl1pPr>
              <a:defRPr/>
            </a:lvl1pPr>
          </a:lstStyle>
          <a:p>
            <a:fld id="{8AFCCE58-CB7D-4E17-962D-EB447C50FA6D}" type="slidenum">
              <a:rPr lang="en-GB" altLang="en-US"/>
              <a:pPr/>
              <a:t>‹#›</a:t>
            </a:fld>
            <a:endParaRPr lang="en-GB" altLang="en-US"/>
          </a:p>
        </p:txBody>
      </p:sp>
    </p:spTree>
    <p:extLst>
      <p:ext uri="{BB962C8B-B14F-4D97-AF65-F5344CB8AC3E}">
        <p14:creationId xmlns:p14="http://schemas.microsoft.com/office/powerpoint/2010/main" val="333074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8FDCA3-8BB7-4F26-88B7-C976F1981F9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B5E4B68-6BAD-4E8B-96D9-AC45E9FE7F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DF4B4E0-D346-406A-9A97-E84B6B47D78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A7470D26-8226-4B83-99AA-0498BC5847EB}" type="datetimeFigureOut">
              <a:rPr lang="en-GB" altLang="en-US"/>
              <a:pPr/>
              <a:t>12/03/2019</a:t>
            </a:fld>
            <a:endParaRPr lang="en-GB" altLang="en-US"/>
          </a:p>
        </p:txBody>
      </p:sp>
      <p:sp>
        <p:nvSpPr>
          <p:cNvPr id="5" name="Footer Placeholder 4">
            <a:extLst>
              <a:ext uri="{FF2B5EF4-FFF2-40B4-BE49-F238E27FC236}">
                <a16:creationId xmlns:a16="http://schemas.microsoft.com/office/drawing/2014/main" id="{EF3BCDC9-F1C9-4EF8-9FFD-B7FF7DE6DF7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8D788475-40EE-402C-877B-974A16EDAA8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267A863-CD92-4E10-AA33-0816AD496E7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200" b="1" kern="1200">
          <a:solidFill>
            <a:schemeClr val="tx1"/>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3200" b="1">
          <a:solidFill>
            <a:schemeClr val="tx1"/>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3200" b="1">
          <a:solidFill>
            <a:schemeClr val="tx1"/>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3200" b="1">
          <a:solidFill>
            <a:schemeClr val="tx1"/>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3200" b="1">
          <a:solidFill>
            <a:schemeClr val="tx1"/>
          </a:solidFill>
          <a:latin typeface="Arial" charset="0"/>
          <a:ea typeface="MS PGothic" panose="020B0600070205080204" pitchFamily="34" charset="-128"/>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www.nhs.uk/" TargetMode="External"/><Relationship Id="rId7" Type="http://schemas.openxmlformats.org/officeDocument/2006/relationships/image" Target="../media/image3.png"/><Relationship Id="rId2" Type="http://schemas.openxmlformats.org/officeDocument/2006/relationships/hyperlink" Target="http://www.stepintothenhs.nhs.u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sxc.hu/browse.phtml?f=download&amp;id=1309327"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upload.wikimedia.org/wikipedia/commons/7/70/Polish_football_fans_-_Korea_2002_FIFA_World_Cup.jpg"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png"/><Relationship Id="rId3" Type="http://schemas.openxmlformats.org/officeDocument/2006/relationships/hyperlink" Target="http://upload.wikimedia.org/wikipedia/commons/7/70/Polish_football_fans_-_Korea_2002_FIFA_World_Cup.jpg" TargetMode="External"/><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3.png"/><Relationship Id="rId5" Type="http://schemas.openxmlformats.org/officeDocument/2006/relationships/hyperlink" Target="http://www.sxc.hu/browse.phtml?f=download&amp;id=1309327" TargetMode="External"/><Relationship Id="rId10" Type="http://schemas.openxmlformats.org/officeDocument/2006/relationships/image" Target="../media/image2.png"/><Relationship Id="rId4" Type="http://schemas.openxmlformats.org/officeDocument/2006/relationships/image" Target="../media/image16.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bg.png">
            <a:extLst>
              <a:ext uri="{FF2B5EF4-FFF2-40B4-BE49-F238E27FC236}">
                <a16:creationId xmlns:a16="http://schemas.microsoft.com/office/drawing/2014/main" id="{45051C40-F4B2-4F8F-AED1-D914B39D55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4" descr="steplogo.png">
            <a:extLst>
              <a:ext uri="{FF2B5EF4-FFF2-40B4-BE49-F238E27FC236}">
                <a16:creationId xmlns:a16="http://schemas.microsoft.com/office/drawing/2014/main" id="{35F8DC90-F254-4AD0-9E25-4E29240B50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NHSlogo.png">
            <a:extLst>
              <a:ext uri="{FF2B5EF4-FFF2-40B4-BE49-F238E27FC236}">
                <a16:creationId xmlns:a16="http://schemas.microsoft.com/office/drawing/2014/main" id="{E9BCE96A-26DC-4958-9D65-0E0187CE9E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le 1">
            <a:extLst>
              <a:ext uri="{FF2B5EF4-FFF2-40B4-BE49-F238E27FC236}">
                <a16:creationId xmlns:a16="http://schemas.microsoft.com/office/drawing/2014/main" id="{AB69E191-C9EC-40E7-B611-7E41DC81D3C5}"/>
              </a:ext>
            </a:extLst>
          </p:cNvPr>
          <p:cNvSpPr>
            <a:spLocks noGrp="1"/>
          </p:cNvSpPr>
          <p:nvPr>
            <p:ph type="ctrTitle"/>
          </p:nvPr>
        </p:nvSpPr>
        <p:spPr>
          <a:xfrm>
            <a:off x="684213" y="1484313"/>
            <a:ext cx="7772400" cy="1470025"/>
          </a:xfrm>
        </p:spPr>
        <p:txBody>
          <a:bodyPr/>
          <a:lstStyle/>
          <a:p>
            <a:pPr eaLnBrk="1" hangingPunct="1"/>
            <a:r>
              <a:rPr lang="en-GB" altLang="en-US"/>
              <a:t>Topic 4: </a:t>
            </a:r>
            <a:br>
              <a:rPr lang="en-GB" altLang="en-US"/>
            </a:br>
            <a:r>
              <a:rPr lang="en-GB" altLang="en-US"/>
              <a:t>Working to help young people deal with their problems </a:t>
            </a:r>
          </a:p>
        </p:txBody>
      </p:sp>
      <p:pic>
        <p:nvPicPr>
          <p:cNvPr id="15365" name="Picture 8" descr="greenpan.png">
            <a:extLst>
              <a:ext uri="{FF2B5EF4-FFF2-40B4-BE49-F238E27FC236}">
                <a16:creationId xmlns:a16="http://schemas.microsoft.com/office/drawing/2014/main" id="{C582BBE8-DE63-4DF0-BFC1-56BE8031C0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02263"/>
            <a:ext cx="926941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a:extLst>
              <a:ext uri="{FF2B5EF4-FFF2-40B4-BE49-F238E27FC236}">
                <a16:creationId xmlns:a16="http://schemas.microsoft.com/office/drawing/2014/main" id="{92D9DED5-AB97-4451-A947-969AB6CF22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05538"/>
            <a:ext cx="92694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descr="steptxtw.png">
            <a:extLst>
              <a:ext uri="{FF2B5EF4-FFF2-40B4-BE49-F238E27FC236}">
                <a16:creationId xmlns:a16="http://schemas.microsoft.com/office/drawing/2014/main" id="{8188C14C-FECA-41E4-81F4-78F483E9669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424613"/>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descr="new teacher notes boarder.png">
            <a:extLst>
              <a:ext uri="{FF2B5EF4-FFF2-40B4-BE49-F238E27FC236}">
                <a16:creationId xmlns:a16="http://schemas.microsoft.com/office/drawing/2014/main" id="{D15058B9-AD0B-4DD9-B706-45E27BCB6E7D}"/>
              </a:ext>
            </a:extLst>
          </p:cNvPr>
          <p:cNvPicPr>
            <a:picLocks noChangeAspect="1"/>
          </p:cNvPicPr>
          <p:nvPr/>
        </p:nvPicPr>
        <p:blipFill>
          <a:blip r:embed="rId8">
            <a:extLst>
              <a:ext uri="{28A0092B-C50C-407E-A947-70E740481C1C}">
                <a14:useLocalDpi xmlns:a14="http://schemas.microsoft.com/office/drawing/2010/main" val="0"/>
              </a:ext>
            </a:extLst>
          </a:blip>
          <a:srcRect l="3264"/>
          <a:stretch>
            <a:fillRect/>
          </a:stretch>
        </p:blipFill>
        <p:spPr bwMode="auto">
          <a:xfrm>
            <a:off x="0" y="3157538"/>
            <a:ext cx="92694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D5D9B4B9-6E39-42A2-804A-BAD14A8CECD8}"/>
              </a:ext>
            </a:extLst>
          </p:cNvPr>
          <p:cNvSpPr>
            <a:spLocks noGrp="1"/>
          </p:cNvSpPr>
          <p:nvPr>
            <p:ph type="title"/>
          </p:nvPr>
        </p:nvSpPr>
        <p:spPr/>
        <p:txBody>
          <a:bodyPr/>
          <a:lstStyle/>
          <a:p>
            <a:r>
              <a:rPr lang="en-GB" altLang="en-US"/>
              <a:t>Feelings</a:t>
            </a:r>
          </a:p>
        </p:txBody>
      </p:sp>
      <p:sp>
        <p:nvSpPr>
          <p:cNvPr id="30722" name="Content Placeholder 2">
            <a:extLst>
              <a:ext uri="{FF2B5EF4-FFF2-40B4-BE49-F238E27FC236}">
                <a16:creationId xmlns:a16="http://schemas.microsoft.com/office/drawing/2014/main" id="{2190A29D-6580-478E-86CC-869BDB36C460}"/>
              </a:ext>
            </a:extLst>
          </p:cNvPr>
          <p:cNvSpPr>
            <a:spLocks noGrp="1"/>
          </p:cNvSpPr>
          <p:nvPr>
            <p:ph idx="1"/>
          </p:nvPr>
        </p:nvSpPr>
        <p:spPr/>
        <p:txBody>
          <a:bodyPr/>
          <a:lstStyle/>
          <a:p>
            <a:pPr marL="0" indent="0">
              <a:buFont typeface="Arial" panose="020B0604020202020204" pitchFamily="34" charset="0"/>
              <a:buNone/>
            </a:pPr>
            <a:r>
              <a:rPr lang="en-GB" altLang="en-US"/>
              <a:t>We all deal with different feelings and emotions every day.</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Sometimes these can be positive and easy to cope with, but other times they can be stressful and much harder to manage. </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The things that cause you worry or stress are often shared by many other young people and by talking to someone it can help to ease the problem. </a:t>
            </a:r>
          </a:p>
        </p:txBody>
      </p:sp>
      <p:pic>
        <p:nvPicPr>
          <p:cNvPr id="30723" name="Picture 3">
            <a:extLst>
              <a:ext uri="{FF2B5EF4-FFF2-40B4-BE49-F238E27FC236}">
                <a16:creationId xmlns:a16="http://schemas.microsoft.com/office/drawing/2014/main" id="{46A89DBD-9D19-4206-B7CD-23AD463BED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32513"/>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teptxtw.png">
            <a:extLst>
              <a:ext uri="{FF2B5EF4-FFF2-40B4-BE49-F238E27FC236}">
                <a16:creationId xmlns:a16="http://schemas.microsoft.com/office/drawing/2014/main" id="{5DDBF61A-C85B-48AB-9230-1628E1B97A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teplogo.png">
            <a:extLst>
              <a:ext uri="{FF2B5EF4-FFF2-40B4-BE49-F238E27FC236}">
                <a16:creationId xmlns:a16="http://schemas.microsoft.com/office/drawing/2014/main" id="{38855F4D-8532-43F8-B7DE-0F0C39307B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NHSlogo.png">
            <a:extLst>
              <a:ext uri="{FF2B5EF4-FFF2-40B4-BE49-F238E27FC236}">
                <a16:creationId xmlns:a16="http://schemas.microsoft.com/office/drawing/2014/main" id="{1E72B366-4230-44DC-93EF-9E137897FA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9" descr="new worksheets boarder2.png">
            <a:extLst>
              <a:ext uri="{FF2B5EF4-FFF2-40B4-BE49-F238E27FC236}">
                <a16:creationId xmlns:a16="http://schemas.microsoft.com/office/drawing/2014/main" id="{27522888-C4C2-4722-B81A-B1C299DD044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689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a:extLst>
              <a:ext uri="{FF2B5EF4-FFF2-40B4-BE49-F238E27FC236}">
                <a16:creationId xmlns:a16="http://schemas.microsoft.com/office/drawing/2014/main" id="{24659184-A033-4648-A6CB-40ECE95C6848}"/>
              </a:ext>
            </a:extLst>
          </p:cNvPr>
          <p:cNvSpPr>
            <a:spLocks noGrp="1"/>
          </p:cNvSpPr>
          <p:nvPr>
            <p:ph idx="1"/>
          </p:nvPr>
        </p:nvSpPr>
        <p:spPr/>
        <p:txBody>
          <a:bodyPr/>
          <a:lstStyle/>
          <a:p>
            <a:pPr marL="0" indent="0">
              <a:buFont typeface="Arial" panose="020B0604020202020204" pitchFamily="34" charset="0"/>
              <a:buNone/>
            </a:pPr>
            <a:endParaRPr lang="en-US" altLang="en-US" sz="2800"/>
          </a:p>
          <a:p>
            <a:pPr marL="0" indent="0">
              <a:buFont typeface="Arial" panose="020B0604020202020204" pitchFamily="34" charset="0"/>
              <a:buNone/>
            </a:pPr>
            <a:endParaRPr lang="en-US" altLang="en-US" sz="2800"/>
          </a:p>
          <a:p>
            <a:pPr marL="0" indent="0">
              <a:buFont typeface="Arial" panose="020B0604020202020204" pitchFamily="34" charset="0"/>
              <a:buNone/>
            </a:pPr>
            <a:endParaRPr lang="en-US" altLang="en-US" sz="2800"/>
          </a:p>
          <a:p>
            <a:pPr marL="0" indent="0" algn="ctr">
              <a:buFont typeface="Arial" panose="020B0604020202020204" pitchFamily="34" charset="0"/>
              <a:buNone/>
            </a:pPr>
            <a:r>
              <a:rPr lang="en-US" altLang="en-US" sz="2800"/>
              <a:t>It stresses me out when</a:t>
            </a:r>
            <a:r>
              <a:rPr lang="is-IS" altLang="en-US" sz="2800"/>
              <a:t>…..</a:t>
            </a:r>
            <a:endParaRPr lang="en-US" altLang="en-US" sz="2800"/>
          </a:p>
        </p:txBody>
      </p:sp>
      <p:pic>
        <p:nvPicPr>
          <p:cNvPr id="31746" name="Picture 3">
            <a:extLst>
              <a:ext uri="{FF2B5EF4-FFF2-40B4-BE49-F238E27FC236}">
                <a16:creationId xmlns:a16="http://schemas.microsoft.com/office/drawing/2014/main" id="{4D296E27-6C11-4F8F-AD21-A2098B8E01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32513"/>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steptxtw.png">
            <a:extLst>
              <a:ext uri="{FF2B5EF4-FFF2-40B4-BE49-F238E27FC236}">
                <a16:creationId xmlns:a16="http://schemas.microsoft.com/office/drawing/2014/main" id="{C986AE5D-649B-4E6D-B6CB-E0C7834739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steplogo.png">
            <a:extLst>
              <a:ext uri="{FF2B5EF4-FFF2-40B4-BE49-F238E27FC236}">
                <a16:creationId xmlns:a16="http://schemas.microsoft.com/office/drawing/2014/main" id="{97A20811-E354-4F40-B22B-318E464414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NHSlogo.png">
            <a:extLst>
              <a:ext uri="{FF2B5EF4-FFF2-40B4-BE49-F238E27FC236}">
                <a16:creationId xmlns:a16="http://schemas.microsoft.com/office/drawing/2014/main" id="{1223D451-2689-4A9B-8FFB-ABC2B839AB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new worksheets boarder2.png">
            <a:extLst>
              <a:ext uri="{FF2B5EF4-FFF2-40B4-BE49-F238E27FC236}">
                <a16:creationId xmlns:a16="http://schemas.microsoft.com/office/drawing/2014/main" id="{3F6FDC41-521B-42AA-BD66-D249456F369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689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B8870CD-943C-4FE1-B430-F082983FC0EA}"/>
              </a:ext>
            </a:extLst>
          </p:cNvPr>
          <p:cNvSpPr>
            <a:spLocks noGrp="1"/>
          </p:cNvSpPr>
          <p:nvPr>
            <p:ph type="title"/>
          </p:nvPr>
        </p:nvSpPr>
        <p:spPr/>
        <p:txBody>
          <a:bodyPr/>
          <a:lstStyle/>
          <a:p>
            <a:r>
              <a:rPr lang="en-US" altLang="en-US"/>
              <a:t>Examples of stress</a:t>
            </a:r>
          </a:p>
        </p:txBody>
      </p:sp>
      <p:graphicFrame>
        <p:nvGraphicFramePr>
          <p:cNvPr id="4" name="Content Placeholder 3">
            <a:extLst>
              <a:ext uri="{FF2B5EF4-FFF2-40B4-BE49-F238E27FC236}">
                <a16:creationId xmlns:a16="http://schemas.microsoft.com/office/drawing/2014/main" id="{1F439F37-7F91-48B1-9532-1DD24A785A57}"/>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1" name="Picture 4" descr="steplogo.png">
            <a:extLst>
              <a:ext uri="{FF2B5EF4-FFF2-40B4-BE49-F238E27FC236}">
                <a16:creationId xmlns:a16="http://schemas.microsoft.com/office/drawing/2014/main" id="{65D1ADF4-CDB2-48EA-9AFB-C03C9F86E6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NHSlogo.png">
            <a:extLst>
              <a:ext uri="{FF2B5EF4-FFF2-40B4-BE49-F238E27FC236}">
                <a16:creationId xmlns:a16="http://schemas.microsoft.com/office/drawing/2014/main" id="{E230186D-B267-4905-BBE0-7FBA95F8A70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a:extLst>
              <a:ext uri="{FF2B5EF4-FFF2-40B4-BE49-F238E27FC236}">
                <a16:creationId xmlns:a16="http://schemas.microsoft.com/office/drawing/2014/main" id="{2D4B8D89-DF23-498C-ABBF-CCFBA9FC395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steptxtw.png">
            <a:extLst>
              <a:ext uri="{FF2B5EF4-FFF2-40B4-BE49-F238E27FC236}">
                <a16:creationId xmlns:a16="http://schemas.microsoft.com/office/drawing/2014/main" id="{8EF6B355-0CE7-4D97-A1E1-E3000670807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68EA1004-3103-4F46-AB09-4E7CD76ABBF0}"/>
              </a:ext>
            </a:extLst>
          </p:cNvPr>
          <p:cNvSpPr>
            <a:spLocks noGrp="1"/>
          </p:cNvSpPr>
          <p:nvPr>
            <p:ph type="title"/>
          </p:nvPr>
        </p:nvSpPr>
        <p:spPr/>
        <p:txBody>
          <a:bodyPr/>
          <a:lstStyle/>
          <a:p>
            <a:r>
              <a:rPr lang="en-GB" altLang="en-US"/>
              <a:t>Maintaining </a:t>
            </a:r>
            <a:br>
              <a:rPr lang="en-GB" altLang="en-US"/>
            </a:br>
            <a:r>
              <a:rPr lang="en-GB" altLang="en-US"/>
              <a:t>mental health</a:t>
            </a:r>
          </a:p>
        </p:txBody>
      </p:sp>
      <p:sp>
        <p:nvSpPr>
          <p:cNvPr id="3" name="Content Placeholder 2">
            <a:extLst>
              <a:ext uri="{FF2B5EF4-FFF2-40B4-BE49-F238E27FC236}">
                <a16:creationId xmlns:a16="http://schemas.microsoft.com/office/drawing/2014/main" id="{021867B0-AA85-46BA-88F5-B70A5A6A6747}"/>
              </a:ext>
            </a:extLst>
          </p:cNvPr>
          <p:cNvSpPr>
            <a:spLocks noGrp="1"/>
          </p:cNvSpPr>
          <p:nvPr>
            <p:ph idx="1"/>
          </p:nvPr>
        </p:nvSpPr>
        <p:spPr>
          <a:xfrm>
            <a:off x="468313" y="1700213"/>
            <a:ext cx="8229600" cy="4525962"/>
          </a:xfrm>
        </p:spPr>
        <p:txBody>
          <a:bodyPr/>
          <a:lstStyle/>
          <a:p>
            <a:pPr marL="0" indent="0">
              <a:buFont typeface="Arial" charset="0"/>
              <a:buNone/>
              <a:defRPr/>
            </a:pPr>
            <a:r>
              <a:rPr lang="en-GB" dirty="0">
                <a:ea typeface="+mn-ea"/>
              </a:rPr>
              <a:t>Here are five things that can help to maintain good mental health:</a:t>
            </a:r>
          </a:p>
          <a:p>
            <a:pPr marL="914400" lvl="1" indent="-457200">
              <a:buFont typeface="+mj-lt"/>
              <a:buAutoNum type="arabicPeriod"/>
              <a:defRPr/>
            </a:pPr>
            <a:r>
              <a:rPr lang="en-GB" dirty="0">
                <a:ea typeface="+mn-ea"/>
              </a:rPr>
              <a:t>Feeling safe and looked after</a:t>
            </a:r>
          </a:p>
          <a:p>
            <a:pPr marL="914400" lvl="1" indent="-457200">
              <a:buFont typeface="+mj-lt"/>
              <a:buAutoNum type="arabicPeriod"/>
              <a:defRPr/>
            </a:pPr>
            <a:r>
              <a:rPr lang="en-GB" dirty="0">
                <a:ea typeface="+mn-ea"/>
              </a:rPr>
              <a:t>Being able to give your opinions and have people listen to you</a:t>
            </a:r>
          </a:p>
          <a:p>
            <a:pPr marL="914400" lvl="1" indent="-457200">
              <a:buFont typeface="+mj-lt"/>
              <a:buAutoNum type="arabicPeriod"/>
              <a:defRPr/>
            </a:pPr>
            <a:r>
              <a:rPr lang="en-GB" dirty="0">
                <a:ea typeface="+mn-ea"/>
              </a:rPr>
              <a:t>Giving positive attention to others (it could be a person or a pet)</a:t>
            </a:r>
          </a:p>
          <a:p>
            <a:pPr marL="914400" lvl="1" indent="-457200">
              <a:buFont typeface="+mj-lt"/>
              <a:buAutoNum type="arabicPeriod"/>
              <a:defRPr/>
            </a:pPr>
            <a:r>
              <a:rPr lang="en-GB" dirty="0">
                <a:ea typeface="+mn-ea"/>
              </a:rPr>
              <a:t>Getting respect for stuff you are good at</a:t>
            </a:r>
          </a:p>
          <a:p>
            <a:pPr marL="914400" lvl="1" indent="-457200">
              <a:buFont typeface="+mj-lt"/>
              <a:buAutoNum type="arabicPeriod"/>
              <a:defRPr/>
            </a:pPr>
            <a:r>
              <a:rPr lang="en-GB" dirty="0">
                <a:ea typeface="+mn-ea"/>
              </a:rPr>
              <a:t>Having help with money and finances</a:t>
            </a:r>
          </a:p>
          <a:p>
            <a:pPr marL="914400" lvl="1" indent="-457200">
              <a:buFont typeface="Arial" charset="0"/>
              <a:buNone/>
              <a:defRPr/>
            </a:pPr>
            <a:endParaRPr lang="en-GB" dirty="0">
              <a:ea typeface="+mn-ea"/>
            </a:endParaRPr>
          </a:p>
          <a:p>
            <a:pPr marL="57150" indent="0">
              <a:buFont typeface="Arial" charset="0"/>
              <a:buNone/>
              <a:defRPr/>
            </a:pPr>
            <a:r>
              <a:rPr lang="en-GB" dirty="0">
                <a:ea typeface="+mn-ea"/>
              </a:rPr>
              <a:t>Organise these five factors into order of importance.</a:t>
            </a:r>
          </a:p>
          <a:p>
            <a:pPr marL="457200" lvl="1" indent="0">
              <a:buFont typeface="Arial" charset="0"/>
              <a:buNone/>
              <a:defRPr/>
            </a:pPr>
            <a:endParaRPr lang="en-GB" dirty="0">
              <a:ea typeface="+mn-ea"/>
            </a:endParaRPr>
          </a:p>
          <a:p>
            <a:pPr lvl="1">
              <a:buFont typeface="Arial" charset="0"/>
              <a:buChar char="–"/>
              <a:defRPr/>
            </a:pPr>
            <a:endParaRPr lang="en-GB" dirty="0">
              <a:ea typeface="+mn-ea"/>
            </a:endParaRPr>
          </a:p>
          <a:p>
            <a:pPr lvl="1">
              <a:buFont typeface="Arial" charset="0"/>
              <a:buChar char="–"/>
              <a:defRPr/>
            </a:pPr>
            <a:endParaRPr lang="en-GB" dirty="0">
              <a:ea typeface="+mn-ea"/>
            </a:endParaRPr>
          </a:p>
          <a:p>
            <a:pPr lvl="1">
              <a:buFont typeface="Arial" charset="0"/>
              <a:buChar char="–"/>
              <a:defRPr/>
            </a:pPr>
            <a:endParaRPr lang="en-GB" dirty="0">
              <a:ea typeface="+mn-ea"/>
            </a:endParaRPr>
          </a:p>
        </p:txBody>
      </p:sp>
      <p:pic>
        <p:nvPicPr>
          <p:cNvPr id="33795" name="Picture 3" descr="steplogo.png">
            <a:extLst>
              <a:ext uri="{FF2B5EF4-FFF2-40B4-BE49-F238E27FC236}">
                <a16:creationId xmlns:a16="http://schemas.microsoft.com/office/drawing/2014/main" id="{280B2141-68F7-42C8-AC68-72C37A758E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NHSlogo.png">
            <a:extLst>
              <a:ext uri="{FF2B5EF4-FFF2-40B4-BE49-F238E27FC236}">
                <a16:creationId xmlns:a16="http://schemas.microsoft.com/office/drawing/2014/main" id="{D3F75973-D7C3-40D0-B7C4-FF0B876EE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7">
            <a:extLst>
              <a:ext uri="{FF2B5EF4-FFF2-40B4-BE49-F238E27FC236}">
                <a16:creationId xmlns:a16="http://schemas.microsoft.com/office/drawing/2014/main" id="{2DF22C84-C5A3-4AE8-BC7F-02420A852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steptxtw.png">
            <a:extLst>
              <a:ext uri="{FF2B5EF4-FFF2-40B4-BE49-F238E27FC236}">
                <a16:creationId xmlns:a16="http://schemas.microsoft.com/office/drawing/2014/main" id="{380693B7-BCFC-43BB-B09D-C0B4A458AF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descr="bg.png">
            <a:extLst>
              <a:ext uri="{FF2B5EF4-FFF2-40B4-BE49-F238E27FC236}">
                <a16:creationId xmlns:a16="http://schemas.microsoft.com/office/drawing/2014/main" id="{56C196DE-8E12-417D-AFAA-AD2CCD8763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ontent Placeholder 2">
            <a:extLst>
              <a:ext uri="{FF2B5EF4-FFF2-40B4-BE49-F238E27FC236}">
                <a16:creationId xmlns:a16="http://schemas.microsoft.com/office/drawing/2014/main" id="{33EC25FF-FD7F-41F4-8826-08BC368535EC}"/>
              </a:ext>
            </a:extLst>
          </p:cNvPr>
          <p:cNvSpPr>
            <a:spLocks noGrp="1"/>
          </p:cNvSpPr>
          <p:nvPr>
            <p:ph idx="1"/>
          </p:nvPr>
        </p:nvSpPr>
        <p:spPr/>
        <p:txBody>
          <a:bodyPr/>
          <a:lstStyle/>
          <a:p>
            <a:pPr algn="ctr" eaLnBrk="1" hangingPunct="1">
              <a:buFont typeface="Arial" panose="020B0604020202020204" pitchFamily="34" charset="0"/>
              <a:buNone/>
            </a:pPr>
            <a:endParaRPr lang="en-GB" altLang="en-US" sz="3600" b="1"/>
          </a:p>
          <a:p>
            <a:pPr algn="ctr" eaLnBrk="1" hangingPunct="1">
              <a:buFont typeface="Arial" panose="020B0604020202020204" pitchFamily="34" charset="0"/>
              <a:buNone/>
            </a:pPr>
            <a:r>
              <a:rPr lang="en-GB" altLang="en-US" sz="3600" b="1"/>
              <a:t>Part 2: Drugs </a:t>
            </a:r>
          </a:p>
        </p:txBody>
      </p:sp>
      <p:pic>
        <p:nvPicPr>
          <p:cNvPr id="34819" name="Picture 2" descr="greenpan.png">
            <a:extLst>
              <a:ext uri="{FF2B5EF4-FFF2-40B4-BE49-F238E27FC236}">
                <a16:creationId xmlns:a16="http://schemas.microsoft.com/office/drawing/2014/main" id="{14F11087-A4A5-4987-9A6B-BAE2A912F6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10263"/>
            <a:ext cx="92694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descr="steplogo.png">
            <a:extLst>
              <a:ext uri="{FF2B5EF4-FFF2-40B4-BE49-F238E27FC236}">
                <a16:creationId xmlns:a16="http://schemas.microsoft.com/office/drawing/2014/main" id="{D1933E2C-46B2-4B8A-B211-FC473C8E0B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NHSlogo.png">
            <a:extLst>
              <a:ext uri="{FF2B5EF4-FFF2-40B4-BE49-F238E27FC236}">
                <a16:creationId xmlns:a16="http://schemas.microsoft.com/office/drawing/2014/main" id="{F2FE3EED-3F06-4483-9B2F-F86173B1E1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new worksheets boarder2.png">
            <a:extLst>
              <a:ext uri="{FF2B5EF4-FFF2-40B4-BE49-F238E27FC236}">
                <a16:creationId xmlns:a16="http://schemas.microsoft.com/office/drawing/2014/main" id="{0E204CA7-73B4-4C8C-AB4B-82BAE537E6EE}"/>
              </a:ext>
            </a:extLst>
          </p:cNvPr>
          <p:cNvPicPr>
            <a:picLocks noChangeAspect="1"/>
          </p:cNvPicPr>
          <p:nvPr/>
        </p:nvPicPr>
        <p:blipFill>
          <a:blip r:embed="rId6">
            <a:extLst>
              <a:ext uri="{28A0092B-C50C-407E-A947-70E740481C1C}">
                <a14:useLocalDpi xmlns:a14="http://schemas.microsoft.com/office/drawing/2010/main" val="0"/>
              </a:ext>
            </a:extLst>
          </a:blip>
          <a:srcRect l="2621" r="2028"/>
          <a:stretch>
            <a:fillRect/>
          </a:stretch>
        </p:blipFill>
        <p:spPr bwMode="auto">
          <a:xfrm>
            <a:off x="0" y="4941888"/>
            <a:ext cx="9180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E7AC1AD4-F6A3-47D1-9501-740DC3712B7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3" y="6132513"/>
            <a:ext cx="92694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steptxtw.png">
            <a:extLst>
              <a:ext uri="{FF2B5EF4-FFF2-40B4-BE49-F238E27FC236}">
                <a16:creationId xmlns:a16="http://schemas.microsoft.com/office/drawing/2014/main" id="{3A7CBE5B-F1C7-4BF4-ACCE-DDC9A1C0A55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a:extLst>
              <a:ext uri="{FF2B5EF4-FFF2-40B4-BE49-F238E27FC236}">
                <a16:creationId xmlns:a16="http://schemas.microsoft.com/office/drawing/2014/main" id="{4FAC3152-090A-4F0B-9B0E-9EAF7BC169FD}"/>
              </a:ext>
            </a:extLst>
          </p:cNvPr>
          <p:cNvSpPr>
            <a:spLocks noGrp="1"/>
          </p:cNvSpPr>
          <p:nvPr>
            <p:ph idx="4294967295"/>
          </p:nvPr>
        </p:nvSpPr>
        <p:spPr>
          <a:xfrm>
            <a:off x="900113" y="1600200"/>
            <a:ext cx="7488237" cy="4525963"/>
          </a:xfrm>
        </p:spPr>
        <p:txBody>
          <a:bodyPr/>
          <a:lstStyle/>
          <a:p>
            <a:pPr algn="ctr">
              <a:buFont typeface="Arial" panose="020B0604020202020204" pitchFamily="34" charset="0"/>
              <a:buNone/>
            </a:pPr>
            <a:endParaRPr lang="en-GB" altLang="en-US" b="1"/>
          </a:p>
          <a:p>
            <a:pPr algn="ctr">
              <a:buFont typeface="Arial" panose="020B0604020202020204" pitchFamily="34" charset="0"/>
              <a:buNone/>
            </a:pPr>
            <a:endParaRPr lang="en-GB" altLang="en-US" b="1"/>
          </a:p>
          <a:p>
            <a:pPr algn="ctr">
              <a:buFont typeface="Arial" panose="020B0604020202020204" pitchFamily="34" charset="0"/>
              <a:buNone/>
            </a:pPr>
            <a:endParaRPr lang="en-GB" altLang="en-US" b="1"/>
          </a:p>
          <a:p>
            <a:pPr algn="ctr">
              <a:buFont typeface="Arial" panose="020B0604020202020204" pitchFamily="34" charset="0"/>
              <a:buNone/>
            </a:pPr>
            <a:r>
              <a:rPr lang="en-GB" altLang="en-US" sz="4000" b="1"/>
              <a:t>What leads young people to take drugs?</a:t>
            </a:r>
          </a:p>
        </p:txBody>
      </p:sp>
      <p:pic>
        <p:nvPicPr>
          <p:cNvPr id="35842" name="Picture 2">
            <a:extLst>
              <a:ext uri="{FF2B5EF4-FFF2-40B4-BE49-F238E27FC236}">
                <a16:creationId xmlns:a16="http://schemas.microsoft.com/office/drawing/2014/main" id="{573C2526-108A-46F0-8CB9-2075DD7C97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32513"/>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steptxtw.png">
            <a:extLst>
              <a:ext uri="{FF2B5EF4-FFF2-40B4-BE49-F238E27FC236}">
                <a16:creationId xmlns:a16="http://schemas.microsoft.com/office/drawing/2014/main" id="{9069A032-42B0-44DC-A3D1-676320C831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steplogo.png">
            <a:extLst>
              <a:ext uri="{FF2B5EF4-FFF2-40B4-BE49-F238E27FC236}">
                <a16:creationId xmlns:a16="http://schemas.microsoft.com/office/drawing/2014/main" id="{33452749-DF67-4406-91A6-86AE940C4F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NHSlogo.png">
            <a:extLst>
              <a:ext uri="{FF2B5EF4-FFF2-40B4-BE49-F238E27FC236}">
                <a16:creationId xmlns:a16="http://schemas.microsoft.com/office/drawing/2014/main" id="{247E4808-6A27-4999-BC3A-E27D502233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new worksheets boarder2.png">
            <a:extLst>
              <a:ext uri="{FF2B5EF4-FFF2-40B4-BE49-F238E27FC236}">
                <a16:creationId xmlns:a16="http://schemas.microsoft.com/office/drawing/2014/main" id="{428C195E-CFBB-4743-9196-3804F21097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168900"/>
            <a:ext cx="914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AF57A7-3E95-4E96-B480-4ACBF3F578AF}"/>
              </a:ext>
            </a:extLst>
          </p:cNvPr>
          <p:cNvGraphicFramePr>
            <a:graphicFrameLocks noGrp="1"/>
          </p:cNvGraphicFramePr>
          <p:nvPr>
            <p:ph idx="1"/>
          </p:nvPr>
        </p:nvGraphicFramePr>
        <p:xfrm>
          <a:off x="0" y="870868"/>
          <a:ext cx="91440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6866" name="Picture 2" descr="steplogo.png">
            <a:extLst>
              <a:ext uri="{FF2B5EF4-FFF2-40B4-BE49-F238E27FC236}">
                <a16:creationId xmlns:a16="http://schemas.microsoft.com/office/drawing/2014/main" id="{BEB06B74-4E45-4432-A5E7-662BE85127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4" descr="NHSlogo.png">
            <a:extLst>
              <a:ext uri="{FF2B5EF4-FFF2-40B4-BE49-F238E27FC236}">
                <a16:creationId xmlns:a16="http://schemas.microsoft.com/office/drawing/2014/main" id="{BDF68C9A-5018-49B7-8060-239FA710EB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a:extLst>
              <a:ext uri="{FF2B5EF4-FFF2-40B4-BE49-F238E27FC236}">
                <a16:creationId xmlns:a16="http://schemas.microsoft.com/office/drawing/2014/main" id="{A2298975-A763-45CB-AEC9-0AA7CBD5690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steptxtw.png">
            <a:extLst>
              <a:ext uri="{FF2B5EF4-FFF2-40B4-BE49-F238E27FC236}">
                <a16:creationId xmlns:a16="http://schemas.microsoft.com/office/drawing/2014/main" id="{AED73741-8BE8-42EA-B51C-03D58EF82A8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07938FF-1FDF-4932-8A84-84A6383D1919}"/>
              </a:ext>
            </a:extLst>
          </p:cNvPr>
          <p:cNvSpPr>
            <a:spLocks noGrp="1"/>
          </p:cNvSpPr>
          <p:nvPr>
            <p:ph type="title"/>
          </p:nvPr>
        </p:nvSpPr>
        <p:spPr/>
        <p:txBody>
          <a:bodyPr/>
          <a:lstStyle/>
          <a:p>
            <a:br>
              <a:rPr lang="en-US" altLang="en-US" sz="1100"/>
            </a:br>
            <a:r>
              <a:rPr lang="en-US" altLang="en-US" sz="1100"/>
              <a:t> </a:t>
            </a:r>
            <a:br>
              <a:rPr lang="en-US" altLang="en-US" sz="1100"/>
            </a:br>
            <a:br>
              <a:rPr lang="en-US" altLang="en-US" sz="1100"/>
            </a:br>
            <a:r>
              <a:rPr lang="en-US" altLang="en-US"/>
              <a:t> </a:t>
            </a:r>
          </a:p>
        </p:txBody>
      </p:sp>
      <p:sp>
        <p:nvSpPr>
          <p:cNvPr id="37890" name="Content Placeholder 2">
            <a:extLst>
              <a:ext uri="{FF2B5EF4-FFF2-40B4-BE49-F238E27FC236}">
                <a16:creationId xmlns:a16="http://schemas.microsoft.com/office/drawing/2014/main" id="{861E7AB0-9FFB-4371-BA74-87406052E48E}"/>
              </a:ext>
            </a:extLst>
          </p:cNvPr>
          <p:cNvSpPr>
            <a:spLocks noGrp="1"/>
          </p:cNvSpPr>
          <p:nvPr>
            <p:ph idx="1"/>
          </p:nvPr>
        </p:nvSpPr>
        <p:spPr>
          <a:xfrm>
            <a:off x="468313" y="1557338"/>
            <a:ext cx="8229600" cy="4525962"/>
          </a:xfrm>
        </p:spPr>
        <p:txBody>
          <a:bodyPr/>
          <a:lstStyle/>
          <a:p>
            <a:pPr marL="0" indent="0">
              <a:buFont typeface="Arial" panose="020B0604020202020204" pitchFamily="34" charset="0"/>
              <a:buNone/>
            </a:pPr>
            <a:r>
              <a:rPr lang="en-GB" altLang="en-US" b="1"/>
              <a:t>Scenario 1: Josh’s party</a:t>
            </a:r>
          </a:p>
          <a:p>
            <a:pPr marL="0" indent="0">
              <a:buFont typeface="Arial" panose="020B0604020202020204" pitchFamily="34" charset="0"/>
              <a:buNone/>
            </a:pPr>
            <a:r>
              <a:rPr lang="en-US" altLang="en-US" sz="1600"/>
              <a:t>Nancy is 16 and her new boyfriend Josh has invited her to a party.  Josh is one of the fittest boys in school, and two years above Nancy.  All of Josh’s friends will be there – they’re all pretty cool.</a:t>
            </a:r>
            <a:br>
              <a:rPr lang="en-US" altLang="en-US" sz="1600"/>
            </a:br>
            <a:br>
              <a:rPr lang="en-US" altLang="en-US" sz="1600"/>
            </a:br>
            <a:r>
              <a:rPr lang="en-US" altLang="en-US" sz="1600"/>
              <a:t>At the party Nancy has a couple of drinks and starts talking to Josh’s mates.  They’re all planning to do such amazing things with their lives – travelling, going to Uni, and a couple of them are in a band.</a:t>
            </a:r>
            <a:br>
              <a:rPr lang="en-US" altLang="en-US" sz="1600"/>
            </a:br>
            <a:br>
              <a:rPr lang="en-US" altLang="en-US" sz="1600"/>
            </a:br>
            <a:r>
              <a:rPr lang="en-US" altLang="en-US" sz="1600"/>
              <a:t>As they are talking, one friend starts to hand out some small tabs to Josh and the others.  He offers one to Nancy and she watches as the others take theirs with an excited grin.</a:t>
            </a:r>
            <a:br>
              <a:rPr lang="en-US" altLang="en-US" sz="1600"/>
            </a:br>
            <a:br>
              <a:rPr lang="en-US" altLang="en-US" sz="1600"/>
            </a:br>
            <a:r>
              <a:rPr lang="en-US" altLang="en-US" sz="1600"/>
              <a:t>Nancy doesn’t really know what the tabs are and starts to say 'no', but the others all tell her what a good time she’ll have if she takes it.  She looks at Josh - she wants to show him how grown up and exciting she is, and desperately wants to fit in with his friends.  If everyone else was doing it she wanted to do it too.  She took the tab and placed it in her mouth as she had seen the others do</a:t>
            </a:r>
            <a:r>
              <a:rPr lang="is-IS" altLang="en-US" sz="1600"/>
              <a:t>….</a:t>
            </a:r>
            <a:endParaRPr lang="en-GB" altLang="en-US" sz="1600"/>
          </a:p>
        </p:txBody>
      </p:sp>
      <p:pic>
        <p:nvPicPr>
          <p:cNvPr id="37891" name="Picture 3">
            <a:extLst>
              <a:ext uri="{FF2B5EF4-FFF2-40B4-BE49-F238E27FC236}">
                <a16:creationId xmlns:a16="http://schemas.microsoft.com/office/drawing/2014/main" id="{6995F683-3590-496C-9EAC-19D1ECF353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32513"/>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steptxtw.png">
            <a:extLst>
              <a:ext uri="{FF2B5EF4-FFF2-40B4-BE49-F238E27FC236}">
                <a16:creationId xmlns:a16="http://schemas.microsoft.com/office/drawing/2014/main" id="{3D60C0C0-1DE5-4F2B-9404-2C9CED891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steplogo.png">
            <a:extLst>
              <a:ext uri="{FF2B5EF4-FFF2-40B4-BE49-F238E27FC236}">
                <a16:creationId xmlns:a16="http://schemas.microsoft.com/office/drawing/2014/main" id="{917B5810-CD95-40D4-9B22-1462268E60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7" descr="NHSlogo.png">
            <a:extLst>
              <a:ext uri="{FF2B5EF4-FFF2-40B4-BE49-F238E27FC236}">
                <a16:creationId xmlns:a16="http://schemas.microsoft.com/office/drawing/2014/main" id="{A7285B62-27FE-4CDD-97ED-3E4CC8828E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06AC23C5-47F8-4D8A-A6DD-83A6F2ACDBD9}"/>
              </a:ext>
            </a:extLst>
          </p:cNvPr>
          <p:cNvSpPr>
            <a:spLocks noGrp="1"/>
          </p:cNvSpPr>
          <p:nvPr>
            <p:ph type="title"/>
          </p:nvPr>
        </p:nvSpPr>
        <p:spPr/>
        <p:txBody>
          <a:bodyPr/>
          <a:lstStyle/>
          <a:p>
            <a:br>
              <a:rPr lang="en-US" altLang="en-US" sz="1100"/>
            </a:br>
            <a:r>
              <a:rPr lang="en-US" altLang="en-US" sz="1100"/>
              <a:t> </a:t>
            </a:r>
            <a:br>
              <a:rPr lang="en-US" altLang="en-US" sz="1100"/>
            </a:br>
            <a:br>
              <a:rPr lang="en-US" altLang="en-US" sz="1100"/>
            </a:br>
            <a:r>
              <a:rPr lang="en-US" altLang="en-US"/>
              <a:t> </a:t>
            </a:r>
          </a:p>
        </p:txBody>
      </p:sp>
      <p:pic>
        <p:nvPicPr>
          <p:cNvPr id="38914" name="Picture 3">
            <a:extLst>
              <a:ext uri="{FF2B5EF4-FFF2-40B4-BE49-F238E27FC236}">
                <a16:creationId xmlns:a16="http://schemas.microsoft.com/office/drawing/2014/main" id="{C5BE1C49-24B0-4FDB-B7DB-8878BF9AB2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91440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steptxtw.png">
            <a:extLst>
              <a:ext uri="{FF2B5EF4-FFF2-40B4-BE49-F238E27FC236}">
                <a16:creationId xmlns:a16="http://schemas.microsoft.com/office/drawing/2014/main" id="{0A5F697C-4CFE-4E6A-B515-B5BA8314F3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6453188"/>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steplogo.png">
            <a:extLst>
              <a:ext uri="{FF2B5EF4-FFF2-40B4-BE49-F238E27FC236}">
                <a16:creationId xmlns:a16="http://schemas.microsoft.com/office/drawing/2014/main" id="{B1248958-2240-48FD-84A3-7C6060923F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15888"/>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NHSlogo.png">
            <a:extLst>
              <a:ext uri="{FF2B5EF4-FFF2-40B4-BE49-F238E27FC236}">
                <a16:creationId xmlns:a16="http://schemas.microsoft.com/office/drawing/2014/main" id="{1E6EA714-3F77-4978-B488-1DDA0E8317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1117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Content Placeholder 4">
            <a:extLst>
              <a:ext uri="{FF2B5EF4-FFF2-40B4-BE49-F238E27FC236}">
                <a16:creationId xmlns:a16="http://schemas.microsoft.com/office/drawing/2014/main" id="{98177282-02A0-4330-A8EE-16E86FC11235}"/>
              </a:ext>
            </a:extLst>
          </p:cNvPr>
          <p:cNvSpPr>
            <a:spLocks noGrp="1"/>
          </p:cNvSpPr>
          <p:nvPr>
            <p:ph idx="1"/>
          </p:nvPr>
        </p:nvSpPr>
        <p:spPr>
          <a:xfrm>
            <a:off x="179388" y="1196975"/>
            <a:ext cx="8785225" cy="4525963"/>
          </a:xfrm>
        </p:spPr>
        <p:txBody>
          <a:bodyPr/>
          <a:lstStyle/>
          <a:p>
            <a:pPr marL="0" indent="0">
              <a:buFont typeface="Arial" panose="020B0604020202020204" pitchFamily="34" charset="0"/>
              <a:buNone/>
            </a:pPr>
            <a:r>
              <a:rPr lang="en-US" altLang="en-US" b="1"/>
              <a:t>Scenario 2: Justin’s trap</a:t>
            </a:r>
          </a:p>
          <a:p>
            <a:pPr marL="0" indent="0">
              <a:buFont typeface="Arial" panose="020B0604020202020204" pitchFamily="34" charset="0"/>
              <a:buNone/>
            </a:pPr>
            <a:r>
              <a:rPr lang="en-US" altLang="en-US" sz="1700"/>
              <a:t>Justin started smoking weed around six months ago.  His mum recently married his step dad and now his four step-brothers and sisters have come to stay too. The house is really crowded and Justin needs to escape sometimes to meet his mates.</a:t>
            </a:r>
          </a:p>
          <a:p>
            <a:pPr marL="0" indent="0">
              <a:buFont typeface="Arial" panose="020B0604020202020204" pitchFamily="34" charset="0"/>
              <a:buNone/>
            </a:pPr>
            <a:endParaRPr lang="en-US" altLang="en-US" sz="1700"/>
          </a:p>
          <a:p>
            <a:pPr marL="0" indent="0">
              <a:buFont typeface="Arial" panose="020B0604020202020204" pitchFamily="34" charset="0"/>
              <a:buNone/>
            </a:pPr>
            <a:r>
              <a:rPr lang="en-US" altLang="en-US" sz="1700"/>
              <a:t>About a month ago, Justin’s friend Tom introduced him to Warren.  Warren always had the best weed.  Justin was now smoking so much, sometimes bunking off school and smoking all day, that he couldn’t always afford the really good stuff.</a:t>
            </a:r>
          </a:p>
          <a:p>
            <a:pPr marL="0" indent="0">
              <a:buFont typeface="Arial" panose="020B0604020202020204" pitchFamily="34" charset="0"/>
              <a:buNone/>
            </a:pPr>
            <a:endParaRPr lang="en-US" altLang="en-US" sz="1700"/>
          </a:p>
          <a:p>
            <a:pPr marL="0" indent="0">
              <a:buFont typeface="Arial" panose="020B0604020202020204" pitchFamily="34" charset="0"/>
              <a:buNone/>
            </a:pPr>
            <a:r>
              <a:rPr lang="en-US" altLang="en-US" sz="1700"/>
              <a:t>Warren offered Justin the chance to earn some cash by running a small errand, taking a bag of drugs to a friend and bringing back cash in return.  The job was easy enough, but then Warren started asking Justin to do more and more of them. </a:t>
            </a:r>
          </a:p>
          <a:p>
            <a:pPr marL="0" indent="0">
              <a:buFont typeface="Arial" panose="020B0604020202020204" pitchFamily="34" charset="0"/>
              <a:buNone/>
            </a:pPr>
            <a:endParaRPr lang="en-US" altLang="en-US" sz="1700"/>
          </a:p>
          <a:p>
            <a:pPr marL="0" indent="0">
              <a:buFont typeface="Arial" panose="020B0604020202020204" pitchFamily="34" charset="0"/>
              <a:buNone/>
            </a:pPr>
            <a:r>
              <a:rPr lang="en-US" altLang="en-US" sz="1700"/>
              <a:t>Justin felt excited at first but the jobs were getting bigger and harder now and were taking him to some pretty scary places. If he ever suggested that he couldn’t help, Warren would turn nasty and threaten to beat him up.  Justin felt trapped but instead of getting help he would light up to escape.  He hadn’t thought of the consequences of getting caught up in this world he did not understand….</a:t>
            </a:r>
          </a:p>
          <a:p>
            <a:pPr marL="0" indent="0">
              <a:buFont typeface="Arial" panose="020B0604020202020204" pitchFamily="34" charset="0"/>
              <a:buNone/>
            </a:pPr>
            <a:endParaRPr lang="en-US" altLang="en-US"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descr="bg.png">
            <a:extLst>
              <a:ext uri="{FF2B5EF4-FFF2-40B4-BE49-F238E27FC236}">
                <a16:creationId xmlns:a16="http://schemas.microsoft.com/office/drawing/2014/main" id="{C1E41BB8-DC4C-4A88-9427-1C268CA205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ontent Placeholder 2">
            <a:extLst>
              <a:ext uri="{FF2B5EF4-FFF2-40B4-BE49-F238E27FC236}">
                <a16:creationId xmlns:a16="http://schemas.microsoft.com/office/drawing/2014/main" id="{E3AE5B15-E8D5-40C7-BE0D-37760CE2AC1F}"/>
              </a:ext>
            </a:extLst>
          </p:cNvPr>
          <p:cNvSpPr>
            <a:spLocks noGrp="1"/>
          </p:cNvSpPr>
          <p:nvPr>
            <p:ph idx="1"/>
          </p:nvPr>
        </p:nvSpPr>
        <p:spPr/>
        <p:txBody>
          <a:bodyPr/>
          <a:lstStyle/>
          <a:p>
            <a:pPr algn="ctr" eaLnBrk="1" hangingPunct="1">
              <a:buFont typeface="Arial" panose="020B0604020202020204" pitchFamily="34" charset="0"/>
              <a:buNone/>
            </a:pPr>
            <a:endParaRPr lang="en-GB" altLang="en-US" sz="3600" b="1"/>
          </a:p>
          <a:p>
            <a:pPr algn="ctr" eaLnBrk="1" hangingPunct="1">
              <a:buFont typeface="Arial" panose="020B0604020202020204" pitchFamily="34" charset="0"/>
              <a:buNone/>
            </a:pPr>
            <a:r>
              <a:rPr lang="en-GB" altLang="en-US" sz="3600" b="1"/>
              <a:t>Part 3: Body image</a:t>
            </a:r>
          </a:p>
        </p:txBody>
      </p:sp>
      <p:pic>
        <p:nvPicPr>
          <p:cNvPr id="39939" name="Picture 2" descr="greenpan.png">
            <a:extLst>
              <a:ext uri="{FF2B5EF4-FFF2-40B4-BE49-F238E27FC236}">
                <a16:creationId xmlns:a16="http://schemas.microsoft.com/office/drawing/2014/main" id="{DD09F322-AE54-4635-A816-0ACFA23C0C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10263"/>
            <a:ext cx="92694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descr="steplogo.png">
            <a:extLst>
              <a:ext uri="{FF2B5EF4-FFF2-40B4-BE49-F238E27FC236}">
                <a16:creationId xmlns:a16="http://schemas.microsoft.com/office/drawing/2014/main" id="{62D957FB-C79C-4443-9575-922CC03816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NHSlogo.png">
            <a:extLst>
              <a:ext uri="{FF2B5EF4-FFF2-40B4-BE49-F238E27FC236}">
                <a16:creationId xmlns:a16="http://schemas.microsoft.com/office/drawing/2014/main" id="{821FB7EE-962F-4FF2-AE3D-009D9B2A3A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new worksheets boarder2.png">
            <a:extLst>
              <a:ext uri="{FF2B5EF4-FFF2-40B4-BE49-F238E27FC236}">
                <a16:creationId xmlns:a16="http://schemas.microsoft.com/office/drawing/2014/main" id="{F18F9DCC-20E8-42FD-9B96-08D935A7E62B}"/>
              </a:ext>
            </a:extLst>
          </p:cNvPr>
          <p:cNvPicPr>
            <a:picLocks noChangeAspect="1"/>
          </p:cNvPicPr>
          <p:nvPr/>
        </p:nvPicPr>
        <p:blipFill>
          <a:blip r:embed="rId6">
            <a:extLst>
              <a:ext uri="{28A0092B-C50C-407E-A947-70E740481C1C}">
                <a14:useLocalDpi xmlns:a14="http://schemas.microsoft.com/office/drawing/2010/main" val="0"/>
              </a:ext>
            </a:extLst>
          </a:blip>
          <a:srcRect l="2621" r="2028"/>
          <a:stretch>
            <a:fillRect/>
          </a:stretch>
        </p:blipFill>
        <p:spPr bwMode="auto">
          <a:xfrm>
            <a:off x="0" y="4941888"/>
            <a:ext cx="9180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a:extLst>
              <a:ext uri="{FF2B5EF4-FFF2-40B4-BE49-F238E27FC236}">
                <a16:creationId xmlns:a16="http://schemas.microsoft.com/office/drawing/2014/main" id="{B91FAC85-5DC9-4BB8-81CB-C7A0AA44124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3" y="6132513"/>
            <a:ext cx="92694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steptxtw.png">
            <a:extLst>
              <a:ext uri="{FF2B5EF4-FFF2-40B4-BE49-F238E27FC236}">
                <a16:creationId xmlns:a16="http://schemas.microsoft.com/office/drawing/2014/main" id="{F03D8B88-8B32-4776-AA4E-0B97C01D00A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bg.png">
            <a:extLst>
              <a:ext uri="{FF2B5EF4-FFF2-40B4-BE49-F238E27FC236}">
                <a16:creationId xmlns:a16="http://schemas.microsoft.com/office/drawing/2014/main" id="{58F9FA67-B702-4B5F-998E-BE7691BE2F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Content Placeholder 2">
            <a:extLst>
              <a:ext uri="{FF2B5EF4-FFF2-40B4-BE49-F238E27FC236}">
                <a16:creationId xmlns:a16="http://schemas.microsoft.com/office/drawing/2014/main" id="{CCB4EC91-42B9-47B3-92D8-03354DC54488}"/>
              </a:ext>
            </a:extLst>
          </p:cNvPr>
          <p:cNvSpPr>
            <a:spLocks noGrp="1"/>
          </p:cNvSpPr>
          <p:nvPr>
            <p:ph idx="1"/>
          </p:nvPr>
        </p:nvSpPr>
        <p:spPr/>
        <p:txBody>
          <a:bodyPr/>
          <a:lstStyle/>
          <a:p>
            <a:pPr algn="ctr" eaLnBrk="1" hangingPunct="1">
              <a:buFont typeface="Arial" panose="020B0604020202020204" pitchFamily="34" charset="0"/>
              <a:buNone/>
            </a:pPr>
            <a:endParaRPr lang="en-GB" altLang="en-US" sz="3600" b="1"/>
          </a:p>
          <a:p>
            <a:pPr algn="ctr" eaLnBrk="1" hangingPunct="1">
              <a:buFont typeface="Arial" panose="020B0604020202020204" pitchFamily="34" charset="0"/>
              <a:buNone/>
            </a:pPr>
            <a:r>
              <a:rPr lang="en-GB" altLang="en-US" sz="3600" b="1"/>
              <a:t>Part 1: Mental health</a:t>
            </a:r>
          </a:p>
        </p:txBody>
      </p:sp>
      <p:pic>
        <p:nvPicPr>
          <p:cNvPr id="16387" name="Picture 2" descr="greenpan.png">
            <a:extLst>
              <a:ext uri="{FF2B5EF4-FFF2-40B4-BE49-F238E27FC236}">
                <a16:creationId xmlns:a16="http://schemas.microsoft.com/office/drawing/2014/main" id="{9A10F85F-8755-4BFF-9CC8-1A2760C13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10263"/>
            <a:ext cx="92694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steplogo.png">
            <a:extLst>
              <a:ext uri="{FF2B5EF4-FFF2-40B4-BE49-F238E27FC236}">
                <a16:creationId xmlns:a16="http://schemas.microsoft.com/office/drawing/2014/main" id="{F2D98560-C95D-4B2A-AD4B-4FB04BF6D9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NHSlogo.png">
            <a:extLst>
              <a:ext uri="{FF2B5EF4-FFF2-40B4-BE49-F238E27FC236}">
                <a16:creationId xmlns:a16="http://schemas.microsoft.com/office/drawing/2014/main" id="{1146B2AC-1B64-4235-88E0-DAC4F6F8685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new worksheets boarder2.png">
            <a:extLst>
              <a:ext uri="{FF2B5EF4-FFF2-40B4-BE49-F238E27FC236}">
                <a16:creationId xmlns:a16="http://schemas.microsoft.com/office/drawing/2014/main" id="{E2E54FE5-0214-4569-BDB2-8286FCF0610D}"/>
              </a:ext>
            </a:extLst>
          </p:cNvPr>
          <p:cNvPicPr>
            <a:picLocks noChangeAspect="1"/>
          </p:cNvPicPr>
          <p:nvPr/>
        </p:nvPicPr>
        <p:blipFill>
          <a:blip r:embed="rId6">
            <a:extLst>
              <a:ext uri="{28A0092B-C50C-407E-A947-70E740481C1C}">
                <a14:useLocalDpi xmlns:a14="http://schemas.microsoft.com/office/drawing/2010/main" val="0"/>
              </a:ext>
            </a:extLst>
          </a:blip>
          <a:srcRect l="2621" r="2028"/>
          <a:stretch>
            <a:fillRect/>
          </a:stretch>
        </p:blipFill>
        <p:spPr bwMode="auto">
          <a:xfrm>
            <a:off x="0" y="4941888"/>
            <a:ext cx="9180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a:extLst>
              <a:ext uri="{FF2B5EF4-FFF2-40B4-BE49-F238E27FC236}">
                <a16:creationId xmlns:a16="http://schemas.microsoft.com/office/drawing/2014/main" id="{992326A7-4CE6-43C8-A9C2-F7F4AD8621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3" y="6132513"/>
            <a:ext cx="92694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steptxtw.png">
            <a:extLst>
              <a:ext uri="{FF2B5EF4-FFF2-40B4-BE49-F238E27FC236}">
                <a16:creationId xmlns:a16="http://schemas.microsoft.com/office/drawing/2014/main" id="{14A7BD18-AEA8-4DB5-BC71-C9839882AE2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5E1E6AD-A488-4EA2-A8C2-8DEE41379D39}"/>
              </a:ext>
            </a:extLst>
          </p:cNvPr>
          <p:cNvSpPr>
            <a:spLocks noGrp="1"/>
          </p:cNvSpPr>
          <p:nvPr>
            <p:ph type="title"/>
          </p:nvPr>
        </p:nvSpPr>
        <p:spPr/>
        <p:txBody>
          <a:bodyPr/>
          <a:lstStyle/>
          <a:p>
            <a:r>
              <a:rPr lang="en-GB" altLang="en-US"/>
              <a:t>What is body image?</a:t>
            </a:r>
          </a:p>
        </p:txBody>
      </p:sp>
      <p:sp>
        <p:nvSpPr>
          <p:cNvPr id="40962" name="Content Placeholder 2">
            <a:extLst>
              <a:ext uri="{FF2B5EF4-FFF2-40B4-BE49-F238E27FC236}">
                <a16:creationId xmlns:a16="http://schemas.microsoft.com/office/drawing/2014/main" id="{1E21BB2E-8CC4-4491-8BFD-F8953AF81CBA}"/>
              </a:ext>
            </a:extLst>
          </p:cNvPr>
          <p:cNvSpPr>
            <a:spLocks noGrp="1"/>
          </p:cNvSpPr>
          <p:nvPr>
            <p:ph idx="1"/>
          </p:nvPr>
        </p:nvSpPr>
        <p:spPr>
          <a:xfrm>
            <a:off x="457200" y="1600200"/>
            <a:ext cx="8229600" cy="4492625"/>
          </a:xfrm>
        </p:spPr>
        <p:txBody>
          <a:bodyPr/>
          <a:lstStyle/>
          <a:p>
            <a:pPr marL="0" indent="0">
              <a:buFont typeface="Arial" panose="020B0604020202020204" pitchFamily="34" charset="0"/>
              <a:buNone/>
            </a:pPr>
            <a:r>
              <a:rPr lang="en-GB" altLang="en-US"/>
              <a:t>Body image refers to a person’s perception of their body.</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It’s how a person feels about their body and how they think they look. </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A person might have a positive or negative perception of their body image. </a:t>
            </a:r>
          </a:p>
        </p:txBody>
      </p:sp>
      <p:pic>
        <p:nvPicPr>
          <p:cNvPr id="40963" name="Picture 1">
            <a:extLst>
              <a:ext uri="{FF2B5EF4-FFF2-40B4-BE49-F238E27FC236}">
                <a16:creationId xmlns:a16="http://schemas.microsoft.com/office/drawing/2014/main" id="{5504EEAE-8C17-4349-8121-F55CA65D8E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789363"/>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steplogo.png">
            <a:extLst>
              <a:ext uri="{FF2B5EF4-FFF2-40B4-BE49-F238E27FC236}">
                <a16:creationId xmlns:a16="http://schemas.microsoft.com/office/drawing/2014/main" id="{97FD4B38-15D8-4EE2-A8F5-C6F42A442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NHSlogo.png">
            <a:extLst>
              <a:ext uri="{FF2B5EF4-FFF2-40B4-BE49-F238E27FC236}">
                <a16:creationId xmlns:a16="http://schemas.microsoft.com/office/drawing/2014/main" id="{B45E53CD-7934-403B-AF13-22C611FC0C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a:extLst>
              <a:ext uri="{FF2B5EF4-FFF2-40B4-BE49-F238E27FC236}">
                <a16:creationId xmlns:a16="http://schemas.microsoft.com/office/drawing/2014/main" id="{1D8FBAEB-9E43-4A40-BFF8-7D6B7955EB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steptxtw.png">
            <a:extLst>
              <a:ext uri="{FF2B5EF4-FFF2-40B4-BE49-F238E27FC236}">
                <a16:creationId xmlns:a16="http://schemas.microsoft.com/office/drawing/2014/main" id="{F9818D49-A523-4D59-8DD4-1154E76A44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CE2114F-EA68-42D6-A2B6-231D76459EE2}"/>
              </a:ext>
            </a:extLst>
          </p:cNvPr>
          <p:cNvSpPr>
            <a:spLocks noGrp="1"/>
          </p:cNvSpPr>
          <p:nvPr>
            <p:ph type="title"/>
          </p:nvPr>
        </p:nvSpPr>
        <p:spPr/>
        <p:txBody>
          <a:bodyPr/>
          <a:lstStyle/>
          <a:p>
            <a:r>
              <a:rPr lang="en-GB" altLang="en-US"/>
              <a:t>Your task</a:t>
            </a:r>
          </a:p>
        </p:txBody>
      </p:sp>
      <p:sp>
        <p:nvSpPr>
          <p:cNvPr id="41986" name="Content Placeholder 2">
            <a:extLst>
              <a:ext uri="{FF2B5EF4-FFF2-40B4-BE49-F238E27FC236}">
                <a16:creationId xmlns:a16="http://schemas.microsoft.com/office/drawing/2014/main" id="{693109C6-C714-4EE4-B691-714D7B615189}"/>
              </a:ext>
            </a:extLst>
          </p:cNvPr>
          <p:cNvSpPr>
            <a:spLocks noGrp="1"/>
          </p:cNvSpPr>
          <p:nvPr>
            <p:ph idx="1"/>
          </p:nvPr>
        </p:nvSpPr>
        <p:spPr/>
        <p:txBody>
          <a:bodyPr/>
          <a:lstStyle/>
          <a:p>
            <a:pPr marL="0" indent="0">
              <a:buFont typeface="Arial" panose="020B0604020202020204" pitchFamily="34" charset="0"/>
              <a:buNone/>
            </a:pPr>
            <a:r>
              <a:rPr lang="en-GB" altLang="en-US"/>
              <a:t>You have two copies of a worksheet. </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On one worksheet, annotate the images with </a:t>
            </a:r>
            <a:r>
              <a:rPr lang="en-GB" altLang="en-US" b="1"/>
              <a:t>positive</a:t>
            </a:r>
            <a:r>
              <a:rPr lang="en-GB" altLang="en-US"/>
              <a:t> words that young people might use to describe their body. </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On the other worksheet, annotate the images with </a:t>
            </a:r>
            <a:r>
              <a:rPr lang="en-GB" altLang="en-US" b="1"/>
              <a:t>negative</a:t>
            </a:r>
            <a:r>
              <a:rPr lang="en-GB" altLang="en-US"/>
              <a:t> words that young people might use to describe their body. </a:t>
            </a: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p:txBody>
      </p:sp>
      <p:pic>
        <p:nvPicPr>
          <p:cNvPr id="41987" name="Picture 3" descr="steplogo.png">
            <a:extLst>
              <a:ext uri="{FF2B5EF4-FFF2-40B4-BE49-F238E27FC236}">
                <a16:creationId xmlns:a16="http://schemas.microsoft.com/office/drawing/2014/main" id="{9EFCFB0B-2497-4524-B80A-6D1DF634C3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NHSlogo.png">
            <a:extLst>
              <a:ext uri="{FF2B5EF4-FFF2-40B4-BE49-F238E27FC236}">
                <a16:creationId xmlns:a16="http://schemas.microsoft.com/office/drawing/2014/main" id="{7AF7CF62-0F78-469D-B82C-F8298F9666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a:extLst>
              <a:ext uri="{FF2B5EF4-FFF2-40B4-BE49-F238E27FC236}">
                <a16:creationId xmlns:a16="http://schemas.microsoft.com/office/drawing/2014/main" id="{FEA6A2CB-8A6B-424B-BDC7-DCDFF1A8E6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steptxtw.png">
            <a:extLst>
              <a:ext uri="{FF2B5EF4-FFF2-40B4-BE49-F238E27FC236}">
                <a16:creationId xmlns:a16="http://schemas.microsoft.com/office/drawing/2014/main" id="{D096FEDB-85E4-4AF2-8EEA-9530170436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5323B1B0-87B7-4D5A-8FBB-DA69BE9201F1}"/>
              </a:ext>
            </a:extLst>
          </p:cNvPr>
          <p:cNvSpPr>
            <a:spLocks noGrp="1"/>
          </p:cNvSpPr>
          <p:nvPr>
            <p:ph type="title"/>
          </p:nvPr>
        </p:nvSpPr>
        <p:spPr/>
        <p:txBody>
          <a:bodyPr/>
          <a:lstStyle/>
          <a:p>
            <a:r>
              <a:rPr lang="en-GB" altLang="en-US"/>
              <a:t>Young people’s </a:t>
            </a:r>
            <a:br>
              <a:rPr lang="en-GB" altLang="en-US"/>
            </a:br>
            <a:r>
              <a:rPr lang="en-GB" altLang="en-US"/>
              <a:t>perception of body image</a:t>
            </a:r>
          </a:p>
        </p:txBody>
      </p:sp>
      <p:sp>
        <p:nvSpPr>
          <p:cNvPr id="6147" name="Content Placeholder 2">
            <a:extLst>
              <a:ext uri="{FF2B5EF4-FFF2-40B4-BE49-F238E27FC236}">
                <a16:creationId xmlns:a16="http://schemas.microsoft.com/office/drawing/2014/main" id="{ADF83F6E-8618-4244-A72A-DD69945F4550}"/>
              </a:ext>
            </a:extLst>
          </p:cNvPr>
          <p:cNvSpPr>
            <a:spLocks noGrp="1"/>
          </p:cNvSpPr>
          <p:nvPr>
            <p:ph idx="1"/>
          </p:nvPr>
        </p:nvSpPr>
        <p:spPr>
          <a:xfrm>
            <a:off x="457200" y="1844675"/>
            <a:ext cx="8229600" cy="4281488"/>
          </a:xfrm>
        </p:spPr>
        <p:txBody>
          <a:bodyPr/>
          <a:lstStyle/>
          <a:p>
            <a:pPr marL="0" indent="0">
              <a:buFont typeface="Arial" panose="020B0604020202020204" pitchFamily="34" charset="0"/>
              <a:buNone/>
            </a:pPr>
            <a:r>
              <a:rPr lang="en-GB" altLang="en-US"/>
              <a:t>Young people’s perception of body image can also be very different to what other people see.</a:t>
            </a:r>
          </a:p>
          <a:p>
            <a:pPr marL="0" indent="0"/>
            <a:endParaRPr lang="en-GB" altLang="en-US"/>
          </a:p>
        </p:txBody>
      </p:sp>
      <p:pic>
        <p:nvPicPr>
          <p:cNvPr id="43011" name="Picture 2">
            <a:extLst>
              <a:ext uri="{FF2B5EF4-FFF2-40B4-BE49-F238E27FC236}">
                <a16:creationId xmlns:a16="http://schemas.microsoft.com/office/drawing/2014/main" id="{C3EEEFDE-BED2-4F56-AECE-94C0C2E91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357563"/>
            <a:ext cx="190817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a:extLst>
              <a:ext uri="{FF2B5EF4-FFF2-40B4-BE49-F238E27FC236}">
                <a16:creationId xmlns:a16="http://schemas.microsoft.com/office/drawing/2014/main" id="{CFD147F3-6ABB-4C53-A1B6-D3047D042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429000"/>
            <a:ext cx="27559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steplogo.png">
            <a:extLst>
              <a:ext uri="{FF2B5EF4-FFF2-40B4-BE49-F238E27FC236}">
                <a16:creationId xmlns:a16="http://schemas.microsoft.com/office/drawing/2014/main" id="{7A304556-DFD8-4F05-B894-A757C2B25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NHSlogo.png">
            <a:extLst>
              <a:ext uri="{FF2B5EF4-FFF2-40B4-BE49-F238E27FC236}">
                <a16:creationId xmlns:a16="http://schemas.microsoft.com/office/drawing/2014/main" id="{2C77088E-AD90-4527-BC13-A43876E0DD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7">
            <a:extLst>
              <a:ext uri="{FF2B5EF4-FFF2-40B4-BE49-F238E27FC236}">
                <a16:creationId xmlns:a16="http://schemas.microsoft.com/office/drawing/2014/main" id="{66A9D79C-1BB3-44F8-B82C-351535DD97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descr="steptxtw.png">
            <a:extLst>
              <a:ext uri="{FF2B5EF4-FFF2-40B4-BE49-F238E27FC236}">
                <a16:creationId xmlns:a16="http://schemas.microsoft.com/office/drawing/2014/main" id="{2E560316-1A34-42B8-9148-A93633BE5E7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F1F03B-B824-4597-B363-6F5EFA389A48}"/>
              </a:ext>
            </a:extLst>
          </p:cNvPr>
          <p:cNvGraphicFramePr>
            <a:graphicFrameLocks noGrp="1"/>
          </p:cNvGraphicFramePr>
          <p:nvPr>
            <p:ph idx="1"/>
          </p:nvPr>
        </p:nvGraphicFramePr>
        <p:xfrm>
          <a:off x="611560" y="1772816"/>
          <a:ext cx="7787208"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4" name="Title 1">
            <a:extLst>
              <a:ext uri="{FF2B5EF4-FFF2-40B4-BE49-F238E27FC236}">
                <a16:creationId xmlns:a16="http://schemas.microsoft.com/office/drawing/2014/main" id="{3E92ABB2-2291-491A-BE24-2F2FD854C57D}"/>
              </a:ext>
            </a:extLst>
          </p:cNvPr>
          <p:cNvSpPr>
            <a:spLocks noGrp="1"/>
          </p:cNvSpPr>
          <p:nvPr>
            <p:ph type="title"/>
          </p:nvPr>
        </p:nvSpPr>
        <p:spPr/>
        <p:txBody>
          <a:bodyPr/>
          <a:lstStyle/>
          <a:p>
            <a:r>
              <a:rPr lang="en-GB" altLang="en-US"/>
              <a:t>What influences </a:t>
            </a:r>
            <a:br>
              <a:rPr lang="en-GB" altLang="en-US"/>
            </a:br>
            <a:r>
              <a:rPr lang="en-GB" altLang="en-US"/>
              <a:t>young people’s </a:t>
            </a:r>
            <a:br>
              <a:rPr lang="en-GB" altLang="en-US"/>
            </a:br>
            <a:r>
              <a:rPr lang="en-GB" altLang="en-US"/>
              <a:t>perceptions of body image?</a:t>
            </a:r>
          </a:p>
        </p:txBody>
      </p:sp>
      <p:pic>
        <p:nvPicPr>
          <p:cNvPr id="44035" name="Picture 4" descr="steplogo.png">
            <a:extLst>
              <a:ext uri="{FF2B5EF4-FFF2-40B4-BE49-F238E27FC236}">
                <a16:creationId xmlns:a16="http://schemas.microsoft.com/office/drawing/2014/main" id="{9BFC86FB-0DA0-45C4-8F62-838B7C5970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NHSlogo.png">
            <a:extLst>
              <a:ext uri="{FF2B5EF4-FFF2-40B4-BE49-F238E27FC236}">
                <a16:creationId xmlns:a16="http://schemas.microsoft.com/office/drawing/2014/main" id="{30F78321-F854-4382-8FB0-5098985DCA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a:extLst>
              <a:ext uri="{FF2B5EF4-FFF2-40B4-BE49-F238E27FC236}">
                <a16:creationId xmlns:a16="http://schemas.microsoft.com/office/drawing/2014/main" id="{64BEC535-DC79-448D-9EBD-280104C2D40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steptxtw.png">
            <a:extLst>
              <a:ext uri="{FF2B5EF4-FFF2-40B4-BE49-F238E27FC236}">
                <a16:creationId xmlns:a16="http://schemas.microsoft.com/office/drawing/2014/main" id="{CEFFF337-8F82-4A33-B6C1-929D962D5B2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C22DA32-4103-435D-A1FA-B373CDD58C58}"/>
              </a:ext>
            </a:extLst>
          </p:cNvPr>
          <p:cNvSpPr>
            <a:spLocks noGrp="1"/>
          </p:cNvSpPr>
          <p:nvPr>
            <p:ph type="title"/>
          </p:nvPr>
        </p:nvSpPr>
        <p:spPr/>
        <p:txBody>
          <a:bodyPr/>
          <a:lstStyle/>
          <a:p>
            <a:r>
              <a:rPr lang="en-GB" altLang="en-US"/>
              <a:t>What influences </a:t>
            </a:r>
            <a:br>
              <a:rPr lang="en-GB" altLang="en-US"/>
            </a:br>
            <a:r>
              <a:rPr lang="en-GB" altLang="en-US"/>
              <a:t>young people’s </a:t>
            </a:r>
            <a:br>
              <a:rPr lang="en-GB" altLang="en-US"/>
            </a:br>
            <a:r>
              <a:rPr lang="en-GB" altLang="en-US"/>
              <a:t>perceptions of body image?</a:t>
            </a:r>
          </a:p>
        </p:txBody>
      </p:sp>
      <p:sp>
        <p:nvSpPr>
          <p:cNvPr id="9219" name="Content Placeholder 2">
            <a:extLst>
              <a:ext uri="{FF2B5EF4-FFF2-40B4-BE49-F238E27FC236}">
                <a16:creationId xmlns:a16="http://schemas.microsoft.com/office/drawing/2014/main" id="{15186D39-1B5A-4E32-AF29-4023D731DC3C}"/>
              </a:ext>
            </a:extLst>
          </p:cNvPr>
          <p:cNvSpPr>
            <a:spLocks noGrp="1"/>
          </p:cNvSpPr>
          <p:nvPr>
            <p:ph idx="1"/>
          </p:nvPr>
        </p:nvSpPr>
        <p:spPr>
          <a:xfrm>
            <a:off x="468313" y="1700213"/>
            <a:ext cx="8229600" cy="4525962"/>
          </a:xfrm>
        </p:spPr>
        <p:txBody>
          <a:bodyPr/>
          <a:lstStyle/>
          <a:p>
            <a:pPr marL="0" indent="0">
              <a:buFont typeface="Arial" panose="020B0604020202020204" pitchFamily="34" charset="0"/>
              <a:buNone/>
            </a:pPr>
            <a:r>
              <a:rPr lang="en-GB" altLang="en-US"/>
              <a:t>All the images of celebrities and models that we see in the media can negatively influence young people’s attitudes towards their own body image.</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However, many images that you see in magazines, on TV and via social media are not realistic as they have been changed to make people look flaw free!</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These false images can often make people feel bad about their own body image.</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It is important to remember that in reality, people come in ALL shapes and sizes! </a:t>
            </a:r>
          </a:p>
          <a:p>
            <a:pPr marL="0" indent="0">
              <a:buFont typeface="Arial" panose="020B0604020202020204" pitchFamily="34" charset="0"/>
              <a:buNone/>
            </a:pPr>
            <a:endParaRPr lang="en-GB" altLang="en-US">
              <a:solidFill>
                <a:srgbClr val="FF0000"/>
              </a:solidFill>
            </a:endParaRPr>
          </a:p>
          <a:p>
            <a:pPr marL="0" indent="0"/>
            <a:endParaRPr lang="en-GB" altLang="en-US"/>
          </a:p>
        </p:txBody>
      </p:sp>
      <p:pic>
        <p:nvPicPr>
          <p:cNvPr id="45059" name="Picture 3" descr="steplogo.png">
            <a:extLst>
              <a:ext uri="{FF2B5EF4-FFF2-40B4-BE49-F238E27FC236}">
                <a16:creationId xmlns:a16="http://schemas.microsoft.com/office/drawing/2014/main" id="{D2DFA1CA-22FC-4402-AAB0-1C194FD526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NHSlogo.png">
            <a:extLst>
              <a:ext uri="{FF2B5EF4-FFF2-40B4-BE49-F238E27FC236}">
                <a16:creationId xmlns:a16="http://schemas.microsoft.com/office/drawing/2014/main" id="{C3BD0F8D-F08D-41BC-AB9B-B41F3C8F5D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a:extLst>
              <a:ext uri="{FF2B5EF4-FFF2-40B4-BE49-F238E27FC236}">
                <a16:creationId xmlns:a16="http://schemas.microsoft.com/office/drawing/2014/main" id="{C8C173CE-52F9-4ED5-9879-976E059B42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steptxtw.png">
            <a:extLst>
              <a:ext uri="{FF2B5EF4-FFF2-40B4-BE49-F238E27FC236}">
                <a16:creationId xmlns:a16="http://schemas.microsoft.com/office/drawing/2014/main" id="{BAC3DF04-44FF-43E8-BFC2-C3C5D557E7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bg.png">
            <a:extLst>
              <a:ext uri="{FF2B5EF4-FFF2-40B4-BE49-F238E27FC236}">
                <a16:creationId xmlns:a16="http://schemas.microsoft.com/office/drawing/2014/main" id="{C79426E7-A6C7-4BF6-BD96-D8B61A4278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9220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Content Placeholder 2">
            <a:extLst>
              <a:ext uri="{FF2B5EF4-FFF2-40B4-BE49-F238E27FC236}">
                <a16:creationId xmlns:a16="http://schemas.microsoft.com/office/drawing/2014/main" id="{44B37A9F-0F08-405C-BDCD-C6ADAB4434C9}"/>
              </a:ext>
            </a:extLst>
          </p:cNvPr>
          <p:cNvSpPr>
            <a:spLocks noGrp="1"/>
          </p:cNvSpPr>
          <p:nvPr>
            <p:ph idx="1"/>
          </p:nvPr>
        </p:nvSpPr>
        <p:spPr/>
        <p:txBody>
          <a:bodyPr/>
          <a:lstStyle/>
          <a:p>
            <a:pPr algn="ctr" eaLnBrk="1" hangingPunct="1">
              <a:buFont typeface="Arial" panose="020B0604020202020204" pitchFamily="34" charset="0"/>
              <a:buNone/>
            </a:pPr>
            <a:endParaRPr lang="en-GB" altLang="en-US" sz="3600" b="1"/>
          </a:p>
          <a:p>
            <a:pPr algn="ctr" eaLnBrk="1" hangingPunct="1">
              <a:buFont typeface="Arial" panose="020B0604020202020204" pitchFamily="34" charset="0"/>
              <a:buNone/>
            </a:pPr>
            <a:r>
              <a:rPr lang="en-GB" altLang="en-US" sz="3600" b="1"/>
              <a:t>Part 4: Helping young people</a:t>
            </a:r>
          </a:p>
        </p:txBody>
      </p:sp>
      <p:pic>
        <p:nvPicPr>
          <p:cNvPr id="46083" name="Picture 2" descr="greenpan.png">
            <a:extLst>
              <a:ext uri="{FF2B5EF4-FFF2-40B4-BE49-F238E27FC236}">
                <a16:creationId xmlns:a16="http://schemas.microsoft.com/office/drawing/2014/main" id="{865A4AD6-D45B-41D5-8E9A-1C2E078E2C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10263"/>
            <a:ext cx="92694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descr="steplogo.png">
            <a:extLst>
              <a:ext uri="{FF2B5EF4-FFF2-40B4-BE49-F238E27FC236}">
                <a16:creationId xmlns:a16="http://schemas.microsoft.com/office/drawing/2014/main" id="{9E23CF23-ED81-4BA4-879D-4D1C2BB7D2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NHSlogo.png">
            <a:extLst>
              <a:ext uri="{FF2B5EF4-FFF2-40B4-BE49-F238E27FC236}">
                <a16:creationId xmlns:a16="http://schemas.microsoft.com/office/drawing/2014/main" id="{811C095B-3599-47F9-B468-F2CADF77DB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new worksheets boarder2.png">
            <a:extLst>
              <a:ext uri="{FF2B5EF4-FFF2-40B4-BE49-F238E27FC236}">
                <a16:creationId xmlns:a16="http://schemas.microsoft.com/office/drawing/2014/main" id="{6182A6DA-7AD9-4206-A678-62B07A34B211}"/>
              </a:ext>
            </a:extLst>
          </p:cNvPr>
          <p:cNvPicPr>
            <a:picLocks noChangeAspect="1"/>
          </p:cNvPicPr>
          <p:nvPr/>
        </p:nvPicPr>
        <p:blipFill>
          <a:blip r:embed="rId6">
            <a:extLst>
              <a:ext uri="{28A0092B-C50C-407E-A947-70E740481C1C}">
                <a14:useLocalDpi xmlns:a14="http://schemas.microsoft.com/office/drawing/2010/main" val="0"/>
              </a:ext>
            </a:extLst>
          </a:blip>
          <a:srcRect l="2621" r="2028"/>
          <a:stretch>
            <a:fillRect/>
          </a:stretch>
        </p:blipFill>
        <p:spPr bwMode="auto">
          <a:xfrm>
            <a:off x="0" y="4941888"/>
            <a:ext cx="9180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a:extLst>
              <a:ext uri="{FF2B5EF4-FFF2-40B4-BE49-F238E27FC236}">
                <a16:creationId xmlns:a16="http://schemas.microsoft.com/office/drawing/2014/main" id="{B0AA1E3F-6A69-418D-837C-50AB688BE1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13" y="6132513"/>
            <a:ext cx="92694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steptxtw.png">
            <a:extLst>
              <a:ext uri="{FF2B5EF4-FFF2-40B4-BE49-F238E27FC236}">
                <a16:creationId xmlns:a16="http://schemas.microsoft.com/office/drawing/2014/main" id="{214435A8-D1FB-4422-86D9-62D795D23FB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0D37C908-88E8-4777-954B-F786B6A475DC}"/>
              </a:ext>
            </a:extLst>
          </p:cNvPr>
          <p:cNvSpPr>
            <a:spLocks noGrp="1"/>
          </p:cNvSpPr>
          <p:nvPr>
            <p:ph type="title"/>
          </p:nvPr>
        </p:nvSpPr>
        <p:spPr/>
        <p:txBody>
          <a:bodyPr/>
          <a:lstStyle/>
          <a:p>
            <a:r>
              <a:rPr lang="en-GB" altLang="en-US"/>
              <a:t>Getting help</a:t>
            </a:r>
          </a:p>
        </p:txBody>
      </p:sp>
      <p:sp>
        <p:nvSpPr>
          <p:cNvPr id="47106" name="Content Placeholder 2">
            <a:extLst>
              <a:ext uri="{FF2B5EF4-FFF2-40B4-BE49-F238E27FC236}">
                <a16:creationId xmlns:a16="http://schemas.microsoft.com/office/drawing/2014/main" id="{8BAD4694-6A3F-4247-BDCE-E42C6EADE4A2}"/>
              </a:ext>
            </a:extLst>
          </p:cNvPr>
          <p:cNvSpPr>
            <a:spLocks noGrp="1"/>
          </p:cNvSpPr>
          <p:nvPr>
            <p:ph idx="1"/>
          </p:nvPr>
        </p:nvSpPr>
        <p:spPr/>
        <p:txBody>
          <a:bodyPr/>
          <a:lstStyle/>
          <a:p>
            <a:pPr marL="0" indent="0">
              <a:buFont typeface="Arial" panose="020B0604020202020204" pitchFamily="34" charset="0"/>
              <a:buNone/>
            </a:pPr>
            <a:r>
              <a:rPr lang="en-GB" altLang="en-US"/>
              <a:t>Many young people can experience problems.</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Sometimes you might think you are the only person dealing with your problem, but it’s not true.</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It’s good to talk things through with someone you can trust – a friend, teacher, parent or carer.</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But, there are also lots of helplines and organisations that can give you advice and support. </a:t>
            </a:r>
          </a:p>
        </p:txBody>
      </p:sp>
      <p:pic>
        <p:nvPicPr>
          <p:cNvPr id="47107" name="Picture 3" descr="steplogo.png">
            <a:extLst>
              <a:ext uri="{FF2B5EF4-FFF2-40B4-BE49-F238E27FC236}">
                <a16:creationId xmlns:a16="http://schemas.microsoft.com/office/drawing/2014/main" id="{11DBB6B0-420D-48C7-9DAB-0D9878C196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NHSlogo.png">
            <a:extLst>
              <a:ext uri="{FF2B5EF4-FFF2-40B4-BE49-F238E27FC236}">
                <a16:creationId xmlns:a16="http://schemas.microsoft.com/office/drawing/2014/main" id="{3E67FBBD-1C2F-46A2-AF5C-E23FC28248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a:extLst>
              <a:ext uri="{FF2B5EF4-FFF2-40B4-BE49-F238E27FC236}">
                <a16:creationId xmlns:a16="http://schemas.microsoft.com/office/drawing/2014/main" id="{66CDF789-17D6-4D77-8D9F-D4EBCEC8E8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steptxtw.png">
            <a:extLst>
              <a:ext uri="{FF2B5EF4-FFF2-40B4-BE49-F238E27FC236}">
                <a16:creationId xmlns:a16="http://schemas.microsoft.com/office/drawing/2014/main" id="{3EA0E177-2860-4331-ABA9-489E4A778B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2BF0E3CB-AB47-4B1A-A029-3D74DD88B1B3}"/>
              </a:ext>
            </a:extLst>
          </p:cNvPr>
          <p:cNvSpPr>
            <a:spLocks noGrp="1"/>
          </p:cNvSpPr>
          <p:nvPr>
            <p:ph type="title"/>
          </p:nvPr>
        </p:nvSpPr>
        <p:spPr/>
        <p:txBody>
          <a:bodyPr/>
          <a:lstStyle/>
          <a:p>
            <a:r>
              <a:rPr lang="en-GB" altLang="en-US"/>
              <a:t>Helping young people</a:t>
            </a:r>
            <a:endParaRPr lang="en-GB" altLang="en-US">
              <a:solidFill>
                <a:srgbClr val="FF0000"/>
              </a:solidFill>
            </a:endParaRPr>
          </a:p>
        </p:txBody>
      </p:sp>
      <p:sp>
        <p:nvSpPr>
          <p:cNvPr id="48130" name="Content Placeholder 2">
            <a:extLst>
              <a:ext uri="{FF2B5EF4-FFF2-40B4-BE49-F238E27FC236}">
                <a16:creationId xmlns:a16="http://schemas.microsoft.com/office/drawing/2014/main" id="{9AAA27DE-5B0E-4EBB-B7E0-E2845E67D29F}"/>
              </a:ext>
            </a:extLst>
          </p:cNvPr>
          <p:cNvSpPr>
            <a:spLocks noGrp="1"/>
          </p:cNvSpPr>
          <p:nvPr>
            <p:ph idx="1"/>
          </p:nvPr>
        </p:nvSpPr>
        <p:spPr>
          <a:xfrm>
            <a:off x="457200" y="1600200"/>
            <a:ext cx="8147050" cy="4525963"/>
          </a:xfrm>
        </p:spPr>
        <p:txBody>
          <a:bodyPr/>
          <a:lstStyle/>
          <a:p>
            <a:pPr marL="0" indent="0">
              <a:buFont typeface="Arial" panose="020B0604020202020204" pitchFamily="34" charset="0"/>
              <a:buNone/>
            </a:pPr>
            <a:r>
              <a:rPr lang="en-GB" altLang="en-US"/>
              <a:t>Your challenge is to create a campaign that can help young people to deal with mental health, drugs or body image problems.</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Whilst exploring these issues further, you will also discover careers in the NHS that you could work in to help people deal with these kinds of problems. </a:t>
            </a:r>
          </a:p>
          <a:p>
            <a:pPr marL="0" indent="0">
              <a:buFont typeface="Arial" panose="020B0604020202020204" pitchFamily="34" charset="0"/>
              <a:buNone/>
            </a:pPr>
            <a:endParaRPr lang="en-GB" altLang="en-US"/>
          </a:p>
          <a:p>
            <a:pPr marL="0" indent="0">
              <a:buFont typeface="Arial" panose="020B0604020202020204" pitchFamily="34" charset="0"/>
              <a:buNone/>
            </a:pPr>
            <a:endParaRPr lang="en-GB" altLang="en-US"/>
          </a:p>
        </p:txBody>
      </p:sp>
      <p:pic>
        <p:nvPicPr>
          <p:cNvPr id="48131" name="Picture 2">
            <a:extLst>
              <a:ext uri="{FF2B5EF4-FFF2-40B4-BE49-F238E27FC236}">
                <a16:creationId xmlns:a16="http://schemas.microsoft.com/office/drawing/2014/main" id="{E787E0DB-0D14-4380-BDDE-E13BE0F178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500438"/>
            <a:ext cx="25193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steplogo.png">
            <a:extLst>
              <a:ext uri="{FF2B5EF4-FFF2-40B4-BE49-F238E27FC236}">
                <a16:creationId xmlns:a16="http://schemas.microsoft.com/office/drawing/2014/main" id="{F968FEDA-F89B-453E-8014-597936E42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NHSlogo.png">
            <a:extLst>
              <a:ext uri="{FF2B5EF4-FFF2-40B4-BE49-F238E27FC236}">
                <a16:creationId xmlns:a16="http://schemas.microsoft.com/office/drawing/2014/main" id="{9200299E-243F-4377-A8B4-834CA8FF11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7">
            <a:extLst>
              <a:ext uri="{FF2B5EF4-FFF2-40B4-BE49-F238E27FC236}">
                <a16:creationId xmlns:a16="http://schemas.microsoft.com/office/drawing/2014/main" id="{0E63E398-6611-4DC1-B6E0-3FD3BADC54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8" descr="steptxtw.png">
            <a:extLst>
              <a:ext uri="{FF2B5EF4-FFF2-40B4-BE49-F238E27FC236}">
                <a16:creationId xmlns:a16="http://schemas.microsoft.com/office/drawing/2014/main" id="{ADB547B2-F7AD-4E2F-958B-FB78AC091B1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75A1988-3DDF-406C-B562-23CB677DDFB6}"/>
              </a:ext>
            </a:extLst>
          </p:cNvPr>
          <p:cNvSpPr>
            <a:spLocks noGrp="1"/>
          </p:cNvSpPr>
          <p:nvPr>
            <p:ph type="title"/>
          </p:nvPr>
        </p:nvSpPr>
        <p:spPr/>
        <p:txBody>
          <a:bodyPr/>
          <a:lstStyle/>
          <a:p>
            <a:r>
              <a:rPr lang="en-US" altLang="en-US"/>
              <a:t>Helping young people</a:t>
            </a:r>
          </a:p>
        </p:txBody>
      </p:sp>
      <p:sp>
        <p:nvSpPr>
          <p:cNvPr id="3" name="Content Placeholder 2">
            <a:extLst>
              <a:ext uri="{FF2B5EF4-FFF2-40B4-BE49-F238E27FC236}">
                <a16:creationId xmlns:a16="http://schemas.microsoft.com/office/drawing/2014/main" id="{6D484CA2-8956-4388-B0C2-D9994D00FF7F}"/>
              </a:ext>
            </a:extLst>
          </p:cNvPr>
          <p:cNvSpPr>
            <a:spLocks noGrp="1"/>
          </p:cNvSpPr>
          <p:nvPr>
            <p:ph idx="1"/>
          </p:nvPr>
        </p:nvSpPr>
        <p:spPr/>
        <p:txBody>
          <a:bodyPr/>
          <a:lstStyle/>
          <a:p>
            <a:pPr marL="0" indent="0">
              <a:buFont typeface="Arial" charset="0"/>
              <a:buNone/>
              <a:defRPr/>
            </a:pPr>
            <a:r>
              <a:rPr lang="en-GB" dirty="0">
                <a:latin typeface="Arial" charset="0"/>
                <a:ea typeface="ＭＳ Ｐゴシック" charset="0"/>
                <a:cs typeface="Arial" charset="0"/>
              </a:rPr>
              <a:t>You need to create a campaign that: </a:t>
            </a:r>
          </a:p>
          <a:p>
            <a:pPr lvl="1">
              <a:buFont typeface="Arial" charset="0"/>
              <a:buChar char="–"/>
              <a:defRPr/>
            </a:pPr>
            <a:r>
              <a:rPr lang="en-GB" dirty="0">
                <a:latin typeface="Arial" charset="0"/>
                <a:cs typeface="Arial" charset="0"/>
              </a:rPr>
              <a:t>Provides tips and advice to help young people deal with issues around mental health, drugs or body image.</a:t>
            </a:r>
          </a:p>
          <a:p>
            <a:pPr lvl="1">
              <a:buFont typeface="Arial" charset="0"/>
              <a:buChar char="–"/>
              <a:defRPr/>
            </a:pPr>
            <a:r>
              <a:rPr lang="en-GB" dirty="0">
                <a:latin typeface="Arial" charset="0"/>
                <a:cs typeface="Arial" charset="0"/>
              </a:rPr>
              <a:t>Raises awareness of the places they can go for advice </a:t>
            </a:r>
          </a:p>
          <a:p>
            <a:pPr lvl="1">
              <a:buFont typeface="Arial" charset="0"/>
              <a:buChar char="–"/>
              <a:defRPr/>
            </a:pPr>
            <a:r>
              <a:rPr lang="en-GB" dirty="0">
                <a:latin typeface="Arial" charset="0"/>
                <a:cs typeface="Arial" charset="0"/>
              </a:rPr>
              <a:t>Identifies the people who can help them.</a:t>
            </a:r>
          </a:p>
          <a:p>
            <a:pPr>
              <a:buFont typeface="Arial" charset="0"/>
              <a:buChar char="•"/>
              <a:defRPr/>
            </a:pPr>
            <a:endParaRPr lang="en-GB" dirty="0">
              <a:latin typeface="Arial" charset="0"/>
              <a:ea typeface="ＭＳ Ｐゴシック" charset="0"/>
              <a:cs typeface="Arial" charset="0"/>
            </a:endParaRPr>
          </a:p>
          <a:p>
            <a:pPr>
              <a:buFont typeface="Arial" charset="0"/>
              <a:buChar char="•"/>
              <a:defRPr/>
            </a:pPr>
            <a:endParaRPr lang="en-US" dirty="0">
              <a:ea typeface="ＭＳ Ｐゴシック" charset="0"/>
            </a:endParaRPr>
          </a:p>
        </p:txBody>
      </p:sp>
      <p:pic>
        <p:nvPicPr>
          <p:cNvPr id="49155" name="Picture 8">
            <a:extLst>
              <a:ext uri="{FF2B5EF4-FFF2-40B4-BE49-F238E27FC236}">
                <a16:creationId xmlns:a16="http://schemas.microsoft.com/office/drawing/2014/main" id="{F38B9149-B05A-4D12-B71D-FE873E976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73463"/>
            <a:ext cx="3744912"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steplogo.png">
            <a:extLst>
              <a:ext uri="{FF2B5EF4-FFF2-40B4-BE49-F238E27FC236}">
                <a16:creationId xmlns:a16="http://schemas.microsoft.com/office/drawing/2014/main" id="{0F8F4008-CBB5-4EE1-BC28-ECC928FD4D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NHSlogo.png">
            <a:extLst>
              <a:ext uri="{FF2B5EF4-FFF2-40B4-BE49-F238E27FC236}">
                <a16:creationId xmlns:a16="http://schemas.microsoft.com/office/drawing/2014/main" id="{02DA2326-E63B-48AA-A485-37625BC65D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a:extLst>
              <a:ext uri="{FF2B5EF4-FFF2-40B4-BE49-F238E27FC236}">
                <a16:creationId xmlns:a16="http://schemas.microsoft.com/office/drawing/2014/main" id="{5A2DE152-2783-4975-80A3-443D466F0B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descr="steptxtw.png">
            <a:extLst>
              <a:ext uri="{FF2B5EF4-FFF2-40B4-BE49-F238E27FC236}">
                <a16:creationId xmlns:a16="http://schemas.microsoft.com/office/drawing/2014/main" id="{C8849FFE-F698-403D-974A-DE81B059A95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D0640D7-CB93-41C2-A38E-E1832B67FFB6}"/>
              </a:ext>
            </a:extLst>
          </p:cNvPr>
          <p:cNvSpPr>
            <a:spLocks noGrp="1"/>
          </p:cNvSpPr>
          <p:nvPr>
            <p:ph type="title"/>
          </p:nvPr>
        </p:nvSpPr>
        <p:spPr/>
        <p:txBody>
          <a:bodyPr/>
          <a:lstStyle/>
          <a:p>
            <a:r>
              <a:rPr lang="en-GB" altLang="en-US"/>
              <a:t>Your challenge</a:t>
            </a:r>
          </a:p>
        </p:txBody>
      </p:sp>
      <p:sp>
        <p:nvSpPr>
          <p:cNvPr id="50178" name="Content Placeholder 2">
            <a:extLst>
              <a:ext uri="{FF2B5EF4-FFF2-40B4-BE49-F238E27FC236}">
                <a16:creationId xmlns:a16="http://schemas.microsoft.com/office/drawing/2014/main" id="{3C65E8ED-F6EE-4852-B3C8-374AEAC97864}"/>
              </a:ext>
            </a:extLst>
          </p:cNvPr>
          <p:cNvSpPr>
            <a:spLocks noGrp="1"/>
          </p:cNvSpPr>
          <p:nvPr>
            <p:ph idx="1"/>
          </p:nvPr>
        </p:nvSpPr>
        <p:spPr>
          <a:xfrm>
            <a:off x="468313" y="1412875"/>
            <a:ext cx="8434387" cy="4525963"/>
          </a:xfrm>
        </p:spPr>
        <p:txBody>
          <a:bodyPr/>
          <a:lstStyle/>
          <a:p>
            <a:pPr marL="0" indent="0">
              <a:buFont typeface="Arial" panose="020B0604020202020204" pitchFamily="34" charset="0"/>
              <a:buNone/>
            </a:pPr>
            <a:r>
              <a:rPr lang="en-GB" altLang="en-US"/>
              <a:t>You should be creative when thinking about your campaign:</a:t>
            </a:r>
          </a:p>
          <a:p>
            <a:pPr marL="457200" lvl="1" indent="0">
              <a:buFont typeface="Arial" panose="020B0604020202020204" pitchFamily="34" charset="0"/>
              <a:buNone/>
            </a:pPr>
            <a:r>
              <a:rPr lang="en-GB" altLang="en-US">
                <a:ea typeface="Arial" panose="020B0604020202020204" pitchFamily="34" charset="0"/>
              </a:rPr>
              <a:t>How can you catch the attention of young people?</a:t>
            </a:r>
          </a:p>
          <a:p>
            <a:pPr marL="457200" lvl="1" indent="0">
              <a:buFont typeface="Arial" panose="020B0604020202020204" pitchFamily="34" charset="0"/>
              <a:buNone/>
            </a:pPr>
            <a:r>
              <a:rPr lang="en-GB" altLang="en-US">
                <a:ea typeface="Arial" panose="020B0604020202020204" pitchFamily="34" charset="0"/>
              </a:rPr>
              <a:t>What channel should you use to reach young people?</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It may be a radio show, website, leaflet, poster, social media campaign, TV show or advert etc.</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The factsheets are your starting point for research, but you can also explore the useful websites highlighted in the documents.</a:t>
            </a:r>
          </a:p>
        </p:txBody>
      </p:sp>
      <p:pic>
        <p:nvPicPr>
          <p:cNvPr id="50179" name="Picture 5" descr="steplogo.png">
            <a:extLst>
              <a:ext uri="{FF2B5EF4-FFF2-40B4-BE49-F238E27FC236}">
                <a16:creationId xmlns:a16="http://schemas.microsoft.com/office/drawing/2014/main" id="{27C89755-46B9-4BF1-8604-E24DF855DF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NHSlogo.png">
            <a:extLst>
              <a:ext uri="{FF2B5EF4-FFF2-40B4-BE49-F238E27FC236}">
                <a16:creationId xmlns:a16="http://schemas.microsoft.com/office/drawing/2014/main" id="{2957B645-4349-4FEE-B1F5-5D5B76F48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a:extLst>
              <a:ext uri="{FF2B5EF4-FFF2-40B4-BE49-F238E27FC236}">
                <a16:creationId xmlns:a16="http://schemas.microsoft.com/office/drawing/2014/main" id="{0BB51D57-4C9B-4521-BA8B-1E0AC182B6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8" descr="steptxtw.png">
            <a:extLst>
              <a:ext uri="{FF2B5EF4-FFF2-40B4-BE49-F238E27FC236}">
                <a16:creationId xmlns:a16="http://schemas.microsoft.com/office/drawing/2014/main" id="{5E942A2B-9A89-41E1-9A4E-4BD791647B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5" descr="new worksheets boarder2.png">
            <a:extLst>
              <a:ext uri="{FF2B5EF4-FFF2-40B4-BE49-F238E27FC236}">
                <a16:creationId xmlns:a16="http://schemas.microsoft.com/office/drawing/2014/main" id="{CDCDAECC-7AD7-4F62-9A2A-1714C98B8EEF}"/>
              </a:ext>
            </a:extLst>
          </p:cNvPr>
          <p:cNvPicPr>
            <a:picLocks noChangeAspect="1"/>
          </p:cNvPicPr>
          <p:nvPr/>
        </p:nvPicPr>
        <p:blipFill>
          <a:blip r:embed="rId6">
            <a:extLst>
              <a:ext uri="{28A0092B-C50C-407E-A947-70E740481C1C}">
                <a14:useLocalDpi xmlns:a14="http://schemas.microsoft.com/office/drawing/2010/main" val="0"/>
              </a:ext>
            </a:extLst>
          </a:blip>
          <a:srcRect l="2621" r="2028"/>
          <a:stretch>
            <a:fillRect/>
          </a:stretch>
        </p:blipFill>
        <p:spPr bwMode="auto">
          <a:xfrm>
            <a:off x="0" y="5313363"/>
            <a:ext cx="918051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75C294EF-7153-4843-8694-0D518666D9E9}"/>
              </a:ext>
            </a:extLst>
          </p:cNvPr>
          <p:cNvSpPr>
            <a:spLocks noGrp="1"/>
          </p:cNvSpPr>
          <p:nvPr>
            <p:ph type="title"/>
          </p:nvPr>
        </p:nvSpPr>
        <p:spPr/>
        <p:txBody>
          <a:bodyPr/>
          <a:lstStyle/>
          <a:p>
            <a:pPr eaLnBrk="1" hangingPunct="1"/>
            <a:r>
              <a:rPr lang="en-GB" altLang="en-US"/>
              <a:t>Describe the feeling</a:t>
            </a:r>
          </a:p>
        </p:txBody>
      </p:sp>
      <p:sp>
        <p:nvSpPr>
          <p:cNvPr id="17410" name="Content Placeholder 2">
            <a:extLst>
              <a:ext uri="{FF2B5EF4-FFF2-40B4-BE49-F238E27FC236}">
                <a16:creationId xmlns:a16="http://schemas.microsoft.com/office/drawing/2014/main" id="{1B105E6A-1599-4B2E-B2B9-724A48C0C3DC}"/>
              </a:ext>
            </a:extLst>
          </p:cNvPr>
          <p:cNvSpPr>
            <a:spLocks noGrp="1"/>
          </p:cNvSpPr>
          <p:nvPr>
            <p:ph idx="1"/>
          </p:nvPr>
        </p:nvSpPr>
        <p:spPr/>
        <p:txBody>
          <a:bodyPr/>
          <a:lstStyle/>
          <a:p>
            <a:pPr eaLnBrk="1" hangingPunct="1">
              <a:buFont typeface="Arial" panose="020B0604020202020204" pitchFamily="34" charset="0"/>
              <a:buNone/>
            </a:pPr>
            <a:r>
              <a:rPr lang="en-GB" altLang="en-US"/>
              <a:t>				Winning Love Island</a:t>
            </a:r>
          </a:p>
        </p:txBody>
      </p:sp>
      <p:pic>
        <p:nvPicPr>
          <p:cNvPr id="17411" name="Picture 1">
            <a:extLst>
              <a:ext uri="{FF2B5EF4-FFF2-40B4-BE49-F238E27FC236}">
                <a16:creationId xmlns:a16="http://schemas.microsoft.com/office/drawing/2014/main" id="{63BEB290-1C70-4D0A-9DD3-59D6A07AFB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349500"/>
            <a:ext cx="52578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steplogo.png">
            <a:extLst>
              <a:ext uri="{FF2B5EF4-FFF2-40B4-BE49-F238E27FC236}">
                <a16:creationId xmlns:a16="http://schemas.microsoft.com/office/drawing/2014/main" id="{35B8F619-9C6A-46EB-97BE-56533CA977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NHSlogo.png">
            <a:extLst>
              <a:ext uri="{FF2B5EF4-FFF2-40B4-BE49-F238E27FC236}">
                <a16:creationId xmlns:a16="http://schemas.microsoft.com/office/drawing/2014/main" id="{14024783-302D-4081-A6F6-DFB2ACA66E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a:extLst>
              <a:ext uri="{FF2B5EF4-FFF2-40B4-BE49-F238E27FC236}">
                <a16:creationId xmlns:a16="http://schemas.microsoft.com/office/drawing/2014/main" id="{51331326-DEF4-46D4-A24D-1C825979A5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steptxtw.png">
            <a:extLst>
              <a:ext uri="{FF2B5EF4-FFF2-40B4-BE49-F238E27FC236}">
                <a16:creationId xmlns:a16="http://schemas.microsoft.com/office/drawing/2014/main" id="{A159B678-2694-44C2-8B42-A8A5546AB3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983ECB1-4543-4554-99EE-FF7FFC35E022}"/>
              </a:ext>
            </a:extLst>
          </p:cNvPr>
          <p:cNvSpPr>
            <a:spLocks noGrp="1"/>
          </p:cNvSpPr>
          <p:nvPr>
            <p:ph type="title"/>
          </p:nvPr>
        </p:nvSpPr>
        <p:spPr/>
        <p:txBody>
          <a:bodyPr/>
          <a:lstStyle/>
          <a:p>
            <a:r>
              <a:rPr lang="en-GB" altLang="en-US"/>
              <a:t>Careers</a:t>
            </a:r>
          </a:p>
        </p:txBody>
      </p:sp>
      <p:sp>
        <p:nvSpPr>
          <p:cNvPr id="51202" name="Content Placeholder 2">
            <a:extLst>
              <a:ext uri="{FF2B5EF4-FFF2-40B4-BE49-F238E27FC236}">
                <a16:creationId xmlns:a16="http://schemas.microsoft.com/office/drawing/2014/main" id="{A6F4E798-919E-40E0-BC5B-86FEEC796B25}"/>
              </a:ext>
            </a:extLst>
          </p:cNvPr>
          <p:cNvSpPr>
            <a:spLocks noGrp="1"/>
          </p:cNvSpPr>
          <p:nvPr>
            <p:ph idx="1"/>
          </p:nvPr>
        </p:nvSpPr>
        <p:spPr/>
        <p:txBody>
          <a:bodyPr/>
          <a:lstStyle/>
          <a:p>
            <a:r>
              <a:rPr lang="en-GB" altLang="en-US"/>
              <a:t>Did you discover any new careers that sounded interesting?</a:t>
            </a:r>
          </a:p>
          <a:p>
            <a:endParaRPr lang="en-GB" altLang="en-US"/>
          </a:p>
          <a:p>
            <a:r>
              <a:rPr lang="en-GB" altLang="en-US"/>
              <a:t>What do you think it would be like working with people experiencing these issues?</a:t>
            </a:r>
          </a:p>
          <a:p>
            <a:endParaRPr lang="en-GB" altLang="en-US"/>
          </a:p>
          <a:p>
            <a:r>
              <a:rPr lang="en-GB" altLang="en-US"/>
              <a:t>What would be the good and challenging parts of these jobs?</a:t>
            </a:r>
          </a:p>
          <a:p>
            <a:endParaRPr lang="en-GB" altLang="en-US"/>
          </a:p>
          <a:p>
            <a:r>
              <a:rPr lang="en-GB" altLang="en-US"/>
              <a:t>For further information about careers in the NHS visit: </a:t>
            </a:r>
            <a:r>
              <a:rPr lang="en-GB" altLang="en-US">
                <a:solidFill>
                  <a:srgbClr val="FF0000"/>
                </a:solidFill>
                <a:hlinkClick r:id="rId2"/>
              </a:rPr>
              <a:t>www.stepintothenhs.nhs.uk</a:t>
            </a:r>
            <a:r>
              <a:rPr lang="en-GB" altLang="en-US">
                <a:solidFill>
                  <a:srgbClr val="FF0000"/>
                </a:solidFill>
              </a:rPr>
              <a:t> </a:t>
            </a:r>
          </a:p>
          <a:p>
            <a:endParaRPr lang="en-GB" altLang="en-US"/>
          </a:p>
          <a:p>
            <a:r>
              <a:rPr lang="en-GB" altLang="en-US"/>
              <a:t>For further information about the NHS visit: </a:t>
            </a:r>
            <a:r>
              <a:rPr lang="en-GB" altLang="en-US">
                <a:solidFill>
                  <a:srgbClr val="FF0000"/>
                </a:solidFill>
                <a:hlinkClick r:id="rId3"/>
              </a:rPr>
              <a:t>www.nhs.uk</a:t>
            </a:r>
            <a:r>
              <a:rPr lang="en-GB" altLang="en-US">
                <a:solidFill>
                  <a:srgbClr val="FF0000"/>
                </a:solidFill>
              </a:rPr>
              <a:t> </a:t>
            </a:r>
          </a:p>
          <a:p>
            <a:endParaRPr lang="en-GB" altLang="en-US"/>
          </a:p>
        </p:txBody>
      </p:sp>
      <p:pic>
        <p:nvPicPr>
          <p:cNvPr id="51203" name="Picture 3">
            <a:extLst>
              <a:ext uri="{FF2B5EF4-FFF2-40B4-BE49-F238E27FC236}">
                <a16:creationId xmlns:a16="http://schemas.microsoft.com/office/drawing/2014/main" id="{5D00377F-6A80-4749-A3D3-2D5435BDDB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32513"/>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steptxtw.png">
            <a:extLst>
              <a:ext uri="{FF2B5EF4-FFF2-40B4-BE49-F238E27FC236}">
                <a16:creationId xmlns:a16="http://schemas.microsoft.com/office/drawing/2014/main" id="{BF0D259B-D683-4999-8EA0-4A397E2DCA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steplogo.png">
            <a:extLst>
              <a:ext uri="{FF2B5EF4-FFF2-40B4-BE49-F238E27FC236}">
                <a16:creationId xmlns:a16="http://schemas.microsoft.com/office/drawing/2014/main" id="{5C448E21-B264-4C1C-978A-3E4830C31E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descr="NHSlogo.png">
            <a:extLst>
              <a:ext uri="{FF2B5EF4-FFF2-40B4-BE49-F238E27FC236}">
                <a16:creationId xmlns:a16="http://schemas.microsoft.com/office/drawing/2014/main" id="{26DB2160-1527-43F9-B5AC-62994B497D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0383CCE6-6859-4E38-A4CD-016D01ED941C}"/>
              </a:ext>
            </a:extLst>
          </p:cNvPr>
          <p:cNvSpPr>
            <a:spLocks noGrp="1"/>
          </p:cNvSpPr>
          <p:nvPr>
            <p:ph type="title"/>
          </p:nvPr>
        </p:nvSpPr>
        <p:spPr/>
        <p:txBody>
          <a:bodyPr/>
          <a:lstStyle/>
          <a:p>
            <a:pPr eaLnBrk="1" hangingPunct="1"/>
            <a:r>
              <a:rPr lang="en-GB" altLang="en-US"/>
              <a:t>Describe the feeling</a:t>
            </a:r>
            <a:br>
              <a:rPr lang="en-GB" altLang="en-US"/>
            </a:br>
            <a:endParaRPr lang="en-GB" altLang="en-US" sz="1800">
              <a:solidFill>
                <a:srgbClr val="FF0000"/>
              </a:solidFill>
            </a:endParaRPr>
          </a:p>
        </p:txBody>
      </p:sp>
      <p:sp>
        <p:nvSpPr>
          <p:cNvPr id="19458" name="Content Placeholder 2">
            <a:extLst>
              <a:ext uri="{FF2B5EF4-FFF2-40B4-BE49-F238E27FC236}">
                <a16:creationId xmlns:a16="http://schemas.microsoft.com/office/drawing/2014/main" id="{DD054C0D-166B-4CFC-9936-104722EF2E6D}"/>
              </a:ext>
            </a:extLst>
          </p:cNvPr>
          <p:cNvSpPr>
            <a:spLocks noGrp="1"/>
          </p:cNvSpPr>
          <p:nvPr>
            <p:ph idx="1"/>
          </p:nvPr>
        </p:nvSpPr>
        <p:spPr/>
        <p:txBody>
          <a:bodyPr/>
          <a:lstStyle/>
          <a:p>
            <a:pPr algn="ctr" eaLnBrk="1" hangingPunct="1">
              <a:buFont typeface="Arial" panose="020B0604020202020204" pitchFamily="34" charset="0"/>
              <a:buNone/>
            </a:pPr>
            <a:r>
              <a:rPr lang="en-GB" altLang="en-US"/>
              <a:t>Losing your favourite pet</a:t>
            </a:r>
          </a:p>
        </p:txBody>
      </p:sp>
      <p:pic>
        <p:nvPicPr>
          <p:cNvPr id="19459" name="Picture 6" descr="Dog">
            <a:hlinkClick r:id="rId3"/>
            <a:extLst>
              <a:ext uri="{FF2B5EF4-FFF2-40B4-BE49-F238E27FC236}">
                <a16:creationId xmlns:a16="http://schemas.microsoft.com/office/drawing/2014/main" id="{B2B7FAC9-4B70-40D5-A34F-757BB87E9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276475"/>
            <a:ext cx="4537075"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steplogo.png">
            <a:extLst>
              <a:ext uri="{FF2B5EF4-FFF2-40B4-BE49-F238E27FC236}">
                <a16:creationId xmlns:a16="http://schemas.microsoft.com/office/drawing/2014/main" id="{D382E403-5FBA-4F8C-A0C7-DE5BD34449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NHSlogo.png">
            <a:extLst>
              <a:ext uri="{FF2B5EF4-FFF2-40B4-BE49-F238E27FC236}">
                <a16:creationId xmlns:a16="http://schemas.microsoft.com/office/drawing/2014/main" id="{CD6B0288-94E7-48F8-8B09-2E47DE7085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a:extLst>
              <a:ext uri="{FF2B5EF4-FFF2-40B4-BE49-F238E27FC236}">
                <a16:creationId xmlns:a16="http://schemas.microsoft.com/office/drawing/2014/main" id="{2C153201-05BF-488B-B1C8-54F567AEED8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steptxtw.png">
            <a:extLst>
              <a:ext uri="{FF2B5EF4-FFF2-40B4-BE49-F238E27FC236}">
                <a16:creationId xmlns:a16="http://schemas.microsoft.com/office/drawing/2014/main" id="{A94F1A10-8356-4F21-BA07-4E32C78D770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99CA291A-2A86-49B4-86F8-33A9E9F3B8F8}"/>
              </a:ext>
            </a:extLst>
          </p:cNvPr>
          <p:cNvSpPr>
            <a:spLocks noGrp="1"/>
          </p:cNvSpPr>
          <p:nvPr>
            <p:ph type="title"/>
          </p:nvPr>
        </p:nvSpPr>
        <p:spPr/>
        <p:txBody>
          <a:bodyPr/>
          <a:lstStyle/>
          <a:p>
            <a:pPr eaLnBrk="1" hangingPunct="1"/>
            <a:r>
              <a:rPr lang="en-GB" altLang="en-US"/>
              <a:t>Describe the feeling</a:t>
            </a:r>
          </a:p>
        </p:txBody>
      </p:sp>
      <p:sp>
        <p:nvSpPr>
          <p:cNvPr id="21506" name="Content Placeholder 2">
            <a:extLst>
              <a:ext uri="{FF2B5EF4-FFF2-40B4-BE49-F238E27FC236}">
                <a16:creationId xmlns:a16="http://schemas.microsoft.com/office/drawing/2014/main" id="{110168F8-050D-48FE-A539-C49CD3F371FF}"/>
              </a:ext>
            </a:extLst>
          </p:cNvPr>
          <p:cNvSpPr>
            <a:spLocks noGrp="1"/>
          </p:cNvSpPr>
          <p:nvPr>
            <p:ph idx="1"/>
          </p:nvPr>
        </p:nvSpPr>
        <p:spPr/>
        <p:txBody>
          <a:bodyPr/>
          <a:lstStyle/>
          <a:p>
            <a:pPr algn="ctr" eaLnBrk="1" hangingPunct="1">
              <a:buFont typeface="Arial" panose="020B0604020202020204" pitchFamily="34" charset="0"/>
              <a:buNone/>
            </a:pPr>
            <a:r>
              <a:rPr lang="en-GB" altLang="en-US"/>
              <a:t>Scoring the winning goal in the World Cup final</a:t>
            </a:r>
          </a:p>
        </p:txBody>
      </p:sp>
      <p:pic>
        <p:nvPicPr>
          <p:cNvPr id="21507" name="Picture 2" descr="File:Polish football fans - Korea 2002 FIFA World Cup.jpg">
            <a:hlinkClick r:id="rId3"/>
            <a:extLst>
              <a:ext uri="{FF2B5EF4-FFF2-40B4-BE49-F238E27FC236}">
                <a16:creationId xmlns:a16="http://schemas.microsoft.com/office/drawing/2014/main" id="{B7402490-38B2-4233-8C4E-29723B303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133600"/>
            <a:ext cx="453548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steplogo.png">
            <a:extLst>
              <a:ext uri="{FF2B5EF4-FFF2-40B4-BE49-F238E27FC236}">
                <a16:creationId xmlns:a16="http://schemas.microsoft.com/office/drawing/2014/main" id="{EF162570-99A7-47C1-8880-6C33C2D72C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NHSlogo.png">
            <a:extLst>
              <a:ext uri="{FF2B5EF4-FFF2-40B4-BE49-F238E27FC236}">
                <a16:creationId xmlns:a16="http://schemas.microsoft.com/office/drawing/2014/main" id="{2EC6C2DA-7B3F-4782-A0A5-252BEEA5C6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a:extLst>
              <a:ext uri="{FF2B5EF4-FFF2-40B4-BE49-F238E27FC236}">
                <a16:creationId xmlns:a16="http://schemas.microsoft.com/office/drawing/2014/main" id="{C36E3E2D-ACC6-490C-B827-4C59B017AB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steptxtw.png">
            <a:extLst>
              <a:ext uri="{FF2B5EF4-FFF2-40B4-BE49-F238E27FC236}">
                <a16:creationId xmlns:a16="http://schemas.microsoft.com/office/drawing/2014/main" id="{0F799F02-F63C-43FE-9174-AF663A20FB1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7ABE0F7-CF04-4221-B5D8-1B52D5563CC1}"/>
              </a:ext>
            </a:extLst>
          </p:cNvPr>
          <p:cNvSpPr>
            <a:spLocks noGrp="1"/>
          </p:cNvSpPr>
          <p:nvPr>
            <p:ph type="title"/>
          </p:nvPr>
        </p:nvSpPr>
        <p:spPr/>
        <p:txBody>
          <a:bodyPr/>
          <a:lstStyle/>
          <a:p>
            <a:pPr eaLnBrk="1" hangingPunct="1"/>
            <a:r>
              <a:rPr lang="en-GB" altLang="en-US"/>
              <a:t>Describe the feeling</a:t>
            </a:r>
          </a:p>
        </p:txBody>
      </p:sp>
      <p:sp>
        <p:nvSpPr>
          <p:cNvPr id="23554" name="Content Placeholder 2">
            <a:extLst>
              <a:ext uri="{FF2B5EF4-FFF2-40B4-BE49-F238E27FC236}">
                <a16:creationId xmlns:a16="http://schemas.microsoft.com/office/drawing/2014/main" id="{C0E1A1FB-01B1-401D-BBC3-3F9FD676E69D}"/>
              </a:ext>
            </a:extLst>
          </p:cNvPr>
          <p:cNvSpPr>
            <a:spLocks noGrp="1"/>
          </p:cNvSpPr>
          <p:nvPr>
            <p:ph idx="1"/>
          </p:nvPr>
        </p:nvSpPr>
        <p:spPr/>
        <p:txBody>
          <a:bodyPr/>
          <a:lstStyle/>
          <a:p>
            <a:pPr eaLnBrk="1" hangingPunct="1">
              <a:buFont typeface="Arial" panose="020B0604020202020204" pitchFamily="34" charset="0"/>
              <a:buNone/>
            </a:pPr>
            <a:r>
              <a:rPr lang="en-GB" altLang="en-US"/>
              <a:t>			      Arguing with a friend or partner</a:t>
            </a:r>
          </a:p>
        </p:txBody>
      </p:sp>
      <p:pic>
        <p:nvPicPr>
          <p:cNvPr id="23555" name="Picture 1">
            <a:extLst>
              <a:ext uri="{FF2B5EF4-FFF2-40B4-BE49-F238E27FC236}">
                <a16:creationId xmlns:a16="http://schemas.microsoft.com/office/drawing/2014/main" id="{B6ED6520-558D-4FA3-8155-38ABBB82DE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420938"/>
            <a:ext cx="529113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steplogo.png">
            <a:extLst>
              <a:ext uri="{FF2B5EF4-FFF2-40B4-BE49-F238E27FC236}">
                <a16:creationId xmlns:a16="http://schemas.microsoft.com/office/drawing/2014/main" id="{E3579C91-84FE-4E89-B40C-9F12F93BF3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NHSlogo.png">
            <a:extLst>
              <a:ext uri="{FF2B5EF4-FFF2-40B4-BE49-F238E27FC236}">
                <a16:creationId xmlns:a16="http://schemas.microsoft.com/office/drawing/2014/main" id="{0913FF80-C9F2-45CC-B421-E59EB1265E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4F4665FB-F637-4C15-9F0D-704BB5539F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steptxtw.png">
            <a:extLst>
              <a:ext uri="{FF2B5EF4-FFF2-40B4-BE49-F238E27FC236}">
                <a16:creationId xmlns:a16="http://schemas.microsoft.com/office/drawing/2014/main" id="{F61A33E5-F3B7-4E58-BFA9-01C3A4FC741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243B2F7-A689-4578-8F88-95EED62F6CB2}"/>
              </a:ext>
            </a:extLst>
          </p:cNvPr>
          <p:cNvSpPr>
            <a:spLocks noGrp="1"/>
          </p:cNvSpPr>
          <p:nvPr>
            <p:ph type="title"/>
          </p:nvPr>
        </p:nvSpPr>
        <p:spPr>
          <a:xfrm>
            <a:off x="457200" y="414338"/>
            <a:ext cx="8229600" cy="1143000"/>
          </a:xfrm>
        </p:spPr>
        <p:txBody>
          <a:bodyPr/>
          <a:lstStyle/>
          <a:p>
            <a:pPr eaLnBrk="1" hangingPunct="1"/>
            <a:r>
              <a:rPr lang="en-GB" altLang="en-US"/>
              <a:t>Describe the feeling</a:t>
            </a:r>
          </a:p>
        </p:txBody>
      </p:sp>
      <p:sp>
        <p:nvSpPr>
          <p:cNvPr id="25602" name="Content Placeholder 2">
            <a:extLst>
              <a:ext uri="{FF2B5EF4-FFF2-40B4-BE49-F238E27FC236}">
                <a16:creationId xmlns:a16="http://schemas.microsoft.com/office/drawing/2014/main" id="{1D94F522-31D3-447C-A212-6F6C364C2354}"/>
              </a:ext>
            </a:extLst>
          </p:cNvPr>
          <p:cNvSpPr>
            <a:spLocks noGrp="1"/>
          </p:cNvSpPr>
          <p:nvPr>
            <p:ph idx="1"/>
          </p:nvPr>
        </p:nvSpPr>
        <p:spPr>
          <a:xfrm>
            <a:off x="457200" y="1600200"/>
            <a:ext cx="8229600" cy="2692400"/>
          </a:xfrm>
        </p:spPr>
        <p:txBody>
          <a:bodyPr/>
          <a:lstStyle/>
          <a:p>
            <a:pPr algn="ctr" eaLnBrk="1" hangingPunct="1">
              <a:buFont typeface="Arial" panose="020B0604020202020204" pitchFamily="34" charset="0"/>
              <a:buNone/>
            </a:pPr>
            <a:r>
              <a:rPr lang="en-GB" altLang="en-US"/>
              <a:t>Sitting an exam</a:t>
            </a:r>
          </a:p>
        </p:txBody>
      </p:sp>
      <p:pic>
        <p:nvPicPr>
          <p:cNvPr id="25603" name="Picture 1">
            <a:extLst>
              <a:ext uri="{FF2B5EF4-FFF2-40B4-BE49-F238E27FC236}">
                <a16:creationId xmlns:a16="http://schemas.microsoft.com/office/drawing/2014/main" id="{37C4CB90-CF92-4E88-9BE8-B4FA0DBD99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349500"/>
            <a:ext cx="584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steplogo.png">
            <a:extLst>
              <a:ext uri="{FF2B5EF4-FFF2-40B4-BE49-F238E27FC236}">
                <a16:creationId xmlns:a16="http://schemas.microsoft.com/office/drawing/2014/main" id="{5DC96A0B-3EB5-42AB-98E1-9494DCAF77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NHSlogo.png">
            <a:extLst>
              <a:ext uri="{FF2B5EF4-FFF2-40B4-BE49-F238E27FC236}">
                <a16:creationId xmlns:a16="http://schemas.microsoft.com/office/drawing/2014/main" id="{8D654B93-7A02-43F7-8B8F-71FD9F3732E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a:extLst>
              <a:ext uri="{FF2B5EF4-FFF2-40B4-BE49-F238E27FC236}">
                <a16:creationId xmlns:a16="http://schemas.microsoft.com/office/drawing/2014/main" id="{410AF949-DA09-4116-A643-4713F1B2FC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steptxtw.png">
            <a:extLst>
              <a:ext uri="{FF2B5EF4-FFF2-40B4-BE49-F238E27FC236}">
                <a16:creationId xmlns:a16="http://schemas.microsoft.com/office/drawing/2014/main" id="{6018228C-DAE0-4D56-85D1-039063E49D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748A8FD7-0DE9-4422-82A3-EDAA92AD0F1A}"/>
              </a:ext>
            </a:extLst>
          </p:cNvPr>
          <p:cNvSpPr>
            <a:spLocks noGrp="1"/>
          </p:cNvSpPr>
          <p:nvPr>
            <p:ph type="title"/>
          </p:nvPr>
        </p:nvSpPr>
        <p:spPr/>
        <p:txBody>
          <a:bodyPr/>
          <a:lstStyle/>
          <a:p>
            <a:pPr eaLnBrk="1" hangingPunct="1"/>
            <a:r>
              <a:rPr lang="en-GB" altLang="en-US"/>
              <a:t>Describe the feeling</a:t>
            </a:r>
          </a:p>
        </p:txBody>
      </p:sp>
      <p:sp>
        <p:nvSpPr>
          <p:cNvPr id="27650" name="Content Placeholder 2">
            <a:extLst>
              <a:ext uri="{FF2B5EF4-FFF2-40B4-BE49-F238E27FC236}">
                <a16:creationId xmlns:a16="http://schemas.microsoft.com/office/drawing/2014/main" id="{2D60A4E9-29D2-4C8B-B950-2ADCA4F4CDED}"/>
              </a:ext>
            </a:extLst>
          </p:cNvPr>
          <p:cNvSpPr>
            <a:spLocks noGrp="1"/>
          </p:cNvSpPr>
          <p:nvPr>
            <p:ph idx="1"/>
          </p:nvPr>
        </p:nvSpPr>
        <p:spPr/>
        <p:txBody>
          <a:bodyPr/>
          <a:lstStyle/>
          <a:p>
            <a:pPr algn="ctr" eaLnBrk="1" hangingPunct="1">
              <a:buFont typeface="Arial" panose="020B0604020202020204" pitchFamily="34" charset="0"/>
              <a:buNone/>
            </a:pPr>
            <a:r>
              <a:rPr lang="en-GB" altLang="en-US"/>
              <a:t>Winning the lottery</a:t>
            </a:r>
          </a:p>
        </p:txBody>
      </p:sp>
      <p:pic>
        <p:nvPicPr>
          <p:cNvPr id="27651" name="Picture 5">
            <a:extLst>
              <a:ext uri="{FF2B5EF4-FFF2-40B4-BE49-F238E27FC236}">
                <a16:creationId xmlns:a16="http://schemas.microsoft.com/office/drawing/2014/main" id="{9209F85A-9755-4982-8159-04390BFC6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25663"/>
            <a:ext cx="3240087"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steplogo.png">
            <a:extLst>
              <a:ext uri="{FF2B5EF4-FFF2-40B4-BE49-F238E27FC236}">
                <a16:creationId xmlns:a16="http://schemas.microsoft.com/office/drawing/2014/main" id="{AB94C38F-3688-4EC6-9ED5-AD9A16EE2A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NHSlogo.png">
            <a:extLst>
              <a:ext uri="{FF2B5EF4-FFF2-40B4-BE49-F238E27FC236}">
                <a16:creationId xmlns:a16="http://schemas.microsoft.com/office/drawing/2014/main" id="{EA986A61-739B-4F47-9736-C1C18DFC72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7">
            <a:extLst>
              <a:ext uri="{FF2B5EF4-FFF2-40B4-BE49-F238E27FC236}">
                <a16:creationId xmlns:a16="http://schemas.microsoft.com/office/drawing/2014/main" id="{41645B55-85CF-4E2F-AED9-2CB7C9B927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8" descr="steptxtw.png">
            <a:extLst>
              <a:ext uri="{FF2B5EF4-FFF2-40B4-BE49-F238E27FC236}">
                <a16:creationId xmlns:a16="http://schemas.microsoft.com/office/drawing/2014/main" id="{8E36BA19-E398-4CEC-956D-82ADD8C2646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9476A480-DF7E-42C2-857C-C682C5CFB0CD}"/>
              </a:ext>
            </a:extLst>
          </p:cNvPr>
          <p:cNvSpPr>
            <a:spLocks noGrp="1"/>
          </p:cNvSpPr>
          <p:nvPr>
            <p:ph type="title"/>
          </p:nvPr>
        </p:nvSpPr>
        <p:spPr/>
        <p:txBody>
          <a:bodyPr/>
          <a:lstStyle/>
          <a:p>
            <a:r>
              <a:rPr lang="en-GB" altLang="en-US"/>
              <a:t>‘Stressful’ or ‘happy’? </a:t>
            </a:r>
          </a:p>
        </p:txBody>
      </p:sp>
      <p:pic>
        <p:nvPicPr>
          <p:cNvPr id="29698" name="Picture 5">
            <a:extLst>
              <a:ext uri="{FF2B5EF4-FFF2-40B4-BE49-F238E27FC236}">
                <a16:creationId xmlns:a16="http://schemas.microsoft.com/office/drawing/2014/main" id="{2DCA667B-FECA-4042-B0A0-5CD906EFC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557338"/>
            <a:ext cx="17272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File:Polish football fans - Korea 2002 FIFA World Cup.jpg">
            <a:hlinkClick r:id="rId3"/>
            <a:extLst>
              <a:ext uri="{FF2B5EF4-FFF2-40B4-BE49-F238E27FC236}">
                <a16:creationId xmlns:a16="http://schemas.microsoft.com/office/drawing/2014/main" id="{F0C4F535-C5A6-4A9B-85E8-0379A7D50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94" t="-1080"/>
          <a:stretch>
            <a:fillRect/>
          </a:stretch>
        </p:blipFill>
        <p:spPr bwMode="auto">
          <a:xfrm>
            <a:off x="6350000" y="1557338"/>
            <a:ext cx="23256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Dog">
            <a:hlinkClick r:id="rId5"/>
            <a:extLst>
              <a:ext uri="{FF2B5EF4-FFF2-40B4-BE49-F238E27FC236}">
                <a16:creationId xmlns:a16="http://schemas.microsoft.com/office/drawing/2014/main" id="{0CE4DA0C-6D32-4B08-B5D2-1165FCEF4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933825"/>
            <a:ext cx="27574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a:extLst>
              <a:ext uri="{FF2B5EF4-FFF2-40B4-BE49-F238E27FC236}">
                <a16:creationId xmlns:a16="http://schemas.microsoft.com/office/drawing/2014/main" id="{6CB260AE-8BE9-464F-830E-5617C9C76B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3933825"/>
            <a:ext cx="26495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a:extLst>
              <a:ext uri="{FF2B5EF4-FFF2-40B4-BE49-F238E27FC236}">
                <a16:creationId xmlns:a16="http://schemas.microsoft.com/office/drawing/2014/main" id="{40291FF1-22D0-4DB8-92E1-3B6E7E1E4526}"/>
              </a:ext>
            </a:extLst>
          </p:cNvPr>
          <p:cNvPicPr>
            <a:picLocks noChangeAspect="1"/>
          </p:cNvPicPr>
          <p:nvPr/>
        </p:nvPicPr>
        <p:blipFill>
          <a:blip r:embed="rId8">
            <a:extLst>
              <a:ext uri="{28A0092B-C50C-407E-A947-70E740481C1C}">
                <a14:useLocalDpi xmlns:a14="http://schemas.microsoft.com/office/drawing/2010/main" val="0"/>
              </a:ext>
            </a:extLst>
          </a:blip>
          <a:srcRect l="26921" t="2315" r="-2429" b="11038"/>
          <a:stretch>
            <a:fillRect/>
          </a:stretch>
        </p:blipFill>
        <p:spPr bwMode="auto">
          <a:xfrm>
            <a:off x="6372225" y="3933825"/>
            <a:ext cx="236537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a:extLst>
              <a:ext uri="{FF2B5EF4-FFF2-40B4-BE49-F238E27FC236}">
                <a16:creationId xmlns:a16="http://schemas.microsoft.com/office/drawing/2014/main" id="{62207D3E-E411-4C93-A079-73F038096E2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313" y="1557338"/>
            <a:ext cx="2759075"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descr="steplogo.png">
            <a:extLst>
              <a:ext uri="{FF2B5EF4-FFF2-40B4-BE49-F238E27FC236}">
                <a16:creationId xmlns:a16="http://schemas.microsoft.com/office/drawing/2014/main" id="{7273E6C7-C7BA-4391-BB4C-4A103DB0E31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3213" y="284163"/>
            <a:ext cx="16668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5" descr="NHSlogo.png">
            <a:extLst>
              <a:ext uri="{FF2B5EF4-FFF2-40B4-BE49-F238E27FC236}">
                <a16:creationId xmlns:a16="http://schemas.microsoft.com/office/drawing/2014/main" id="{7549437F-F48C-4D12-9B39-D1374428EEC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58063" y="492125"/>
            <a:ext cx="13335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7">
            <a:extLst>
              <a:ext uri="{FF2B5EF4-FFF2-40B4-BE49-F238E27FC236}">
                <a16:creationId xmlns:a16="http://schemas.microsoft.com/office/drawing/2014/main" id="{298F7B71-E3FE-479A-9DAE-12E2AFF01C6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6264275"/>
            <a:ext cx="9180513"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8" descr="steptxtw.png">
            <a:extLst>
              <a:ext uri="{FF2B5EF4-FFF2-40B4-BE49-F238E27FC236}">
                <a16:creationId xmlns:a16="http://schemas.microsoft.com/office/drawing/2014/main" id="{9221987D-3B94-4BEC-8D19-EFD767E01C6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43238" y="6381750"/>
            <a:ext cx="332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1171</Words>
  <Application>Microsoft Office PowerPoint</Application>
  <PresentationFormat>On-screen Show (4:3)</PresentationFormat>
  <Paragraphs>152</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MS PGothic</vt:lpstr>
      <vt:lpstr>Calibri</vt:lpstr>
      <vt:lpstr>Office Theme</vt:lpstr>
      <vt:lpstr>Topic 4:  Working to help young people deal with their problems </vt:lpstr>
      <vt:lpstr>PowerPoint Presentation</vt:lpstr>
      <vt:lpstr>Describe the feeling</vt:lpstr>
      <vt:lpstr>Describe the feeling </vt:lpstr>
      <vt:lpstr>Describe the feeling</vt:lpstr>
      <vt:lpstr>Describe the feeling</vt:lpstr>
      <vt:lpstr>Describe the feeling</vt:lpstr>
      <vt:lpstr>Describe the feeling</vt:lpstr>
      <vt:lpstr>‘Stressful’ or ‘happy’? </vt:lpstr>
      <vt:lpstr>Feelings</vt:lpstr>
      <vt:lpstr>PowerPoint Presentation</vt:lpstr>
      <vt:lpstr>Examples of stress</vt:lpstr>
      <vt:lpstr>Maintaining  mental health</vt:lpstr>
      <vt:lpstr>PowerPoint Presentation</vt:lpstr>
      <vt:lpstr>PowerPoint Presentation</vt:lpstr>
      <vt:lpstr>PowerPoint Presentation</vt:lpstr>
      <vt:lpstr>     </vt:lpstr>
      <vt:lpstr>     </vt:lpstr>
      <vt:lpstr>PowerPoint Presentation</vt:lpstr>
      <vt:lpstr>What is body image?</vt:lpstr>
      <vt:lpstr>Your task</vt:lpstr>
      <vt:lpstr>Young people’s  perception of body image</vt:lpstr>
      <vt:lpstr>What influences  young people’s  perceptions of body image?</vt:lpstr>
      <vt:lpstr>What influences  young people’s  perceptions of body image?</vt:lpstr>
      <vt:lpstr>PowerPoint Presentation</vt:lpstr>
      <vt:lpstr>Getting help</vt:lpstr>
      <vt:lpstr>Helping young people</vt:lpstr>
      <vt:lpstr>Helping young people</vt:lpstr>
      <vt:lpstr>Your challenge</vt:lpstr>
      <vt:lpstr>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Darren Aldrich</cp:lastModifiedBy>
  <cp:revision>146</cp:revision>
  <dcterms:created xsi:type="dcterms:W3CDTF">2011-08-08T09:29:30Z</dcterms:created>
  <dcterms:modified xsi:type="dcterms:W3CDTF">2019-03-12T10:21:18Z</dcterms:modified>
</cp:coreProperties>
</file>