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3.xml" ContentType="application/vnd.openxmlformats-officedocument.theme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4.xml" ContentType="application/vnd.openxmlformats-officedocument.theme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5.xml" ContentType="application/vnd.openxmlformats-officedocument.theme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theme/theme6.xml" ContentType="application/vnd.openxmlformats-officedocument.theme+xml"/>
  <Override PartName="/ppt/theme/theme7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  <p:sldMasterId id="2147483664" r:id="rId5"/>
    <p:sldMasterId id="2147483671" r:id="rId6"/>
    <p:sldMasterId id="2147483675" r:id="rId7"/>
    <p:sldMasterId id="2147483682" r:id="rId8"/>
    <p:sldMasterId id="2147483690" r:id="rId9"/>
  </p:sldMasterIdLst>
  <p:notesMasterIdLst>
    <p:notesMasterId r:id="rId21"/>
  </p:notesMasterIdLst>
  <p:sldIdLst>
    <p:sldId id="358" r:id="rId10"/>
    <p:sldId id="359" r:id="rId11"/>
    <p:sldId id="376" r:id="rId12"/>
    <p:sldId id="361" r:id="rId13"/>
    <p:sldId id="362" r:id="rId14"/>
    <p:sldId id="371" r:id="rId15"/>
    <p:sldId id="368" r:id="rId16"/>
    <p:sldId id="370" r:id="rId17"/>
    <p:sldId id="372" r:id="rId18"/>
    <p:sldId id="373" r:id="rId19"/>
    <p:sldId id="374" r:id="rId2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Jack du Pille" initials="JdP" lastIdx="12" clrIdx="0">
    <p:extLst>
      <p:ext uri="{19B8F6BF-5375-455C-9EA6-DF929625EA0E}">
        <p15:presenceInfo xmlns:p15="http://schemas.microsoft.com/office/powerpoint/2012/main" userId="Jack du Pille" providerId="None"/>
      </p:ext>
    </p:extLst>
  </p:cmAuthor>
  <p:cmAuthor id="2" name="Darren Aldrich" initials="DA" lastIdx="1" clrIdx="1">
    <p:extLst>
      <p:ext uri="{19B8F6BF-5375-455C-9EA6-DF929625EA0E}">
        <p15:presenceInfo xmlns:p15="http://schemas.microsoft.com/office/powerpoint/2012/main" userId="Darren Aldrich" providerId="None"/>
      </p:ext>
    </p:extLst>
  </p:cmAuthor>
  <p:cmAuthor id="3" name="Jack du Pille" initials="JdP [2]" lastIdx="6" clrIdx="2">
    <p:extLst>
      <p:ext uri="{19B8F6BF-5375-455C-9EA6-DF929625EA0E}">
        <p15:presenceInfo xmlns:p15="http://schemas.microsoft.com/office/powerpoint/2012/main" userId="S::jack@hopscotchconsulting.co.uk::98120998-b7f0-47a0-9ad7-bc2b5d1536f0" providerId="AD"/>
      </p:ext>
    </p:extLst>
  </p:cmAuthor>
  <p:cmAuthor id="4" name="Ed Lang" initials="EL" lastIdx="10" clrIdx="3">
    <p:extLst>
      <p:ext uri="{19B8F6BF-5375-455C-9EA6-DF929625EA0E}">
        <p15:presenceInfo xmlns:p15="http://schemas.microsoft.com/office/powerpoint/2012/main" userId="Ed Lang" providerId="None"/>
      </p:ext>
    </p:extLst>
  </p:cmAuthor>
  <p:cmAuthor id="5" name="Tarin Ayres" initials="TA" lastIdx="2" clrIdx="4">
    <p:extLst>
      <p:ext uri="{19B8F6BF-5375-455C-9EA6-DF929625EA0E}">
        <p15:presenceInfo xmlns:p15="http://schemas.microsoft.com/office/powerpoint/2012/main" userId="S::tarin@hopscotchconsulting.co.uk::63f3a472-4a0b-4567-9bcf-714e8e134b4d" providerId="AD"/>
      </p:ext>
    </p:extLst>
  </p:cmAuthor>
  <p:cmAuthor id="6" name="Louise Grocott" initials="LG" lastIdx="1" clrIdx="5">
    <p:extLst>
      <p:ext uri="{19B8F6BF-5375-455C-9EA6-DF929625EA0E}">
        <p15:presenceInfo xmlns:p15="http://schemas.microsoft.com/office/powerpoint/2012/main" userId="S::louise.grocott@hee.nhs.uk::1f6fbb5a-43c4-4cb6-998a-780ad9620db9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7AC3"/>
    <a:srgbClr val="89898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0AAA5D0-2E93-54B2-3B6F-1D64B3558A21}" v="1" dt="2020-04-17T15:41:10.926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60"/>
    <p:restoredTop sz="94664"/>
  </p:normalViewPr>
  <p:slideViewPr>
    <p:cSldViewPr>
      <p:cViewPr varScale="1">
        <p:scale>
          <a:sx n="62" d="100"/>
          <a:sy n="62" d="100"/>
        </p:scale>
        <p:origin x="1388" y="5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5.xml"/><Relationship Id="rId13" Type="http://schemas.openxmlformats.org/officeDocument/2006/relationships/slide" Target="slides/slide4.xml"/><Relationship Id="rId18" Type="http://schemas.openxmlformats.org/officeDocument/2006/relationships/slide" Target="slides/slide9.xml"/><Relationship Id="rId26" Type="http://schemas.openxmlformats.org/officeDocument/2006/relationships/tableStyles" Target="tableStyles.xml"/><Relationship Id="rId3" Type="http://schemas.openxmlformats.org/officeDocument/2006/relationships/customXml" Target="../customXml/item3.xml"/><Relationship Id="rId21" Type="http://schemas.openxmlformats.org/officeDocument/2006/relationships/notesMaster" Target="notesMasters/notesMaster1.xml"/><Relationship Id="rId7" Type="http://schemas.openxmlformats.org/officeDocument/2006/relationships/slideMaster" Target="slideMasters/slideMaster4.xml"/><Relationship Id="rId12" Type="http://schemas.openxmlformats.org/officeDocument/2006/relationships/slide" Target="slides/slide3.xml"/><Relationship Id="rId17" Type="http://schemas.openxmlformats.org/officeDocument/2006/relationships/slide" Target="slides/slide8.xml"/><Relationship Id="rId25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7.xml"/><Relationship Id="rId20" Type="http://schemas.openxmlformats.org/officeDocument/2006/relationships/slide" Target="slides/slide11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2.xml"/><Relationship Id="rId24" Type="http://schemas.openxmlformats.org/officeDocument/2006/relationships/viewProps" Target="viewProp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6.xml"/><Relationship Id="rId23" Type="http://schemas.openxmlformats.org/officeDocument/2006/relationships/presProps" Target="presProps.xml"/><Relationship Id="rId28" Type="http://schemas.microsoft.com/office/2015/10/relationships/revisionInfo" Target="revisionInfo.xml"/><Relationship Id="rId10" Type="http://schemas.openxmlformats.org/officeDocument/2006/relationships/slide" Target="slides/slide1.xml"/><Relationship Id="rId19" Type="http://schemas.openxmlformats.org/officeDocument/2006/relationships/slide" Target="slides/slide10.xml"/><Relationship Id="rId4" Type="http://schemas.openxmlformats.org/officeDocument/2006/relationships/slideMaster" Target="slideMasters/slideMaster1.xml"/><Relationship Id="rId9" Type="http://schemas.openxmlformats.org/officeDocument/2006/relationships/slideMaster" Target="slideMasters/slideMaster6.xml"/><Relationship Id="rId14" Type="http://schemas.openxmlformats.org/officeDocument/2006/relationships/slide" Target="slides/slide5.xml"/><Relationship Id="rId22" Type="http://schemas.openxmlformats.org/officeDocument/2006/relationships/commentAuthors" Target="commentAuthors.xml"/><Relationship Id="rId27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Louise Grocott" userId="S::louise.grocott@hee.nhs.uk::1f6fbb5a-43c4-4cb6-998a-780ad9620db9" providerId="AD" clId="Web-{10AAA5D0-2E93-54B2-3B6F-1D64B3558A21}"/>
    <pc:docChg chg="">
      <pc:chgData name="Louise Grocott" userId="S::louise.grocott@hee.nhs.uk::1f6fbb5a-43c4-4cb6-998a-780ad9620db9" providerId="AD" clId="Web-{10AAA5D0-2E93-54B2-3B6F-1D64B3558A21}" dt="2020-04-17T15:41:10.926" v="0"/>
      <pc:docMkLst>
        <pc:docMk/>
      </pc:docMkLst>
      <pc:sldChg chg="addCm">
        <pc:chgData name="Louise Grocott" userId="S::louise.grocott@hee.nhs.uk::1f6fbb5a-43c4-4cb6-998a-780ad9620db9" providerId="AD" clId="Web-{10AAA5D0-2E93-54B2-3B6F-1D64B3558A21}" dt="2020-04-17T15:41:10.926" v="0"/>
        <pc:sldMkLst>
          <pc:docMk/>
          <pc:sldMk cId="140048866" sldId="370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20ED96C-B4B9-45A7-9C43-9FB27A4B53DE}" type="datetimeFigureOut">
              <a:rPr lang="en-GB" smtClean="0"/>
              <a:pPr/>
              <a:t>23/04/2020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F1C54C8-35FE-4613-A55E-0CB2BFA199D7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846784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4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5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6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2105594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>
              <a:defRPr sz="5400" b="1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237038"/>
            <a:ext cx="6400800" cy="861067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dirty="0"/>
              <a:t>Click to edit Master subtitle style</a:t>
            </a:r>
            <a:endParaRPr lang="en-US" dirty="0"/>
          </a:p>
        </p:txBody>
      </p:sp>
      <p:sp>
        <p:nvSpPr>
          <p:cNvPr id="5" name="Subtitle 2"/>
          <p:cNvSpPr txBox="1">
            <a:spLocks/>
          </p:cNvSpPr>
          <p:nvPr userDrawn="1"/>
        </p:nvSpPr>
        <p:spPr>
          <a:xfrm>
            <a:off x="222023" y="6411769"/>
            <a:ext cx="8672394" cy="33745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/>
              <a:buNone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marR="0" indent="0" algn="ctr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4"/>
              </a:buClr>
              <a:buSzTx/>
              <a:buFont typeface="Arial"/>
              <a:buNone/>
              <a:tabLst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srgbClr val="007AC3"/>
              </a:buClr>
            </a:pPr>
            <a:r>
              <a:rPr lang="en-GB" sz="1600" b="1" dirty="0" err="1">
                <a:solidFill>
                  <a:schemeClr val="bg1"/>
                </a:solidFill>
              </a:rPr>
              <a:t>www.stepintothenhs.nhs.uk</a:t>
            </a:r>
            <a:r>
              <a:rPr lang="en-GB" sz="1600" b="1" dirty="0">
                <a:solidFill>
                  <a:schemeClr val="bg1"/>
                </a:solidFill>
              </a:rPr>
              <a:t>/primary-schools</a:t>
            </a:r>
            <a:endParaRPr lang="en-US" sz="1600" b="1" dirty="0">
              <a:solidFill>
                <a:schemeClr val="bg1"/>
              </a:solidFill>
            </a:endParaRPr>
          </a:p>
        </p:txBody>
      </p:sp>
      <p:pic>
        <p:nvPicPr>
          <p:cNvPr id="6" name="Picture 5" descr="step_into_NHS_P_PP_icons_Together_strapline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6651" y="6025379"/>
            <a:ext cx="4174030" cy="4805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30814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2097731"/>
          </a:xfrm>
          <a:prstGeom prst="rect">
            <a:avLst/>
          </a:prstGeom>
          <a:effectLst/>
        </p:spPr>
        <p:txBody>
          <a:bodyPr/>
          <a:lstStyle>
            <a:lvl1pPr>
              <a:defRPr sz="5400" b="1">
                <a:solidFill>
                  <a:schemeClr val="tx1"/>
                </a:solidFill>
              </a:defRPr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228156"/>
            <a:ext cx="6400800" cy="754501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rgbClr val="000000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dirty="0"/>
              <a:t>Click to edit Master subtitle style</a:t>
            </a:r>
            <a:endParaRPr lang="en-US" dirty="0"/>
          </a:p>
        </p:txBody>
      </p:sp>
      <p:sp>
        <p:nvSpPr>
          <p:cNvPr id="5" name="Subtitle 2"/>
          <p:cNvSpPr txBox="1">
            <a:spLocks/>
          </p:cNvSpPr>
          <p:nvPr userDrawn="1"/>
        </p:nvSpPr>
        <p:spPr>
          <a:xfrm>
            <a:off x="222023" y="6411769"/>
            <a:ext cx="8672394" cy="33745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/>
              <a:buNone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marR="0" indent="0" algn="ctr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4"/>
              </a:buClr>
              <a:buSzTx/>
              <a:buFont typeface="Arial"/>
              <a:buNone/>
              <a:tabLst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srgbClr val="007AC3"/>
              </a:buClr>
            </a:pPr>
            <a:r>
              <a:rPr lang="en-GB" sz="1600" b="1" dirty="0" err="1">
                <a:solidFill>
                  <a:prstClr val="black"/>
                </a:solidFill>
              </a:rPr>
              <a:t>www.stepintothenhs.nhs.uk</a:t>
            </a:r>
            <a:r>
              <a:rPr lang="en-GB" sz="1600" b="1" dirty="0">
                <a:solidFill>
                  <a:prstClr val="black"/>
                </a:solidFill>
              </a:rPr>
              <a:t>/primary-schools</a:t>
            </a:r>
            <a:endParaRPr lang="en-US" sz="1600" b="1" dirty="0">
              <a:solidFill>
                <a:prstClr val="black"/>
              </a:solidFill>
            </a:endParaRPr>
          </a:p>
        </p:txBody>
      </p:sp>
      <p:pic>
        <p:nvPicPr>
          <p:cNvPr id="6" name="Picture 5" descr="step_into_NHS_P_PP_icons_Together_strapline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6651" y="6025379"/>
            <a:ext cx="4174030" cy="4805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93780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414741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09599" y="2023729"/>
            <a:ext cx="7875837" cy="3818138"/>
          </a:xfrm>
          <a:prstGeom prst="rect">
            <a:avLst/>
          </a:prstGeom>
          <a:ln w="76200" cmpd="sng">
            <a:solidFill>
              <a:srgbClr val="FFFFFF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5987447"/>
            <a:ext cx="7875837" cy="60711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 b="1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94192859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>
            <a:lvl1pPr>
              <a:defRPr sz="4400" b="1"/>
            </a:lvl1pPr>
          </a:lstStyle>
          <a:p>
            <a:r>
              <a:rPr lang="en-US" sz="4000" dirty="0">
                <a:solidFill>
                  <a:schemeClr val="accent1"/>
                </a:solidFill>
                <a:latin typeface="+mj-lt"/>
              </a:rPr>
              <a:t>Headline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dirty="0"/>
              <a:t>Click to edit Master subtitle style</a:t>
            </a:r>
            <a:endParaRPr lang="en-US" dirty="0"/>
          </a:p>
        </p:txBody>
      </p:sp>
      <p:sp>
        <p:nvSpPr>
          <p:cNvPr id="5" name="Subtitle 2"/>
          <p:cNvSpPr txBox="1">
            <a:spLocks/>
          </p:cNvSpPr>
          <p:nvPr userDrawn="1"/>
        </p:nvSpPr>
        <p:spPr>
          <a:xfrm>
            <a:off x="222023" y="6411769"/>
            <a:ext cx="8672394" cy="33745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/>
              <a:buNone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marR="0" indent="0" algn="ctr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4"/>
              </a:buClr>
              <a:buSzTx/>
              <a:buFont typeface="Arial"/>
              <a:buNone/>
              <a:tabLst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srgbClr val="007AC3"/>
              </a:buClr>
            </a:pPr>
            <a:r>
              <a:rPr lang="en-GB" sz="1600" b="1" dirty="0" err="1">
                <a:solidFill>
                  <a:srgbClr val="007AC3"/>
                </a:solidFill>
              </a:rPr>
              <a:t>www.stepintothenhs.nhs.uk</a:t>
            </a:r>
            <a:r>
              <a:rPr lang="en-GB" sz="1600" b="1" dirty="0">
                <a:solidFill>
                  <a:srgbClr val="007AC3"/>
                </a:solidFill>
              </a:rPr>
              <a:t>/primary-schools</a:t>
            </a:r>
            <a:endParaRPr lang="en-US" sz="1600" b="1" dirty="0">
              <a:solidFill>
                <a:srgbClr val="007AC3"/>
              </a:solidFill>
            </a:endParaRPr>
          </a:p>
        </p:txBody>
      </p:sp>
      <p:pic>
        <p:nvPicPr>
          <p:cNvPr id="6" name="Picture 5" descr="step_into_NHS_P_PP_icons_Together_strapline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6651" y="6025379"/>
            <a:ext cx="4174030" cy="4805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919553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459911"/>
            <a:ext cx="8229600" cy="3738710"/>
          </a:xfrm>
        </p:spPr>
        <p:txBody>
          <a:bodyPr/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5" name="Title 1"/>
          <p:cNvSpPr>
            <a:spLocks noGrp="1"/>
          </p:cNvSpPr>
          <p:nvPr>
            <p:ph type="ctrTitle" hasCustomPrompt="1"/>
          </p:nvPr>
        </p:nvSpPr>
        <p:spPr>
          <a:xfrm>
            <a:off x="457200" y="1616260"/>
            <a:ext cx="8229600" cy="843652"/>
          </a:xfrm>
          <a:prstGeom prst="rect">
            <a:avLst/>
          </a:prstGeom>
        </p:spPr>
        <p:txBody>
          <a:bodyPr/>
          <a:lstStyle>
            <a:lvl1pPr algn="l">
              <a:defRPr sz="4400" b="1">
                <a:solidFill>
                  <a:srgbClr val="000000"/>
                </a:solidFill>
              </a:defRPr>
            </a:lvl1pPr>
          </a:lstStyle>
          <a:p>
            <a:r>
              <a:rPr lang="en-US" sz="4000" dirty="0">
                <a:solidFill>
                  <a:schemeClr val="accent1"/>
                </a:solidFill>
                <a:latin typeface="+mj-lt"/>
              </a:rPr>
              <a:t>Headline</a:t>
            </a:r>
          </a:p>
        </p:txBody>
      </p:sp>
    </p:spTree>
    <p:extLst>
      <p:ext uri="{BB962C8B-B14F-4D97-AF65-F5344CB8AC3E}">
        <p14:creationId xmlns:p14="http://schemas.microsoft.com/office/powerpoint/2010/main" val="243307133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623870"/>
            <a:ext cx="4038600" cy="350229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623870"/>
            <a:ext cx="4038600" cy="350229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5" name="Title 1"/>
          <p:cNvSpPr txBox="1">
            <a:spLocks/>
          </p:cNvSpPr>
          <p:nvPr userDrawn="1"/>
        </p:nvSpPr>
        <p:spPr>
          <a:xfrm>
            <a:off x="457200" y="1616260"/>
            <a:ext cx="8001000" cy="843652"/>
          </a:xfrm>
          <a:prstGeom prst="rect">
            <a:avLst/>
          </a:prstGeom>
        </p:spPr>
        <p:txBody>
          <a:bodyPr/>
          <a:lstStyle>
            <a:lvl1pPr algn="l" defTabSz="457200" rtl="0" eaLnBrk="1" latinLnBrk="0" hangingPunct="1">
              <a:spcBef>
                <a:spcPct val="0"/>
              </a:spcBef>
              <a:buNone/>
              <a:defRPr sz="4400" b="1" kern="1200">
                <a:solidFill>
                  <a:srgbClr val="000000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dirty="0">
                <a:solidFill>
                  <a:srgbClr val="007AC3"/>
                </a:solidFill>
              </a:rPr>
              <a:t>Headline</a:t>
            </a:r>
          </a:p>
        </p:txBody>
      </p:sp>
    </p:spTree>
    <p:extLst>
      <p:ext uri="{BB962C8B-B14F-4D97-AF65-F5344CB8AC3E}">
        <p14:creationId xmlns:p14="http://schemas.microsoft.com/office/powerpoint/2010/main" val="174861273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623870"/>
            <a:ext cx="4038600" cy="350229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0684120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3713947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28034" y="1605024"/>
            <a:ext cx="7920526" cy="4124223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1055" y="5820932"/>
            <a:ext cx="7927505" cy="804862"/>
          </a:xfrm>
        </p:spPr>
        <p:txBody>
          <a:bodyPr>
            <a:normAutofit/>
          </a:bodyPr>
          <a:lstStyle>
            <a:lvl1pPr marL="0" indent="0">
              <a:buNone/>
              <a:defRPr sz="1800" b="1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14571030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>
            <a:lvl1pPr>
              <a:defRPr sz="4000" b="1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dirty="0"/>
              <a:t>Click to edit Master subtitle style</a:t>
            </a:r>
            <a:endParaRPr lang="en-US" dirty="0"/>
          </a:p>
        </p:txBody>
      </p:sp>
      <p:sp>
        <p:nvSpPr>
          <p:cNvPr id="6" name="Subtitle 2"/>
          <p:cNvSpPr txBox="1">
            <a:spLocks/>
          </p:cNvSpPr>
          <p:nvPr userDrawn="1"/>
        </p:nvSpPr>
        <p:spPr>
          <a:xfrm>
            <a:off x="222023" y="6411769"/>
            <a:ext cx="8672394" cy="33745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/>
              <a:buNone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marR="0" indent="0" algn="ctr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4"/>
              </a:buClr>
              <a:buSzTx/>
              <a:buFont typeface="Arial"/>
              <a:buNone/>
              <a:tabLst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srgbClr val="095FC3"/>
              </a:buClr>
            </a:pPr>
            <a:r>
              <a:rPr lang="en-GB" sz="1600" b="1" dirty="0" err="1">
                <a:solidFill>
                  <a:prstClr val="white"/>
                </a:solidFill>
              </a:rPr>
              <a:t>www.stepintothenhs.nhs.uk</a:t>
            </a:r>
            <a:r>
              <a:rPr lang="en-GB" sz="1600" b="1" dirty="0">
                <a:solidFill>
                  <a:prstClr val="white"/>
                </a:solidFill>
              </a:rPr>
              <a:t>/primary-schools</a:t>
            </a:r>
            <a:endParaRPr lang="en-US" sz="1600" b="1" dirty="0">
              <a:solidFill>
                <a:prstClr val="white"/>
              </a:solidFill>
            </a:endParaRPr>
          </a:p>
        </p:txBody>
      </p:sp>
      <p:pic>
        <p:nvPicPr>
          <p:cNvPr id="8" name="Picture 7" descr="step_into_NHS_P_PP_icons_Strapline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22525" y="6017434"/>
            <a:ext cx="4238155" cy="52347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8221631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5337662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459038"/>
            <a:ext cx="8229600" cy="3667125"/>
          </a:xfrm>
          <a:prstGeom prst="rect">
            <a:avLst/>
          </a:prstGeom>
        </p:spPr>
        <p:txBody>
          <a:bodyPr/>
          <a:lstStyle>
            <a:lvl1pPr>
              <a:buClr>
                <a:schemeClr val="accent2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accent2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accent2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accent2"/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accent2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6" name="Title 1"/>
          <p:cNvSpPr>
            <a:spLocks noGrp="1"/>
          </p:cNvSpPr>
          <p:nvPr>
            <p:ph type="ctrTitle"/>
          </p:nvPr>
        </p:nvSpPr>
        <p:spPr>
          <a:xfrm>
            <a:off x="457200" y="1792965"/>
            <a:ext cx="8229600" cy="666073"/>
          </a:xfrm>
          <a:prstGeom prst="rect">
            <a:avLst/>
          </a:prstGeom>
        </p:spPr>
        <p:txBody>
          <a:bodyPr/>
          <a:lstStyle>
            <a:lvl1pPr algn="l">
              <a:defRPr sz="4000" b="1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7974522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651783"/>
            <a:ext cx="4038600" cy="3474380"/>
          </a:xfrm>
          <a:prstGeom prst="rect">
            <a:avLst/>
          </a:prstGeom>
        </p:spPr>
        <p:txBody>
          <a:bodyPr/>
          <a:lstStyle>
            <a:lvl1pPr>
              <a:buClr>
                <a:schemeClr val="accent2"/>
              </a:buClr>
              <a:defRPr sz="2800">
                <a:solidFill>
                  <a:schemeClr val="bg1"/>
                </a:solidFill>
              </a:defRPr>
            </a:lvl1pPr>
            <a:lvl2pPr>
              <a:buClr>
                <a:schemeClr val="accent2"/>
              </a:buClr>
              <a:defRPr sz="2400">
                <a:solidFill>
                  <a:schemeClr val="bg1"/>
                </a:solidFill>
              </a:defRPr>
            </a:lvl2pPr>
            <a:lvl3pPr>
              <a:buClr>
                <a:schemeClr val="accent2"/>
              </a:buClr>
              <a:defRPr sz="2000">
                <a:solidFill>
                  <a:schemeClr val="bg1"/>
                </a:solidFill>
              </a:defRPr>
            </a:lvl3pPr>
            <a:lvl4pPr>
              <a:buClr>
                <a:schemeClr val="accent2"/>
              </a:buClr>
              <a:defRPr sz="1800">
                <a:solidFill>
                  <a:schemeClr val="bg1"/>
                </a:solidFill>
              </a:defRPr>
            </a:lvl4pPr>
            <a:lvl5pPr>
              <a:buClr>
                <a:schemeClr val="accent2"/>
              </a:buClr>
              <a:defRPr sz="1800">
                <a:solidFill>
                  <a:schemeClr val="bg1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651783"/>
            <a:ext cx="4038600" cy="3474380"/>
          </a:xfrm>
          <a:prstGeom prst="rect">
            <a:avLst/>
          </a:prstGeom>
        </p:spPr>
        <p:txBody>
          <a:bodyPr/>
          <a:lstStyle>
            <a:lvl1pPr>
              <a:buClr>
                <a:schemeClr val="accent2"/>
              </a:buClr>
              <a:defRPr sz="2800">
                <a:solidFill>
                  <a:srgbClr val="FFFFFF"/>
                </a:solidFill>
              </a:defRPr>
            </a:lvl1pPr>
            <a:lvl2pPr>
              <a:buClr>
                <a:schemeClr val="accent2"/>
              </a:buClr>
              <a:defRPr sz="2400">
                <a:solidFill>
                  <a:srgbClr val="FFFFFF"/>
                </a:solidFill>
              </a:defRPr>
            </a:lvl2pPr>
            <a:lvl3pPr>
              <a:buClr>
                <a:schemeClr val="accent2"/>
              </a:buClr>
              <a:defRPr sz="2000">
                <a:solidFill>
                  <a:srgbClr val="FFFFFF"/>
                </a:solidFill>
              </a:defRPr>
            </a:lvl3pPr>
            <a:lvl4pPr>
              <a:buClr>
                <a:schemeClr val="accent2"/>
              </a:buClr>
              <a:defRPr sz="1800">
                <a:solidFill>
                  <a:srgbClr val="FFFFFF"/>
                </a:solidFill>
              </a:defRPr>
            </a:lvl4pPr>
            <a:lvl5pPr>
              <a:buClr>
                <a:schemeClr val="accent2"/>
              </a:buClr>
              <a:defRPr sz="1800">
                <a:solidFill>
                  <a:srgbClr val="FFFFFF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5" name="Title 1"/>
          <p:cNvSpPr>
            <a:spLocks noGrp="1"/>
          </p:cNvSpPr>
          <p:nvPr>
            <p:ph type="ctrTitle"/>
          </p:nvPr>
        </p:nvSpPr>
        <p:spPr>
          <a:xfrm>
            <a:off x="457200" y="1792965"/>
            <a:ext cx="8229600" cy="666073"/>
          </a:xfrm>
          <a:prstGeom prst="rect">
            <a:avLst/>
          </a:prstGeom>
        </p:spPr>
        <p:txBody>
          <a:bodyPr/>
          <a:lstStyle>
            <a:lvl1pPr algn="l">
              <a:defRPr sz="4000" b="1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9772729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651783"/>
            <a:ext cx="4038600" cy="3474380"/>
          </a:xfrm>
          <a:prstGeom prst="rect">
            <a:avLst/>
          </a:prstGeom>
        </p:spPr>
        <p:txBody>
          <a:bodyPr/>
          <a:lstStyle>
            <a:lvl1pPr>
              <a:buClr>
                <a:schemeClr val="accent2"/>
              </a:buClr>
              <a:defRPr sz="2800">
                <a:solidFill>
                  <a:schemeClr val="bg1"/>
                </a:solidFill>
              </a:defRPr>
            </a:lvl1pPr>
            <a:lvl2pPr>
              <a:buClr>
                <a:schemeClr val="accent2"/>
              </a:buClr>
              <a:defRPr sz="2400">
                <a:solidFill>
                  <a:schemeClr val="bg1"/>
                </a:solidFill>
              </a:defRPr>
            </a:lvl2pPr>
            <a:lvl3pPr>
              <a:buClr>
                <a:schemeClr val="accent2"/>
              </a:buClr>
              <a:defRPr sz="2000">
                <a:solidFill>
                  <a:schemeClr val="bg1"/>
                </a:solidFill>
              </a:defRPr>
            </a:lvl3pPr>
            <a:lvl4pPr>
              <a:buClr>
                <a:schemeClr val="accent2"/>
              </a:buClr>
              <a:defRPr sz="1800">
                <a:solidFill>
                  <a:schemeClr val="bg1"/>
                </a:solidFill>
              </a:defRPr>
            </a:lvl4pPr>
            <a:lvl5pPr>
              <a:buClr>
                <a:schemeClr val="accent2"/>
              </a:buClr>
              <a:defRPr sz="1800">
                <a:solidFill>
                  <a:schemeClr val="bg1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5" name="Title 1"/>
          <p:cNvSpPr>
            <a:spLocks noGrp="1"/>
          </p:cNvSpPr>
          <p:nvPr>
            <p:ph type="ctrTitle" hasCustomPrompt="1"/>
          </p:nvPr>
        </p:nvSpPr>
        <p:spPr>
          <a:xfrm>
            <a:off x="457200" y="1792965"/>
            <a:ext cx="4038600" cy="666073"/>
          </a:xfrm>
          <a:prstGeom prst="rect">
            <a:avLst/>
          </a:prstGeom>
        </p:spPr>
        <p:txBody>
          <a:bodyPr/>
          <a:lstStyle>
            <a:lvl1pPr algn="l">
              <a:defRPr sz="4000" b="1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Headline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2694424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688465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/>
          <p:cNvSpPr/>
          <p:nvPr userDrawn="1"/>
        </p:nvSpPr>
        <p:spPr>
          <a:xfrm>
            <a:off x="609600" y="2044664"/>
            <a:ext cx="2086468" cy="2086468"/>
          </a:xfrm>
          <a:prstGeom prst="ellipse">
            <a:avLst/>
          </a:prstGeom>
          <a:noFill/>
          <a:ln w="76200" cmpd="sng">
            <a:solidFill>
              <a:srgbClr val="FFFF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Oval 2"/>
          <p:cNvSpPr/>
          <p:nvPr userDrawn="1"/>
        </p:nvSpPr>
        <p:spPr>
          <a:xfrm>
            <a:off x="3504973" y="2044664"/>
            <a:ext cx="2086468" cy="2086468"/>
          </a:xfrm>
          <a:prstGeom prst="ellipse">
            <a:avLst/>
          </a:prstGeom>
          <a:noFill/>
          <a:ln w="76200" cmpd="sng">
            <a:solidFill>
              <a:srgbClr val="FFFF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sp>
        <p:nvSpPr>
          <p:cNvPr id="4" name="Oval 3"/>
          <p:cNvSpPr/>
          <p:nvPr userDrawn="1"/>
        </p:nvSpPr>
        <p:spPr>
          <a:xfrm>
            <a:off x="6400345" y="2044664"/>
            <a:ext cx="2086468" cy="2086468"/>
          </a:xfrm>
          <a:prstGeom prst="ellipse">
            <a:avLst/>
          </a:prstGeom>
          <a:noFill/>
          <a:ln w="76200" cmpd="sng">
            <a:solidFill>
              <a:srgbClr val="FFFF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4271733"/>
            <a:ext cx="2216553" cy="801548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 b="1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6" name="Text Placeholder 3"/>
          <p:cNvSpPr>
            <a:spLocks noGrp="1"/>
          </p:cNvSpPr>
          <p:nvPr>
            <p:ph type="body" sz="half" idx="10"/>
          </p:nvPr>
        </p:nvSpPr>
        <p:spPr>
          <a:xfrm>
            <a:off x="3431704" y="4266945"/>
            <a:ext cx="2216553" cy="80633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800" b="1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7" name="Text Placeholder 3"/>
          <p:cNvSpPr>
            <a:spLocks noGrp="1"/>
          </p:cNvSpPr>
          <p:nvPr>
            <p:ph type="body" sz="half" idx="11"/>
          </p:nvPr>
        </p:nvSpPr>
        <p:spPr>
          <a:xfrm>
            <a:off x="6400345" y="4271733"/>
            <a:ext cx="2216553" cy="801548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800" b="1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49782775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622300" y="1601788"/>
            <a:ext cx="7920000" cy="3960000"/>
          </a:xfrm>
          <a:prstGeom prst="rect">
            <a:avLst/>
          </a:prstGeom>
          <a:ln w="76200" cmpd="sng">
            <a:solidFill>
              <a:srgbClr val="FFFFFF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Video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2300" y="5681365"/>
            <a:ext cx="79200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 b="1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94631527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>
            <a:lvl1pPr>
              <a:defRPr sz="4000" b="1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dirty="0"/>
              <a:t>Click to edit Master subtitle style</a:t>
            </a:r>
            <a:endParaRPr lang="en-US" dirty="0"/>
          </a:p>
        </p:txBody>
      </p:sp>
      <p:sp>
        <p:nvSpPr>
          <p:cNvPr id="6" name="Subtitle 2"/>
          <p:cNvSpPr txBox="1">
            <a:spLocks/>
          </p:cNvSpPr>
          <p:nvPr userDrawn="1"/>
        </p:nvSpPr>
        <p:spPr>
          <a:xfrm>
            <a:off x="222023" y="6411769"/>
            <a:ext cx="8672394" cy="33745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/>
              <a:buNone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marR="0" indent="0" algn="ctr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4"/>
              </a:buClr>
              <a:buSzTx/>
              <a:buFont typeface="Arial"/>
              <a:buNone/>
              <a:tabLst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srgbClr val="095FC3"/>
              </a:buClr>
            </a:pPr>
            <a:r>
              <a:rPr lang="en-GB" sz="1600" dirty="0" err="1">
                <a:solidFill>
                  <a:prstClr val="white"/>
                </a:solidFill>
              </a:rPr>
              <a:t>www.stepintothenhs.nhs.uk</a:t>
            </a:r>
            <a:r>
              <a:rPr lang="en-GB" sz="1600" dirty="0">
                <a:solidFill>
                  <a:prstClr val="white"/>
                </a:solidFill>
              </a:rPr>
              <a:t>/primary-schools</a:t>
            </a:r>
            <a:endParaRPr lang="en-US" sz="1600" dirty="0">
              <a:solidFill>
                <a:prstClr val="white"/>
              </a:solidFill>
            </a:endParaRPr>
          </a:p>
        </p:txBody>
      </p:sp>
      <p:pic>
        <p:nvPicPr>
          <p:cNvPr id="8" name="Picture 7" descr="step_into_NHS_P_PP_icons_Strapline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22525" y="6017434"/>
            <a:ext cx="4238155" cy="52347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82216317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459038"/>
            <a:ext cx="8229600" cy="3667125"/>
          </a:xfrm>
          <a:prstGeom prst="rect">
            <a:avLst/>
          </a:prstGeom>
        </p:spPr>
        <p:txBody>
          <a:bodyPr/>
          <a:lstStyle>
            <a:lvl1pPr>
              <a:buClr>
                <a:schemeClr val="accent2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accent2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accent2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accent2"/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accent2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6" name="Title 1"/>
          <p:cNvSpPr>
            <a:spLocks noGrp="1"/>
          </p:cNvSpPr>
          <p:nvPr>
            <p:ph type="ctrTitle"/>
          </p:nvPr>
        </p:nvSpPr>
        <p:spPr>
          <a:xfrm>
            <a:off x="457200" y="1792965"/>
            <a:ext cx="8229600" cy="666073"/>
          </a:xfrm>
          <a:prstGeom prst="rect">
            <a:avLst/>
          </a:prstGeom>
        </p:spPr>
        <p:txBody>
          <a:bodyPr/>
          <a:lstStyle>
            <a:lvl1pPr algn="l">
              <a:defRPr sz="4000" b="1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7974522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651783"/>
            <a:ext cx="4038600" cy="3474380"/>
          </a:xfrm>
          <a:prstGeom prst="rect">
            <a:avLst/>
          </a:prstGeom>
        </p:spPr>
        <p:txBody>
          <a:bodyPr/>
          <a:lstStyle>
            <a:lvl1pPr>
              <a:buClr>
                <a:schemeClr val="accent2"/>
              </a:buClr>
              <a:defRPr sz="2800">
                <a:solidFill>
                  <a:schemeClr val="bg1"/>
                </a:solidFill>
              </a:defRPr>
            </a:lvl1pPr>
            <a:lvl2pPr>
              <a:buClr>
                <a:schemeClr val="accent2"/>
              </a:buClr>
              <a:defRPr sz="2400">
                <a:solidFill>
                  <a:schemeClr val="bg1"/>
                </a:solidFill>
              </a:defRPr>
            </a:lvl2pPr>
            <a:lvl3pPr>
              <a:buClr>
                <a:schemeClr val="accent2"/>
              </a:buClr>
              <a:defRPr sz="2000">
                <a:solidFill>
                  <a:schemeClr val="bg1"/>
                </a:solidFill>
              </a:defRPr>
            </a:lvl3pPr>
            <a:lvl4pPr>
              <a:buClr>
                <a:schemeClr val="accent2"/>
              </a:buClr>
              <a:defRPr sz="1800">
                <a:solidFill>
                  <a:schemeClr val="bg1"/>
                </a:solidFill>
              </a:defRPr>
            </a:lvl4pPr>
            <a:lvl5pPr>
              <a:buClr>
                <a:schemeClr val="accent2"/>
              </a:buClr>
              <a:defRPr sz="1800">
                <a:solidFill>
                  <a:schemeClr val="bg1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651783"/>
            <a:ext cx="4038600" cy="3474380"/>
          </a:xfrm>
          <a:prstGeom prst="rect">
            <a:avLst/>
          </a:prstGeom>
        </p:spPr>
        <p:txBody>
          <a:bodyPr/>
          <a:lstStyle>
            <a:lvl1pPr>
              <a:buClr>
                <a:schemeClr val="accent2"/>
              </a:buClr>
              <a:defRPr sz="2800">
                <a:solidFill>
                  <a:srgbClr val="FFFFFF"/>
                </a:solidFill>
              </a:defRPr>
            </a:lvl1pPr>
            <a:lvl2pPr>
              <a:buClr>
                <a:schemeClr val="accent2"/>
              </a:buClr>
              <a:defRPr sz="2400">
                <a:solidFill>
                  <a:srgbClr val="FFFFFF"/>
                </a:solidFill>
              </a:defRPr>
            </a:lvl2pPr>
            <a:lvl3pPr>
              <a:buClr>
                <a:schemeClr val="accent2"/>
              </a:buClr>
              <a:defRPr sz="2000">
                <a:solidFill>
                  <a:srgbClr val="FFFFFF"/>
                </a:solidFill>
              </a:defRPr>
            </a:lvl3pPr>
            <a:lvl4pPr>
              <a:buClr>
                <a:schemeClr val="accent2"/>
              </a:buClr>
              <a:defRPr sz="1800">
                <a:solidFill>
                  <a:srgbClr val="FFFFFF"/>
                </a:solidFill>
              </a:defRPr>
            </a:lvl4pPr>
            <a:lvl5pPr>
              <a:buClr>
                <a:schemeClr val="accent2"/>
              </a:buClr>
              <a:defRPr sz="1800">
                <a:solidFill>
                  <a:srgbClr val="FFFFFF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5" name="Title 1"/>
          <p:cNvSpPr>
            <a:spLocks noGrp="1"/>
          </p:cNvSpPr>
          <p:nvPr>
            <p:ph type="ctrTitle"/>
          </p:nvPr>
        </p:nvSpPr>
        <p:spPr>
          <a:xfrm>
            <a:off x="457200" y="1792965"/>
            <a:ext cx="8229600" cy="666073"/>
          </a:xfrm>
          <a:prstGeom prst="rect">
            <a:avLst/>
          </a:prstGeom>
        </p:spPr>
        <p:txBody>
          <a:bodyPr/>
          <a:lstStyle>
            <a:lvl1pPr algn="l">
              <a:defRPr sz="4000" b="1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97727296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651783"/>
            <a:ext cx="4038600" cy="3474380"/>
          </a:xfrm>
          <a:prstGeom prst="rect">
            <a:avLst/>
          </a:prstGeom>
        </p:spPr>
        <p:txBody>
          <a:bodyPr/>
          <a:lstStyle>
            <a:lvl1pPr>
              <a:buClr>
                <a:schemeClr val="accent2"/>
              </a:buClr>
              <a:defRPr sz="2800">
                <a:solidFill>
                  <a:schemeClr val="bg1"/>
                </a:solidFill>
              </a:defRPr>
            </a:lvl1pPr>
            <a:lvl2pPr>
              <a:buClr>
                <a:schemeClr val="accent2"/>
              </a:buClr>
              <a:defRPr sz="2400">
                <a:solidFill>
                  <a:schemeClr val="bg1"/>
                </a:solidFill>
              </a:defRPr>
            </a:lvl2pPr>
            <a:lvl3pPr>
              <a:buClr>
                <a:schemeClr val="accent2"/>
              </a:buClr>
              <a:defRPr sz="2000">
                <a:solidFill>
                  <a:schemeClr val="bg1"/>
                </a:solidFill>
              </a:defRPr>
            </a:lvl3pPr>
            <a:lvl4pPr>
              <a:buClr>
                <a:schemeClr val="accent2"/>
              </a:buClr>
              <a:defRPr sz="1800">
                <a:solidFill>
                  <a:schemeClr val="bg1"/>
                </a:solidFill>
              </a:defRPr>
            </a:lvl4pPr>
            <a:lvl5pPr>
              <a:buClr>
                <a:schemeClr val="accent2"/>
              </a:buClr>
              <a:defRPr sz="1800">
                <a:solidFill>
                  <a:schemeClr val="bg1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5" name="Title 1"/>
          <p:cNvSpPr>
            <a:spLocks noGrp="1"/>
          </p:cNvSpPr>
          <p:nvPr>
            <p:ph type="ctrTitle" hasCustomPrompt="1"/>
          </p:nvPr>
        </p:nvSpPr>
        <p:spPr>
          <a:xfrm>
            <a:off x="457200" y="1792965"/>
            <a:ext cx="4038600" cy="666073"/>
          </a:xfrm>
          <a:prstGeom prst="rect">
            <a:avLst/>
          </a:prstGeom>
        </p:spPr>
        <p:txBody>
          <a:bodyPr/>
          <a:lstStyle>
            <a:lvl1pPr algn="l">
              <a:defRPr sz="4000" b="1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Headline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269442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09599" y="2023729"/>
            <a:ext cx="7875837" cy="3818138"/>
          </a:xfrm>
          <a:prstGeom prst="rect">
            <a:avLst/>
          </a:prstGeom>
          <a:ln w="76200" cmpd="sng">
            <a:solidFill>
              <a:srgbClr val="FFFFFF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5987447"/>
            <a:ext cx="7875837" cy="60711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 b="1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812776892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6884659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/>
          <p:cNvSpPr/>
          <p:nvPr userDrawn="1"/>
        </p:nvSpPr>
        <p:spPr>
          <a:xfrm>
            <a:off x="609600" y="2044664"/>
            <a:ext cx="2086468" cy="2086468"/>
          </a:xfrm>
          <a:prstGeom prst="ellipse">
            <a:avLst/>
          </a:prstGeom>
          <a:noFill/>
          <a:ln w="76200" cmpd="sng">
            <a:solidFill>
              <a:srgbClr val="FFFF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Oval 2"/>
          <p:cNvSpPr/>
          <p:nvPr userDrawn="1"/>
        </p:nvSpPr>
        <p:spPr>
          <a:xfrm>
            <a:off x="3504973" y="2044664"/>
            <a:ext cx="2086468" cy="2086468"/>
          </a:xfrm>
          <a:prstGeom prst="ellipse">
            <a:avLst/>
          </a:prstGeom>
          <a:noFill/>
          <a:ln w="76200" cmpd="sng">
            <a:solidFill>
              <a:srgbClr val="FFFF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sp>
        <p:nvSpPr>
          <p:cNvPr id="4" name="Oval 3"/>
          <p:cNvSpPr/>
          <p:nvPr userDrawn="1"/>
        </p:nvSpPr>
        <p:spPr>
          <a:xfrm>
            <a:off x="6400345" y="2044664"/>
            <a:ext cx="2086468" cy="2086468"/>
          </a:xfrm>
          <a:prstGeom prst="ellipse">
            <a:avLst/>
          </a:prstGeom>
          <a:noFill/>
          <a:ln w="76200" cmpd="sng">
            <a:solidFill>
              <a:srgbClr val="FFFF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4271733"/>
            <a:ext cx="2216553" cy="801548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 b="1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6" name="Text Placeholder 3"/>
          <p:cNvSpPr>
            <a:spLocks noGrp="1"/>
          </p:cNvSpPr>
          <p:nvPr>
            <p:ph type="body" sz="half" idx="10"/>
          </p:nvPr>
        </p:nvSpPr>
        <p:spPr>
          <a:xfrm>
            <a:off x="3431704" y="4266945"/>
            <a:ext cx="2216553" cy="80633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800" b="1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7" name="Text Placeholder 3"/>
          <p:cNvSpPr>
            <a:spLocks noGrp="1"/>
          </p:cNvSpPr>
          <p:nvPr>
            <p:ph type="body" sz="half" idx="11"/>
          </p:nvPr>
        </p:nvSpPr>
        <p:spPr>
          <a:xfrm>
            <a:off x="6400345" y="4271733"/>
            <a:ext cx="2216553" cy="801548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800" b="1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497827759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22300" y="1601788"/>
            <a:ext cx="7920000" cy="3960000"/>
          </a:xfrm>
          <a:prstGeom prst="rect">
            <a:avLst/>
          </a:prstGeom>
          <a:ln w="76200" cmpd="sng">
            <a:solidFill>
              <a:srgbClr val="FFFFFF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2300" y="5681365"/>
            <a:ext cx="79200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 b="1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9463152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>
            <a:lvl1pPr>
              <a:defRPr sz="4400" b="1"/>
            </a:lvl1pPr>
          </a:lstStyle>
          <a:p>
            <a:r>
              <a:rPr lang="en-US" sz="4000" dirty="0">
                <a:solidFill>
                  <a:schemeClr val="accent1"/>
                </a:solidFill>
                <a:latin typeface="+mj-lt"/>
              </a:rPr>
              <a:t>Headline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dirty="0"/>
              <a:t>Click to edit Master subtitle style</a:t>
            </a:r>
            <a:endParaRPr lang="en-US" dirty="0"/>
          </a:p>
        </p:txBody>
      </p:sp>
      <p:sp>
        <p:nvSpPr>
          <p:cNvPr id="5" name="Subtitle 2"/>
          <p:cNvSpPr txBox="1">
            <a:spLocks/>
          </p:cNvSpPr>
          <p:nvPr userDrawn="1"/>
        </p:nvSpPr>
        <p:spPr>
          <a:xfrm>
            <a:off x="222023" y="6411769"/>
            <a:ext cx="8672394" cy="33745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/>
              <a:buNone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marR="0" indent="0" algn="ctr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4"/>
              </a:buClr>
              <a:buSzTx/>
              <a:buFont typeface="Arial"/>
              <a:buNone/>
              <a:tabLst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srgbClr val="007AC3"/>
              </a:buClr>
            </a:pPr>
            <a:r>
              <a:rPr lang="en-GB" sz="1600" b="1" dirty="0" err="1">
                <a:solidFill>
                  <a:srgbClr val="007AC3"/>
                </a:solidFill>
              </a:rPr>
              <a:t>www.stepintothenhs.nhs.uk</a:t>
            </a:r>
            <a:r>
              <a:rPr lang="en-GB" sz="1600" b="1" dirty="0">
                <a:solidFill>
                  <a:srgbClr val="007AC3"/>
                </a:solidFill>
              </a:rPr>
              <a:t>/primary-schools</a:t>
            </a:r>
            <a:endParaRPr lang="en-US" sz="1600" b="1" dirty="0">
              <a:solidFill>
                <a:srgbClr val="007AC3"/>
              </a:solidFill>
            </a:endParaRPr>
          </a:p>
        </p:txBody>
      </p:sp>
      <p:pic>
        <p:nvPicPr>
          <p:cNvPr id="6" name="Picture 5" descr="step_into_NHS_P_PP_icons_Together_strapline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6651" y="6025379"/>
            <a:ext cx="4174030" cy="4805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91955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459911"/>
            <a:ext cx="8229600" cy="3738710"/>
          </a:xfrm>
        </p:spPr>
        <p:txBody>
          <a:bodyPr/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5" name="Title 1"/>
          <p:cNvSpPr>
            <a:spLocks noGrp="1"/>
          </p:cNvSpPr>
          <p:nvPr>
            <p:ph type="ctrTitle" hasCustomPrompt="1"/>
          </p:nvPr>
        </p:nvSpPr>
        <p:spPr>
          <a:xfrm>
            <a:off x="457200" y="1616260"/>
            <a:ext cx="8229600" cy="843652"/>
          </a:xfrm>
          <a:prstGeom prst="rect">
            <a:avLst/>
          </a:prstGeom>
        </p:spPr>
        <p:txBody>
          <a:bodyPr/>
          <a:lstStyle>
            <a:lvl1pPr algn="l">
              <a:defRPr sz="4400" b="1">
                <a:solidFill>
                  <a:srgbClr val="000000"/>
                </a:solidFill>
              </a:defRPr>
            </a:lvl1pPr>
          </a:lstStyle>
          <a:p>
            <a:r>
              <a:rPr lang="en-US" sz="4000" dirty="0">
                <a:solidFill>
                  <a:schemeClr val="accent1"/>
                </a:solidFill>
                <a:latin typeface="+mj-lt"/>
              </a:rPr>
              <a:t>Headline</a:t>
            </a:r>
          </a:p>
        </p:txBody>
      </p:sp>
    </p:spTree>
    <p:extLst>
      <p:ext uri="{BB962C8B-B14F-4D97-AF65-F5344CB8AC3E}">
        <p14:creationId xmlns:p14="http://schemas.microsoft.com/office/powerpoint/2010/main" val="24330713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623870"/>
            <a:ext cx="4038600" cy="350229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623870"/>
            <a:ext cx="4038600" cy="350229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5" name="Title 1"/>
          <p:cNvSpPr txBox="1">
            <a:spLocks/>
          </p:cNvSpPr>
          <p:nvPr userDrawn="1"/>
        </p:nvSpPr>
        <p:spPr>
          <a:xfrm>
            <a:off x="457200" y="1616260"/>
            <a:ext cx="8001000" cy="843652"/>
          </a:xfrm>
          <a:prstGeom prst="rect">
            <a:avLst/>
          </a:prstGeom>
        </p:spPr>
        <p:txBody>
          <a:bodyPr/>
          <a:lstStyle>
            <a:lvl1pPr algn="l" defTabSz="457200" rtl="0" eaLnBrk="1" latinLnBrk="0" hangingPunct="1">
              <a:spcBef>
                <a:spcPct val="0"/>
              </a:spcBef>
              <a:buNone/>
              <a:defRPr sz="4400" b="1" kern="1200">
                <a:solidFill>
                  <a:srgbClr val="000000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dirty="0">
                <a:solidFill>
                  <a:srgbClr val="007AC3"/>
                </a:solidFill>
              </a:rPr>
              <a:t>Headline</a:t>
            </a:r>
          </a:p>
        </p:txBody>
      </p:sp>
    </p:spTree>
    <p:extLst>
      <p:ext uri="{BB962C8B-B14F-4D97-AF65-F5344CB8AC3E}">
        <p14:creationId xmlns:p14="http://schemas.microsoft.com/office/powerpoint/2010/main" val="17486127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 userDrawn="1"/>
        </p:nvSpPr>
        <p:spPr>
          <a:xfrm>
            <a:off x="457200" y="1616260"/>
            <a:ext cx="4187512" cy="843652"/>
          </a:xfrm>
          <a:prstGeom prst="rect">
            <a:avLst/>
          </a:prstGeom>
        </p:spPr>
        <p:txBody>
          <a:bodyPr/>
          <a:lstStyle>
            <a:lvl1pPr algn="l" defTabSz="457200" rtl="0" eaLnBrk="1" latinLnBrk="0" hangingPunct="1">
              <a:spcBef>
                <a:spcPct val="0"/>
              </a:spcBef>
              <a:buNone/>
              <a:defRPr sz="4400" b="1" kern="1200">
                <a:solidFill>
                  <a:srgbClr val="000000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dirty="0">
                <a:solidFill>
                  <a:srgbClr val="007AC3"/>
                </a:solidFill>
              </a:rPr>
              <a:t>Headline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623870"/>
            <a:ext cx="4038600" cy="350229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068412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371394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28034" y="1605024"/>
            <a:ext cx="7920526" cy="4124223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1055" y="5820932"/>
            <a:ext cx="7927505" cy="804862"/>
          </a:xfrm>
        </p:spPr>
        <p:txBody>
          <a:bodyPr>
            <a:normAutofit/>
          </a:bodyPr>
          <a:lstStyle>
            <a:lvl1pPr marL="0" indent="0">
              <a:buNone/>
              <a:defRPr sz="1800" b="1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1457103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png"/><Relationship Id="rId5" Type="http://schemas.openxmlformats.org/officeDocument/2006/relationships/image" Target="../media/image1.png"/><Relationship Id="rId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slideLayout" Target="../slideLayouts/slideLayout6.xml"/><Relationship Id="rId7" Type="http://schemas.openxmlformats.org/officeDocument/2006/relationships/theme" Target="../theme/theme2.xml"/><Relationship Id="rId2" Type="http://schemas.openxmlformats.org/officeDocument/2006/relationships/slideLayout" Target="../slideLayouts/slideLayout5.xml"/><Relationship Id="rId1" Type="http://schemas.openxmlformats.org/officeDocument/2006/relationships/slideLayout" Target="../slideLayouts/slideLayout4.xml"/><Relationship Id="rId6" Type="http://schemas.openxmlformats.org/officeDocument/2006/relationships/slideLayout" Target="../slideLayouts/slideLayout9.xml"/><Relationship Id="rId5" Type="http://schemas.openxmlformats.org/officeDocument/2006/relationships/slideLayout" Target="../slideLayouts/slideLayout8.xml"/><Relationship Id="rId4" Type="http://schemas.openxmlformats.org/officeDocument/2006/relationships/slideLayout" Target="../slideLayouts/slideLayout7.xml"/><Relationship Id="rId9" Type="http://schemas.openxmlformats.org/officeDocument/2006/relationships/image" Target="../media/image3.png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7" Type="http://schemas.openxmlformats.org/officeDocument/2006/relationships/image" Target="../media/image3.png"/><Relationship Id="rId2" Type="http://schemas.openxmlformats.org/officeDocument/2006/relationships/slideLayout" Target="../slideLayouts/slideLayout11.xml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2.png"/><Relationship Id="rId5" Type="http://schemas.openxmlformats.org/officeDocument/2006/relationships/image" Target="../media/image1.png"/><Relationship Id="rId4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slideLayout" Target="../slideLayouts/slideLayout15.xml"/><Relationship Id="rId7" Type="http://schemas.openxmlformats.org/officeDocument/2006/relationships/theme" Target="../theme/theme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5" Type="http://schemas.openxmlformats.org/officeDocument/2006/relationships/slideLayout" Target="../slideLayouts/slideLayout17.xml"/><Relationship Id="rId4" Type="http://schemas.openxmlformats.org/officeDocument/2006/relationships/slideLayout" Target="../slideLayouts/slideLayout16.xml"/><Relationship Id="rId9" Type="http://schemas.openxmlformats.org/officeDocument/2006/relationships/image" Target="../media/image3.png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theme" Target="../theme/theme5.xml"/><Relationship Id="rId3" Type="http://schemas.openxmlformats.org/officeDocument/2006/relationships/slideLayout" Target="../slideLayouts/slideLayout21.xml"/><Relationship Id="rId7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9.xml"/><Relationship Id="rId6" Type="http://schemas.openxmlformats.org/officeDocument/2006/relationships/slideLayout" Target="../slideLayouts/slideLayout24.xml"/><Relationship Id="rId5" Type="http://schemas.openxmlformats.org/officeDocument/2006/relationships/slideLayout" Target="../slideLayouts/slideLayout23.xml"/><Relationship Id="rId10" Type="http://schemas.openxmlformats.org/officeDocument/2006/relationships/image" Target="../media/image3.png"/><Relationship Id="rId4" Type="http://schemas.openxmlformats.org/officeDocument/2006/relationships/slideLayout" Target="../slideLayouts/slideLayout22.xml"/><Relationship Id="rId9" Type="http://schemas.openxmlformats.org/officeDocument/2006/relationships/image" Target="../media/image5.png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theme" Target="../theme/theme6.xml"/><Relationship Id="rId3" Type="http://schemas.openxmlformats.org/officeDocument/2006/relationships/slideLayout" Target="../slideLayouts/slideLayout28.xml"/><Relationship Id="rId7" Type="http://schemas.openxmlformats.org/officeDocument/2006/relationships/slideLayout" Target="../slideLayouts/slideLayout32.xml"/><Relationship Id="rId2" Type="http://schemas.openxmlformats.org/officeDocument/2006/relationships/slideLayout" Target="../slideLayouts/slideLayout27.xml"/><Relationship Id="rId1" Type="http://schemas.openxmlformats.org/officeDocument/2006/relationships/slideLayout" Target="../slideLayouts/slideLayout26.xml"/><Relationship Id="rId6" Type="http://schemas.openxmlformats.org/officeDocument/2006/relationships/slideLayout" Target="../slideLayouts/slideLayout31.xml"/><Relationship Id="rId5" Type="http://schemas.openxmlformats.org/officeDocument/2006/relationships/slideLayout" Target="../slideLayouts/slideLayout30.xml"/><Relationship Id="rId10" Type="http://schemas.openxmlformats.org/officeDocument/2006/relationships/image" Target="../media/image3.png"/><Relationship Id="rId4" Type="http://schemas.openxmlformats.org/officeDocument/2006/relationships/slideLayout" Target="../slideLayouts/slideLayout29.xml"/><Relationship Id="rId9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ircle_background-01-01.png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4890" y="-50225"/>
            <a:ext cx="9211165" cy="6922181"/>
          </a:xfrm>
          <a:prstGeom prst="rect">
            <a:avLst/>
          </a:prstGeom>
        </p:spPr>
      </p:pic>
      <p:pic>
        <p:nvPicPr>
          <p:cNvPr id="11" name="Picture 10" descr="step_into_NHS_P_PP_icons_words_kids_2.png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5906" y="94826"/>
            <a:ext cx="3352188" cy="174194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7884368" y="188640"/>
            <a:ext cx="864096" cy="8640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55701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-1" y="0"/>
            <a:ext cx="9144001" cy="1465459"/>
          </a:xfrm>
          <a:prstGeom prst="rect">
            <a:avLst/>
          </a:prstGeom>
          <a:gradFill>
            <a:gsLst>
              <a:gs pos="100000">
                <a:schemeClr val="accent1">
                  <a:tint val="100000"/>
                  <a:shade val="100000"/>
                  <a:satMod val="130000"/>
                </a:schemeClr>
              </a:gs>
              <a:gs pos="43000">
                <a:schemeClr val="accent1">
                  <a:tint val="50000"/>
                  <a:shade val="100000"/>
                  <a:satMod val="350000"/>
                </a:schemeClr>
              </a:gs>
              <a:gs pos="0">
                <a:schemeClr val="bg1"/>
              </a:gs>
            </a:gsLst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14379"/>
            <a:ext cx="8229600" cy="438424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marL="1600200" marR="0" lvl="3" indent="-2286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4"/>
              </a:buClr>
              <a:buSzTx/>
              <a:buFont typeface="Arial"/>
              <a:buChar char="–"/>
              <a:tabLst/>
              <a:defRPr/>
            </a:pPr>
            <a:r>
              <a:rPr lang="en-GB" dirty="0"/>
              <a:t>Fourth </a:t>
            </a:r>
          </a:p>
        </p:txBody>
      </p:sp>
      <p:pic>
        <p:nvPicPr>
          <p:cNvPr id="7" name="Picture 6" descr="step_into_NHS_P_PP_icons_words_kids.png"/>
          <p:cNvPicPr>
            <a:picLocks noChangeAspect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078" y="65694"/>
            <a:ext cx="2371246" cy="130206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 userDrawn="1"/>
        </p:nvPicPr>
        <p:blipFill>
          <a:blip r:embed="rId9"/>
          <a:stretch>
            <a:fillRect/>
          </a:stretch>
        </p:blipFill>
        <p:spPr>
          <a:xfrm>
            <a:off x="7884368" y="188640"/>
            <a:ext cx="864096" cy="8640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86710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5" r:id="rId1"/>
    <p:sldLayoutId id="2147483666" r:id="rId2"/>
    <p:sldLayoutId id="2147483667" r:id="rId3"/>
    <p:sldLayoutId id="2147483668" r:id="rId4"/>
    <p:sldLayoutId id="2147483669" r:id="rId5"/>
    <p:sldLayoutId id="2147483670" r:id="rId6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Clr>
          <a:schemeClr val="accent1"/>
        </a:buClr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Clr>
          <a:schemeClr val="accent2"/>
        </a:buClr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Clr>
          <a:schemeClr val="accent3"/>
        </a:buClr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marR="0" indent="-228600" algn="l" defTabSz="457200" rtl="0" eaLnBrk="1" fontAlgn="auto" latinLnBrk="0" hangingPunct="1">
        <a:lnSpc>
          <a:spcPct val="100000"/>
        </a:lnSpc>
        <a:spcBef>
          <a:spcPct val="20000"/>
        </a:spcBef>
        <a:spcAft>
          <a:spcPts val="0"/>
        </a:spcAft>
        <a:buClr>
          <a:schemeClr val="accent4"/>
        </a:buClr>
        <a:buSzTx/>
        <a:buFont typeface="Arial"/>
        <a:buChar char="–"/>
        <a:tabLst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Clr>
          <a:schemeClr val="accent5"/>
        </a:buClr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ircle_background-01-01.png"/>
          <p:cNvPicPr>
            <a:picLocks noChangeAspect="1"/>
          </p:cNvPicPr>
          <p:nvPr userDrawn="1"/>
        </p:nvPicPr>
        <p:blipFill>
          <a:blip r:embed="rId5" cstate="print">
            <a:alphaModFix amt="49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4890" y="-50225"/>
            <a:ext cx="9211165" cy="6922181"/>
          </a:xfrm>
          <a:prstGeom prst="rect">
            <a:avLst/>
          </a:prstGeom>
        </p:spPr>
      </p:pic>
      <p:pic>
        <p:nvPicPr>
          <p:cNvPr id="11" name="Picture 10" descr="step_into_NHS_P_PP_icons_words_kids_2.png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5906" y="94826"/>
            <a:ext cx="3352188" cy="174194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7884368" y="188640"/>
            <a:ext cx="864096" cy="8640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92299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73" r:id="rId2"/>
    <p:sldLayoutId id="2147483674" r:id="rId3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-1" y="0"/>
            <a:ext cx="9144001" cy="1465459"/>
          </a:xfrm>
          <a:prstGeom prst="rect">
            <a:avLst/>
          </a:prstGeom>
          <a:gradFill>
            <a:gsLst>
              <a:gs pos="100000">
                <a:schemeClr val="accent1">
                  <a:tint val="100000"/>
                  <a:shade val="100000"/>
                  <a:satMod val="130000"/>
                </a:schemeClr>
              </a:gs>
              <a:gs pos="43000">
                <a:schemeClr val="accent1">
                  <a:tint val="50000"/>
                  <a:shade val="100000"/>
                  <a:satMod val="350000"/>
                </a:schemeClr>
              </a:gs>
              <a:gs pos="0">
                <a:schemeClr val="bg1"/>
              </a:gs>
            </a:gsLst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14379"/>
            <a:ext cx="8229600" cy="438424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marL="1600200" marR="0" lvl="3" indent="-2286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4"/>
              </a:buClr>
              <a:buSzTx/>
              <a:buFont typeface="Arial"/>
              <a:buChar char="–"/>
              <a:tabLst/>
              <a:defRPr/>
            </a:pPr>
            <a:r>
              <a:rPr lang="en-GB" dirty="0"/>
              <a:t>Fourth </a:t>
            </a:r>
          </a:p>
        </p:txBody>
      </p:sp>
      <p:pic>
        <p:nvPicPr>
          <p:cNvPr id="7" name="Picture 6" descr="step_into_NHS_P_PP_icons_words_kids.png"/>
          <p:cNvPicPr>
            <a:picLocks noChangeAspect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078" y="65694"/>
            <a:ext cx="2371246" cy="130206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 userDrawn="1"/>
        </p:nvPicPr>
        <p:blipFill>
          <a:blip r:embed="rId9"/>
          <a:stretch>
            <a:fillRect/>
          </a:stretch>
        </p:blipFill>
        <p:spPr>
          <a:xfrm>
            <a:off x="7884368" y="188640"/>
            <a:ext cx="864096" cy="8640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86710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  <p:sldLayoutId id="2147483677" r:id="rId2"/>
    <p:sldLayoutId id="2147483678" r:id="rId3"/>
    <p:sldLayoutId id="2147483679" r:id="rId4"/>
    <p:sldLayoutId id="2147483680" r:id="rId5"/>
    <p:sldLayoutId id="2147483681" r:id="rId6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Clr>
          <a:schemeClr val="accent1"/>
        </a:buClr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Clr>
          <a:schemeClr val="accent2"/>
        </a:buClr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Clr>
          <a:schemeClr val="accent3"/>
        </a:buClr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marR="0" indent="-228600" algn="l" defTabSz="457200" rtl="0" eaLnBrk="1" fontAlgn="auto" latinLnBrk="0" hangingPunct="1">
        <a:lnSpc>
          <a:spcPct val="100000"/>
        </a:lnSpc>
        <a:spcBef>
          <a:spcPct val="20000"/>
        </a:spcBef>
        <a:spcAft>
          <a:spcPts val="0"/>
        </a:spcAft>
        <a:buClr>
          <a:schemeClr val="accent4"/>
        </a:buClr>
        <a:buSzTx/>
        <a:buFont typeface="Arial"/>
        <a:buChar char="–"/>
        <a:tabLst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Clr>
          <a:schemeClr val="accent5"/>
        </a:buClr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-62807" y="0"/>
            <a:ext cx="9220763" cy="6915572"/>
          </a:xfrm>
          <a:prstGeom prst="rect">
            <a:avLst/>
          </a:prstGeom>
          <a:gradFill>
            <a:gsLst>
              <a:gs pos="0">
                <a:schemeClr val="accent1"/>
              </a:gs>
              <a:gs pos="100000">
                <a:schemeClr val="bg2">
                  <a:alpha val="84000"/>
                </a:schemeClr>
              </a:gs>
            </a:gsLst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pic>
        <p:nvPicPr>
          <p:cNvPr id="10" name="Picture 9" descr="step_into_NHS_P_PP_icons_words_kids.png"/>
          <p:cNvPicPr>
            <a:picLocks noChangeAspect="1"/>
          </p:cNvPicPr>
          <p:nvPr userDrawn="1"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078" y="65694"/>
            <a:ext cx="2371246" cy="130206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 userDrawn="1"/>
        </p:nvPicPr>
        <p:blipFill>
          <a:blip r:embed="rId10"/>
          <a:stretch>
            <a:fillRect/>
          </a:stretch>
        </p:blipFill>
        <p:spPr>
          <a:xfrm>
            <a:off x="7884368" y="188640"/>
            <a:ext cx="864096" cy="8640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71633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3" r:id="rId1"/>
    <p:sldLayoutId id="2147483684" r:id="rId2"/>
    <p:sldLayoutId id="2147483685" r:id="rId3"/>
    <p:sldLayoutId id="2147483686" r:id="rId4"/>
    <p:sldLayoutId id="2147483687" r:id="rId5"/>
    <p:sldLayoutId id="2147483688" r:id="rId6"/>
    <p:sldLayoutId id="2147483689" r:id="rId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-62807" y="0"/>
            <a:ext cx="9220763" cy="6915572"/>
          </a:xfrm>
          <a:prstGeom prst="rect">
            <a:avLst/>
          </a:prstGeom>
          <a:gradFill>
            <a:gsLst>
              <a:gs pos="0">
                <a:schemeClr val="accent1"/>
              </a:gs>
              <a:gs pos="100000">
                <a:schemeClr val="bg2">
                  <a:alpha val="84000"/>
                </a:schemeClr>
              </a:gs>
            </a:gsLst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pic>
        <p:nvPicPr>
          <p:cNvPr id="10" name="Picture 9" descr="step_into_NHS_P_PP_icons_words_kids.png"/>
          <p:cNvPicPr>
            <a:picLocks noChangeAspect="1"/>
          </p:cNvPicPr>
          <p:nvPr userDrawn="1"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078" y="65694"/>
            <a:ext cx="2371246" cy="130206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 userDrawn="1"/>
        </p:nvPicPr>
        <p:blipFill>
          <a:blip r:embed="rId10"/>
          <a:stretch>
            <a:fillRect/>
          </a:stretch>
        </p:blipFill>
        <p:spPr>
          <a:xfrm>
            <a:off x="7884368" y="188640"/>
            <a:ext cx="864096" cy="8640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71633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1" r:id="rId1"/>
    <p:sldLayoutId id="2147483692" r:id="rId2"/>
    <p:sldLayoutId id="2147483693" r:id="rId3"/>
    <p:sldLayoutId id="2147483694" r:id="rId4"/>
    <p:sldLayoutId id="2147483695" r:id="rId5"/>
    <p:sldLayoutId id="2147483696" r:id="rId6"/>
    <p:sldLayoutId id="2147483697" r:id="rId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6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6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14.png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15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6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685800" y="2348880"/>
            <a:ext cx="7772400" cy="2105594"/>
          </a:xfrm>
        </p:spPr>
        <p:txBody>
          <a:bodyPr/>
          <a:lstStyle/>
          <a:p>
            <a:r>
              <a:rPr lang="en-US" dirty="0">
                <a:latin typeface="Arial" pitchFamily="34" charset="0"/>
                <a:cs typeface="Arial" pitchFamily="34" charset="0"/>
              </a:rPr>
              <a:t>Create your Competition entry</a:t>
            </a:r>
          </a:p>
        </p:txBody>
      </p:sp>
    </p:spTree>
    <p:extLst>
      <p:ext uri="{BB962C8B-B14F-4D97-AF65-F5344CB8AC3E}">
        <p14:creationId xmlns:p14="http://schemas.microsoft.com/office/powerpoint/2010/main" val="58995748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685800" y="2348880"/>
            <a:ext cx="7772400" cy="959170"/>
          </a:xfrm>
        </p:spPr>
        <p:txBody>
          <a:bodyPr/>
          <a:lstStyle/>
          <a:p>
            <a:r>
              <a:rPr lang="en-US" dirty="0">
                <a:latin typeface="Arial" pitchFamily="34" charset="0"/>
                <a:cs typeface="Arial" pitchFamily="34" charset="0"/>
              </a:rPr>
              <a:t>What did you learn?</a:t>
            </a: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1371600" y="3444378"/>
            <a:ext cx="6400800" cy="1752600"/>
          </a:xfrm>
        </p:spPr>
        <p:txBody>
          <a:bodyPr/>
          <a:lstStyle/>
          <a:p>
            <a:r>
              <a:rPr lang="en-GB" b="1" dirty="0">
                <a:latin typeface="Arial" pitchFamily="34" charset="0"/>
                <a:cs typeface="Arial" pitchFamily="34" charset="0"/>
              </a:rPr>
              <a:t>Learning outcomes</a:t>
            </a:r>
          </a:p>
        </p:txBody>
      </p:sp>
    </p:spTree>
    <p:extLst>
      <p:ext uri="{BB962C8B-B14F-4D97-AF65-F5344CB8AC3E}">
        <p14:creationId xmlns:p14="http://schemas.microsoft.com/office/powerpoint/2010/main" val="373239793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tep_into_NHS_P_PP_icons_kid_outline_handout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22286" y="1862742"/>
            <a:ext cx="3158226" cy="5022642"/>
          </a:xfrm>
          <a:prstGeom prst="rect">
            <a:avLst/>
          </a:prstGeom>
        </p:spPr>
      </p:pic>
      <p:sp>
        <p:nvSpPr>
          <p:cNvPr id="2" name="Content Placeholder 1"/>
          <p:cNvSpPr>
            <a:spLocks noGrp="1"/>
          </p:cNvSpPr>
          <p:nvPr>
            <p:ph sz="half" idx="1"/>
          </p:nvPr>
        </p:nvSpPr>
        <p:spPr>
          <a:xfrm>
            <a:off x="467544" y="2276872"/>
            <a:ext cx="5915000" cy="4437112"/>
          </a:xfrm>
        </p:spPr>
        <p:txBody>
          <a:bodyPr>
            <a:normAutofit lnSpcReduction="10000"/>
          </a:bodyPr>
          <a:lstStyle/>
          <a:p>
            <a:r>
              <a:rPr lang="en-GB" dirty="0">
                <a:latin typeface="Arial" pitchFamily="34" charset="0"/>
                <a:cs typeface="Arial" pitchFamily="34" charset="0"/>
              </a:rPr>
              <a:t>You know about a wide range of jobs in the NHS and shared what you have learnt with others.</a:t>
            </a:r>
          </a:p>
          <a:p>
            <a:pPr>
              <a:buNone/>
            </a:pPr>
            <a:endParaRPr lang="en-GB" sz="1100" dirty="0">
              <a:latin typeface="Arial" pitchFamily="34" charset="0"/>
              <a:cs typeface="Arial" pitchFamily="34" charset="0"/>
            </a:endParaRPr>
          </a:p>
          <a:p>
            <a:r>
              <a:rPr lang="en-GB" dirty="0">
                <a:latin typeface="Arial" pitchFamily="34" charset="0"/>
                <a:cs typeface="Arial" pitchFamily="34" charset="0"/>
              </a:rPr>
              <a:t>You know there’s no such thing as a man’s job or woman’s job; they have the same rights to opportunities as each other.</a:t>
            </a:r>
          </a:p>
          <a:p>
            <a:endParaRPr lang="en-GB" sz="1100" dirty="0">
              <a:latin typeface="Arial" pitchFamily="34" charset="0"/>
              <a:cs typeface="Arial" pitchFamily="34" charset="0"/>
            </a:endParaRPr>
          </a:p>
          <a:p>
            <a:r>
              <a:rPr lang="en-GB" dirty="0">
                <a:latin typeface="Arial" pitchFamily="34" charset="0"/>
                <a:cs typeface="Arial" pitchFamily="34" charset="0"/>
              </a:rPr>
              <a:t>You feel proud of your achievements.	</a:t>
            </a:r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467544" y="1556792"/>
            <a:ext cx="4906888" cy="843652"/>
          </a:xfrm>
          <a:prstGeom prst="rect">
            <a:avLst/>
          </a:prstGeom>
        </p:spPr>
        <p:txBody>
          <a:bodyPr/>
          <a:lstStyle>
            <a:lvl1pPr algn="l" defTabSz="457200" rtl="0" eaLnBrk="1" latinLnBrk="0" hangingPunct="1">
              <a:spcBef>
                <a:spcPct val="0"/>
              </a:spcBef>
              <a:buNone/>
              <a:defRPr sz="4400" b="1" kern="1200">
                <a:solidFill>
                  <a:srgbClr val="000000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dirty="0">
                <a:solidFill>
                  <a:srgbClr val="007AC3"/>
                </a:solidFill>
                <a:latin typeface="Arial" pitchFamily="34" charset="0"/>
                <a:cs typeface="Arial" pitchFamily="34" charset="0"/>
              </a:rPr>
              <a:t>Learning outcomes</a:t>
            </a:r>
          </a:p>
        </p:txBody>
      </p:sp>
    </p:spTree>
    <p:extLst>
      <p:ext uri="{BB962C8B-B14F-4D97-AF65-F5344CB8AC3E}">
        <p14:creationId xmlns:p14="http://schemas.microsoft.com/office/powerpoint/2010/main" val="17492204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107504" y="1760276"/>
            <a:ext cx="5904656" cy="4981092"/>
          </a:xfrm>
          <a:prstGeom prst="rect">
            <a:avLst/>
          </a:prstGeom>
        </p:spPr>
        <p:txBody>
          <a:bodyPr/>
          <a:lstStyle>
            <a:lvl1pPr algn="l" defTabSz="457200" rtl="0" eaLnBrk="1" latinLnBrk="0" hangingPunct="1">
              <a:spcBef>
                <a:spcPct val="0"/>
              </a:spcBef>
              <a:buNone/>
              <a:defRPr sz="4400" b="1" kern="1200">
                <a:solidFill>
                  <a:srgbClr val="000000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dirty="0">
                <a:solidFill>
                  <a:srgbClr val="007AC3"/>
                </a:solidFill>
                <a:latin typeface="Arial" pitchFamily="34" charset="0"/>
                <a:cs typeface="Arial" pitchFamily="34" charset="0"/>
              </a:rPr>
              <a:t>	What will you learn?</a:t>
            </a:r>
          </a:p>
          <a:p>
            <a:endParaRPr lang="en-US" sz="2000" dirty="0">
              <a:solidFill>
                <a:srgbClr val="007AC3"/>
              </a:solidFill>
              <a:latin typeface="Arial" pitchFamily="34" charset="0"/>
              <a:cs typeface="Arial" pitchFamily="34" charset="0"/>
            </a:endParaRPr>
          </a:p>
          <a:p>
            <a:r>
              <a:rPr lang="en-GB" sz="3600" b="0" dirty="0">
                <a:latin typeface="Arial" pitchFamily="34" charset="0"/>
                <a:cs typeface="Arial" pitchFamily="34" charset="0"/>
              </a:rPr>
              <a:t>Recap learning objectives from Parts 1 and 2 and share what you have learnt with others entering the fun competition.</a:t>
            </a:r>
          </a:p>
          <a:p>
            <a:endParaRPr lang="en-US" sz="4000" dirty="0">
              <a:solidFill>
                <a:srgbClr val="007AC3"/>
              </a:solidFill>
              <a:latin typeface="Arial" pitchFamily="34" charset="0"/>
              <a:cs typeface="Arial" pitchFamily="34" charset="0"/>
            </a:endParaRPr>
          </a:p>
          <a:p>
            <a:endParaRPr lang="en-US" sz="4000" dirty="0">
              <a:solidFill>
                <a:srgbClr val="007AC3"/>
              </a:solidFill>
              <a:latin typeface="Arial" pitchFamily="34" charset="0"/>
              <a:cs typeface="Arial" pitchFamily="34" charset="0"/>
            </a:endParaRPr>
          </a:p>
          <a:p>
            <a:endParaRPr lang="en-US" sz="4000" dirty="0">
              <a:solidFill>
                <a:srgbClr val="007AC3"/>
              </a:solidFill>
              <a:latin typeface="Arial" pitchFamily="34" charset="0"/>
              <a:cs typeface="Arial" pitchFamily="34" charset="0"/>
            </a:endParaRPr>
          </a:p>
          <a:p>
            <a:endParaRPr lang="en-US" sz="4000" dirty="0">
              <a:solidFill>
                <a:srgbClr val="007AC3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Picture 4" descr="step_into_NHS_P_PP_icons_kid_outline_handout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0278" y="1700808"/>
            <a:ext cx="3158226" cy="50226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869967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-2" y="6477000"/>
            <a:ext cx="9144002" cy="381000"/>
          </a:xfrm>
          <a:prstGeom prst="rect">
            <a:avLst/>
          </a:prstGeom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pic>
        <p:nvPicPr>
          <p:cNvPr id="11" name="Picture 10" descr="step_into_NHS_P_PP_icons_Amb_1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6996" y="5866713"/>
            <a:ext cx="1565787" cy="785730"/>
          </a:xfrm>
          <a:prstGeom prst="rect">
            <a:avLst/>
          </a:prstGeom>
        </p:spPr>
      </p:pic>
      <p:pic>
        <p:nvPicPr>
          <p:cNvPr id="12" name="Picture 11" descr="step_into_NHS_P_PP_icons_Amb_2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6606" y="5932624"/>
            <a:ext cx="1273620" cy="697796"/>
          </a:xfrm>
          <a:prstGeom prst="rect">
            <a:avLst/>
          </a:prstGeom>
        </p:spPr>
      </p:pic>
      <p:pic>
        <p:nvPicPr>
          <p:cNvPr id="13" name="Picture 12" descr="step_into_NHS_P_PP_icons_Amb_3.pn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0306" y="5852700"/>
            <a:ext cx="1460834" cy="763038"/>
          </a:xfrm>
          <a:prstGeom prst="rect">
            <a:avLst/>
          </a:prstGeom>
        </p:spPr>
      </p:pic>
      <p:pic>
        <p:nvPicPr>
          <p:cNvPr id="14" name="Picture 13" descr="step_into_NHS_P_PP_icons_Amb_4.png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39417" y="5705199"/>
            <a:ext cx="1605499" cy="910539"/>
          </a:xfrm>
          <a:prstGeom prst="rect">
            <a:avLst/>
          </a:prstGeom>
        </p:spPr>
      </p:pic>
      <p:pic>
        <p:nvPicPr>
          <p:cNvPr id="15" name="Picture 14" descr="step_into_NHS_P_PP_icons_Amb_5.png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69797" y="5697858"/>
            <a:ext cx="1903339" cy="910539"/>
          </a:xfrm>
          <a:prstGeom prst="rect">
            <a:avLst/>
          </a:prstGeom>
        </p:spPr>
      </p:pic>
      <p:sp>
        <p:nvSpPr>
          <p:cNvPr id="17" name="Title 3"/>
          <p:cNvSpPr txBox="1">
            <a:spLocks/>
          </p:cNvSpPr>
          <p:nvPr/>
        </p:nvSpPr>
        <p:spPr>
          <a:xfrm>
            <a:off x="611560" y="1533726"/>
            <a:ext cx="7772400" cy="959170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Watch the video about the</a:t>
            </a:r>
            <a:r>
              <a:rPr kumimoji="0" lang="en-US" sz="2400" b="1" i="0" u="none" strike="noStrike" kern="120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 NHS and our exciting competition @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 www.stepintothenhs.nhs.uk/primary-schools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</p:txBody>
      </p:sp>
      <p:pic>
        <p:nvPicPr>
          <p:cNvPr id="4" name="Picture 3" descr="Screen Shot 2017-12-12 at 4.53.43 PM.pn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9712" y="2821104"/>
            <a:ext cx="4608512" cy="2525329"/>
          </a:xfrm>
          <a:prstGeom prst="rect">
            <a:avLst/>
          </a:prstGeom>
          <a:ln>
            <a:solidFill>
              <a:schemeClr val="bg1">
                <a:lumMod val="50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17492204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685800" y="2348880"/>
            <a:ext cx="7772400" cy="959170"/>
          </a:xfrm>
        </p:spPr>
        <p:txBody>
          <a:bodyPr/>
          <a:lstStyle/>
          <a:p>
            <a:r>
              <a:rPr lang="en-US" dirty="0">
                <a:latin typeface="Arial" pitchFamily="34" charset="0"/>
                <a:cs typeface="Arial" pitchFamily="34" charset="0"/>
              </a:rPr>
              <a:t>A recap of the key points…</a:t>
            </a:r>
          </a:p>
        </p:txBody>
      </p:sp>
    </p:spTree>
    <p:extLst>
      <p:ext uri="{BB962C8B-B14F-4D97-AF65-F5344CB8AC3E}">
        <p14:creationId xmlns:p14="http://schemas.microsoft.com/office/powerpoint/2010/main" val="373239793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0" y="1556792"/>
            <a:ext cx="9144000" cy="4824536"/>
          </a:xfrm>
        </p:spPr>
        <p:txBody>
          <a:bodyPr/>
          <a:lstStyle/>
          <a:p>
            <a:pPr algn="ctr"/>
            <a:r>
              <a:rPr lang="en-US" dirty="0">
                <a:solidFill>
                  <a:srgbClr val="007AC3"/>
                </a:solidFill>
                <a:latin typeface="Arial" pitchFamily="34" charset="0"/>
                <a:cs typeface="Arial" pitchFamily="34" charset="0"/>
              </a:rPr>
              <a:t>Say thank you to the NHS</a:t>
            </a:r>
            <a:br>
              <a:rPr lang="en-US" dirty="0">
                <a:solidFill>
                  <a:srgbClr val="007AC3"/>
                </a:solidFill>
                <a:latin typeface="Arial" pitchFamily="34" charset="0"/>
                <a:cs typeface="Arial" pitchFamily="34" charset="0"/>
              </a:rPr>
            </a:br>
            <a:r>
              <a:rPr lang="en-GB" sz="4000" b="0" dirty="0">
                <a:latin typeface="Arial" pitchFamily="34" charset="0"/>
                <a:cs typeface="Arial" pitchFamily="34" charset="0"/>
              </a:rPr>
              <a:t>by taking part in our competition</a:t>
            </a:r>
            <a:br>
              <a:rPr lang="en-GB" sz="4000" b="0" dirty="0">
                <a:latin typeface="Arial" pitchFamily="34" charset="0"/>
                <a:cs typeface="Arial" pitchFamily="34" charset="0"/>
              </a:rPr>
            </a:br>
            <a:br>
              <a:rPr lang="en-GB" sz="4000" b="0" dirty="0">
                <a:latin typeface="Arial" pitchFamily="34" charset="0"/>
                <a:cs typeface="Arial" pitchFamily="34" charset="0"/>
              </a:rPr>
            </a:br>
            <a:r>
              <a:rPr lang="en-GB" sz="3200" dirty="0">
                <a:solidFill>
                  <a:srgbClr val="007AC3"/>
                </a:solidFill>
                <a:latin typeface="Arial" pitchFamily="34" charset="0"/>
                <a:cs typeface="Arial" pitchFamily="34" charset="0"/>
              </a:rPr>
              <a:t>Get creative...</a:t>
            </a:r>
            <a:br>
              <a:rPr lang="en-GB" sz="3200" dirty="0">
                <a:latin typeface="Arial" pitchFamily="34" charset="0"/>
                <a:cs typeface="Arial" pitchFamily="34" charset="0"/>
              </a:rPr>
            </a:br>
            <a:r>
              <a:rPr lang="en-GB" sz="2400" dirty="0">
                <a:latin typeface="Arial" pitchFamily="34" charset="0"/>
                <a:cs typeface="Arial" pitchFamily="34" charset="0"/>
              </a:rPr>
              <a:t>Produce a piece of artwork or performance art, for example: </a:t>
            </a:r>
            <a:br>
              <a:rPr lang="en-GB" sz="2400" dirty="0">
                <a:latin typeface="Arial" pitchFamily="34" charset="0"/>
                <a:cs typeface="Arial" pitchFamily="34" charset="0"/>
              </a:rPr>
            </a:br>
            <a:r>
              <a:rPr lang="en-GB" sz="2400" b="0" dirty="0">
                <a:latin typeface="Arial" pitchFamily="34" charset="0"/>
                <a:cs typeface="Arial" pitchFamily="34" charset="0"/>
              </a:rPr>
              <a:t>a painting, drawing, video, collage or temporary street art</a:t>
            </a:r>
            <a:br>
              <a:rPr lang="en-GB" sz="2400" b="0" dirty="0">
                <a:latin typeface="Arial" pitchFamily="34" charset="0"/>
                <a:cs typeface="Arial" pitchFamily="34" charset="0"/>
              </a:rPr>
            </a:br>
            <a:br>
              <a:rPr lang="en-GB" sz="2400" b="0" dirty="0">
                <a:latin typeface="Arial" pitchFamily="34" charset="0"/>
                <a:cs typeface="Arial" pitchFamily="34" charset="0"/>
              </a:rPr>
            </a:br>
            <a:r>
              <a:rPr lang="en-GB" sz="2400" b="0" dirty="0">
                <a:latin typeface="Arial" pitchFamily="34" charset="0"/>
                <a:cs typeface="Arial" pitchFamily="34" charset="0"/>
              </a:rPr>
              <a:t>OR </a:t>
            </a:r>
            <a:br>
              <a:rPr lang="en-GB" sz="2400" b="0" dirty="0">
                <a:latin typeface="Arial" pitchFamily="34" charset="0"/>
                <a:cs typeface="Arial" pitchFamily="34" charset="0"/>
              </a:rPr>
            </a:br>
            <a:br>
              <a:rPr lang="en-GB" sz="2400" dirty="0">
                <a:latin typeface="Arial" pitchFamily="34" charset="0"/>
                <a:cs typeface="Arial" pitchFamily="34" charset="0"/>
              </a:rPr>
            </a:br>
            <a:r>
              <a:rPr lang="en-GB" sz="2400" b="0" dirty="0">
                <a:latin typeface="Arial" pitchFamily="34" charset="0"/>
                <a:cs typeface="Arial" pitchFamily="34" charset="0"/>
              </a:rPr>
              <a:t>a poem, story, song or dance</a:t>
            </a:r>
          </a:p>
        </p:txBody>
      </p:sp>
      <p:sp>
        <p:nvSpPr>
          <p:cNvPr id="5" name="Rectangle 4"/>
          <p:cNvSpPr/>
          <p:nvPr/>
        </p:nvSpPr>
        <p:spPr>
          <a:xfrm>
            <a:off x="0" y="6477000"/>
            <a:ext cx="1952783" cy="381000"/>
          </a:xfrm>
          <a:prstGeom prst="rect">
            <a:avLst/>
          </a:prstGeom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pic>
        <p:nvPicPr>
          <p:cNvPr id="6" name="Picture 5" descr="step_into_NHS_P_PP_icons_Amb_1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6996" y="5866713"/>
            <a:ext cx="1565787" cy="7857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699222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-1" y="6477000"/>
            <a:ext cx="6813177" cy="381000"/>
          </a:xfrm>
          <a:prstGeom prst="rect">
            <a:avLst/>
          </a:prstGeom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sz="half" idx="1"/>
          </p:nvPr>
        </p:nvSpPr>
        <p:spPr>
          <a:xfrm>
            <a:off x="395536" y="2420888"/>
            <a:ext cx="8424936" cy="3502293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en-GB" sz="2600" b="1" dirty="0">
                <a:latin typeface="Arial" pitchFamily="34" charset="0"/>
                <a:cs typeface="Arial" pitchFamily="34" charset="0"/>
              </a:rPr>
              <a:t>There are some fantastic prizes available for winning students*: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sz="2600" b="1" dirty="0">
                <a:latin typeface="Arial" pitchFamily="34" charset="0"/>
                <a:cs typeface="Arial" pitchFamily="34" charset="0"/>
              </a:rPr>
              <a:t>Overall national winner(s) </a:t>
            </a:r>
            <a:r>
              <a:rPr lang="en-GB" sz="2600" dirty="0">
                <a:latin typeface="Arial" pitchFamily="34" charset="0"/>
                <a:cs typeface="Arial" pitchFamily="34" charset="0"/>
              </a:rPr>
              <a:t>will receive </a:t>
            </a:r>
            <a:r>
              <a:rPr lang="en-GB" sz="2600" b="1" dirty="0">
                <a:latin typeface="Arial" pitchFamily="34" charset="0"/>
                <a:cs typeface="Arial" pitchFamily="34" charset="0"/>
              </a:rPr>
              <a:t>Amazon vouchers worth £50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sz="2600" b="1" dirty="0">
                <a:latin typeface="Arial" pitchFamily="34" charset="0"/>
                <a:cs typeface="Arial" pitchFamily="34" charset="0"/>
              </a:rPr>
              <a:t>Ten regional winners </a:t>
            </a:r>
            <a:r>
              <a:rPr lang="en-GB" sz="2600" dirty="0">
                <a:latin typeface="Arial" pitchFamily="34" charset="0"/>
                <a:cs typeface="Arial" pitchFamily="34" charset="0"/>
              </a:rPr>
              <a:t>will each receive an </a:t>
            </a:r>
            <a:r>
              <a:rPr lang="en-GB" sz="2600" b="1" dirty="0">
                <a:latin typeface="Arial" pitchFamily="34" charset="0"/>
                <a:cs typeface="Arial" pitchFamily="34" charset="0"/>
              </a:rPr>
              <a:t>Amazon voucher worth £25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sz="2600" b="1" dirty="0">
                <a:latin typeface="Arial" pitchFamily="34" charset="0"/>
                <a:cs typeface="Arial" pitchFamily="34" charset="0"/>
              </a:rPr>
              <a:t>Highly commended certificates </a:t>
            </a:r>
            <a:r>
              <a:rPr lang="en-GB" sz="2600" dirty="0">
                <a:latin typeface="Arial" pitchFamily="34" charset="0"/>
                <a:cs typeface="Arial" pitchFamily="34" charset="0"/>
              </a:rPr>
              <a:t>will also be awarded</a:t>
            </a:r>
          </a:p>
          <a:p>
            <a:pPr marL="0" indent="0">
              <a:buNone/>
            </a:pPr>
            <a:endParaRPr lang="en-GB" sz="2600" b="1" dirty="0">
              <a:latin typeface="Arial" pitchFamily="34" charset="0"/>
              <a:cs typeface="Arial" pitchFamily="34" charset="0"/>
            </a:endParaRPr>
          </a:p>
          <a:p>
            <a:pPr marL="0" indent="0">
              <a:buNone/>
            </a:pPr>
            <a:r>
              <a:rPr lang="en-GB" sz="2600" b="1" dirty="0">
                <a:latin typeface="Arial" pitchFamily="34" charset="0"/>
                <a:cs typeface="Arial" pitchFamily="34" charset="0"/>
              </a:rPr>
              <a:t>April 2020 update: </a:t>
            </a:r>
            <a:r>
              <a:rPr lang="en-GB" sz="2600" dirty="0">
                <a:latin typeface="Arial" pitchFamily="34" charset="0"/>
                <a:cs typeface="Arial" pitchFamily="34" charset="0"/>
              </a:rPr>
              <a:t>The specifics of the national winner’s prize beyond vouchers will be discussed with the winning school, to ensure something appropriate can be awarded </a:t>
            </a:r>
            <a:r>
              <a:rPr lang="en-GB" sz="2600" b="1" dirty="0">
                <a:latin typeface="Arial" pitchFamily="34" charset="0"/>
                <a:cs typeface="Arial" pitchFamily="34" charset="0"/>
              </a:rPr>
              <a:t>should the previously listed class trip to a local science venue not be appropriate at this time. </a:t>
            </a:r>
          </a:p>
          <a:p>
            <a:pPr marL="0" indent="0">
              <a:buNone/>
            </a:pPr>
            <a:endParaRPr lang="en-GB" sz="2600" b="1" dirty="0">
              <a:latin typeface="Arial" pitchFamily="34" charset="0"/>
              <a:cs typeface="Arial" pitchFamily="34" charset="0"/>
            </a:endParaRPr>
          </a:p>
          <a:p>
            <a:pPr marL="0" indent="0" algn="ctr">
              <a:buNone/>
            </a:pPr>
            <a:r>
              <a:rPr lang="en-GB" sz="2600" b="1" dirty="0">
                <a:solidFill>
                  <a:srgbClr val="007AC3"/>
                </a:solidFill>
                <a:latin typeface="Arial" pitchFamily="34" charset="0"/>
                <a:cs typeface="Arial" pitchFamily="34" charset="0"/>
              </a:rPr>
              <a:t>*Whether you enter individually or as a pair, each of you will receive a prize if your entry is chosen.</a:t>
            </a:r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467544" y="1556792"/>
            <a:ext cx="8064896" cy="843652"/>
          </a:xfrm>
          <a:prstGeom prst="rect">
            <a:avLst/>
          </a:prstGeom>
        </p:spPr>
        <p:txBody>
          <a:bodyPr/>
          <a:lstStyle>
            <a:lvl1pPr algn="l" defTabSz="457200" rtl="0" eaLnBrk="1" latinLnBrk="0" hangingPunct="1">
              <a:spcBef>
                <a:spcPct val="0"/>
              </a:spcBef>
              <a:buNone/>
              <a:defRPr sz="4400" b="1" kern="1200">
                <a:solidFill>
                  <a:srgbClr val="000000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dirty="0">
                <a:solidFill>
                  <a:srgbClr val="007AC3"/>
                </a:solidFill>
                <a:latin typeface="Arial" pitchFamily="34" charset="0"/>
                <a:cs typeface="Arial" pitchFamily="34" charset="0"/>
              </a:rPr>
              <a:t>The prizes</a:t>
            </a:r>
          </a:p>
          <a:p>
            <a:endParaRPr lang="en-US" sz="2400" b="0" dirty="0">
              <a:solidFill>
                <a:srgbClr val="007AC3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0" name="Picture 9" descr="step_into_NHS_P_PP_icons_Amb_4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39417" y="5705199"/>
            <a:ext cx="1605499" cy="910539"/>
          </a:xfrm>
          <a:prstGeom prst="rect">
            <a:avLst/>
          </a:prstGeom>
        </p:spPr>
      </p:pic>
      <p:pic>
        <p:nvPicPr>
          <p:cNvPr id="11" name="Picture 10" descr="step_into_NHS_P_PP_icons_Amb_1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6996" y="5866713"/>
            <a:ext cx="1565787" cy="785730"/>
          </a:xfrm>
          <a:prstGeom prst="rect">
            <a:avLst/>
          </a:prstGeom>
        </p:spPr>
      </p:pic>
      <p:pic>
        <p:nvPicPr>
          <p:cNvPr id="12" name="Picture 11" descr="step_into_NHS_P_PP_icons_Amb_2.pn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6606" y="5932624"/>
            <a:ext cx="1273620" cy="697796"/>
          </a:xfrm>
          <a:prstGeom prst="rect">
            <a:avLst/>
          </a:prstGeom>
        </p:spPr>
      </p:pic>
      <p:pic>
        <p:nvPicPr>
          <p:cNvPr id="13" name="Picture 12" descr="step_into_NHS_P_PP_icons_Amb_3.png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0306" y="5852700"/>
            <a:ext cx="1460834" cy="7630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92204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0" y="6477000"/>
            <a:ext cx="3458882" cy="381000"/>
          </a:xfrm>
          <a:prstGeom prst="rect">
            <a:avLst/>
          </a:prstGeom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251520" y="1484784"/>
            <a:ext cx="8640961" cy="1308684"/>
          </a:xfrm>
        </p:spPr>
        <p:txBody>
          <a:bodyPr/>
          <a:lstStyle/>
          <a:p>
            <a:pPr algn="ctr"/>
            <a:r>
              <a:rPr lang="en-US" sz="4000" dirty="0">
                <a:solidFill>
                  <a:srgbClr val="007AC3"/>
                </a:solidFill>
                <a:latin typeface="Arial" pitchFamily="34" charset="0"/>
                <a:cs typeface="Arial" pitchFamily="34" charset="0"/>
              </a:rPr>
              <a:t>How will you say thank you to </a:t>
            </a:r>
            <a:br>
              <a:rPr lang="en-US" sz="4000" dirty="0">
                <a:solidFill>
                  <a:srgbClr val="007AC3"/>
                </a:solidFill>
                <a:latin typeface="Arial" pitchFamily="34" charset="0"/>
                <a:cs typeface="Arial" pitchFamily="34" charset="0"/>
              </a:rPr>
            </a:br>
            <a:r>
              <a:rPr lang="en-US" sz="4000" dirty="0">
                <a:solidFill>
                  <a:srgbClr val="007AC3"/>
                </a:solidFill>
                <a:latin typeface="Arial" pitchFamily="34" charset="0"/>
                <a:cs typeface="Arial" pitchFamily="34" charset="0"/>
              </a:rPr>
              <a:t>the NHS?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179511" y="2636912"/>
            <a:ext cx="8784977" cy="3240360"/>
          </a:xfrm>
        </p:spPr>
        <p:txBody>
          <a:bodyPr>
            <a:normAutofit lnSpcReduction="10000"/>
          </a:bodyPr>
          <a:lstStyle/>
          <a:p>
            <a:pPr algn="ctr">
              <a:buNone/>
            </a:pPr>
            <a:endParaRPr lang="en-GB" sz="1000" dirty="0">
              <a:latin typeface="Arial" pitchFamily="34" charset="0"/>
              <a:cs typeface="Arial" pitchFamily="34" charset="0"/>
            </a:endParaRPr>
          </a:p>
          <a:p>
            <a:pPr algn="ctr">
              <a:buNone/>
            </a:pPr>
            <a:r>
              <a:rPr lang="en-GB" dirty="0">
                <a:latin typeface="Arial"/>
                <a:cs typeface="Arial"/>
              </a:rPr>
              <a:t>Think about </a:t>
            </a:r>
            <a:r>
              <a:rPr lang="en-US" dirty="0">
                <a:latin typeface="Arial"/>
                <a:cs typeface="Arial"/>
              </a:rPr>
              <a:t>the wide range of jobs you have learnt about and </a:t>
            </a:r>
            <a:r>
              <a:rPr lang="en-GB" dirty="0">
                <a:latin typeface="Arial"/>
                <a:cs typeface="Arial"/>
              </a:rPr>
              <a:t>how the NHS helps people. You can say thank you to people who do a particular job you have seen or say thank you to a whole team!</a:t>
            </a:r>
          </a:p>
          <a:p>
            <a:pPr algn="ctr">
              <a:buNone/>
            </a:pPr>
            <a:r>
              <a:rPr lang="en-GB" b="1" dirty="0">
                <a:latin typeface="Arial" pitchFamily="34" charset="0"/>
                <a:cs typeface="Arial" pitchFamily="34" charset="0"/>
              </a:rPr>
              <a:t>You have the chance to win fantastic prizes!</a:t>
            </a:r>
            <a:endParaRPr lang="en-GB" dirty="0"/>
          </a:p>
        </p:txBody>
      </p:sp>
      <p:pic>
        <p:nvPicPr>
          <p:cNvPr id="10" name="Picture 9" descr="step_into_NHS_P_PP_icons_Amb_1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6996" y="5866713"/>
            <a:ext cx="1565787" cy="785730"/>
          </a:xfrm>
          <a:prstGeom prst="rect">
            <a:avLst/>
          </a:prstGeom>
        </p:spPr>
      </p:pic>
      <p:pic>
        <p:nvPicPr>
          <p:cNvPr id="11" name="Picture 10" descr="step_into_NHS_P_PP_icons_Amb_2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6606" y="5932624"/>
            <a:ext cx="1273620" cy="6977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699222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Rectangle 47"/>
          <p:cNvSpPr/>
          <p:nvPr/>
        </p:nvSpPr>
        <p:spPr>
          <a:xfrm>
            <a:off x="-1" y="6477000"/>
            <a:ext cx="5042647" cy="381000"/>
          </a:xfrm>
          <a:prstGeom prst="rect">
            <a:avLst/>
          </a:prstGeom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pic>
        <p:nvPicPr>
          <p:cNvPr id="7" name="Picture 6" descr="step_into_NHS_P_PP_icons_Amb_1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6996" y="5866713"/>
            <a:ext cx="1565787" cy="785730"/>
          </a:xfrm>
          <a:prstGeom prst="rect">
            <a:avLst/>
          </a:prstGeom>
        </p:spPr>
      </p:pic>
      <p:pic>
        <p:nvPicPr>
          <p:cNvPr id="8" name="Picture 7" descr="step_into_NHS_P_PP_icons_Amb_2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6606" y="5932624"/>
            <a:ext cx="1273620" cy="697796"/>
          </a:xfrm>
          <a:prstGeom prst="rect">
            <a:avLst/>
          </a:prstGeom>
        </p:spPr>
      </p:pic>
      <p:pic>
        <p:nvPicPr>
          <p:cNvPr id="9" name="Picture 8" descr="step_into_NHS_P_PP_icons_Amb_3.pn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0306" y="5852700"/>
            <a:ext cx="1460834" cy="763038"/>
          </a:xfrm>
          <a:prstGeom prst="rect">
            <a:avLst/>
          </a:prstGeom>
        </p:spPr>
      </p:pic>
      <p:sp>
        <p:nvSpPr>
          <p:cNvPr id="11" name="Title 3"/>
          <p:cNvSpPr txBox="1">
            <a:spLocks/>
          </p:cNvSpPr>
          <p:nvPr/>
        </p:nvSpPr>
        <p:spPr>
          <a:xfrm>
            <a:off x="0" y="1484784"/>
            <a:ext cx="9144000" cy="1308684"/>
          </a:xfrm>
          <a:prstGeom prst="rect">
            <a:avLst/>
          </a:prstGeom>
        </p:spPr>
        <p:txBody>
          <a:bodyPr/>
          <a:lstStyle/>
          <a:p>
            <a:pPr algn="ctr" defTabSz="457200">
              <a:spcBef>
                <a:spcPct val="0"/>
              </a:spcBef>
              <a:defRPr/>
            </a:pPr>
            <a:r>
              <a:rPr lang="en-US" sz="4000" b="1" dirty="0">
                <a:solidFill>
                  <a:srgbClr val="007AC3"/>
                </a:solidFill>
                <a:latin typeface="Arial" pitchFamily="34" charset="0"/>
                <a:cs typeface="Arial" pitchFamily="34" charset="0"/>
              </a:rPr>
              <a:t>Some simple rules</a:t>
            </a:r>
          </a:p>
        </p:txBody>
      </p:sp>
      <p:graphicFrame>
        <p:nvGraphicFramePr>
          <p:cNvPr id="25" name="Table 2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19231133"/>
              </p:ext>
            </p:extLst>
          </p:nvPr>
        </p:nvGraphicFramePr>
        <p:xfrm>
          <a:off x="683568" y="2636912"/>
          <a:ext cx="7776864" cy="25202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9228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59228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59228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520280">
                <a:tc>
                  <a:txBody>
                    <a:bodyPr/>
                    <a:lstStyle/>
                    <a:p>
                      <a:pPr algn="ctr"/>
                      <a:endParaRPr lang="en-GB" sz="2400" dirty="0"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algn="ctr"/>
                      <a:r>
                        <a:rPr lang="en-GB" sz="2600" dirty="0">
                          <a:latin typeface="Arial" pitchFamily="34" charset="0"/>
                          <a:cs typeface="Arial" pitchFamily="34" charset="0"/>
                        </a:rPr>
                        <a:t>You can work on your own or in</a:t>
                      </a:r>
                      <a:r>
                        <a:rPr lang="en-GB" sz="2600" baseline="0" dirty="0">
                          <a:latin typeface="Arial" pitchFamily="34" charset="0"/>
                          <a:cs typeface="Arial" pitchFamily="34" charset="0"/>
                        </a:rPr>
                        <a:t> pairs</a:t>
                      </a:r>
                      <a:endParaRPr lang="en-GB" sz="2600" dirty="0"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algn="ctr"/>
                      <a:endParaRPr lang="en-GB" sz="2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sz="2400" dirty="0"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600" b="1" kern="1200" dirty="0">
                          <a:solidFill>
                            <a:schemeClr val="lt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Online entries accepted only </a:t>
                      </a:r>
                    </a:p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2600" b="1" kern="1200" dirty="0">
                        <a:solidFill>
                          <a:schemeClr val="lt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b="1" kern="1200" dirty="0">
                          <a:solidFill>
                            <a:schemeClr val="lt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(individual files should not exceed 50MB)</a:t>
                      </a:r>
                      <a:endParaRPr lang="en-GB" sz="16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sz="2400" dirty="0"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algn="ctr"/>
                      <a:r>
                        <a:rPr lang="en-GB" sz="2600" dirty="0">
                          <a:latin typeface="Arial" pitchFamily="34" charset="0"/>
                          <a:cs typeface="Arial" pitchFamily="34" charset="0"/>
                        </a:rPr>
                        <a:t>The closing date for </a:t>
                      </a:r>
                      <a:br>
                        <a:rPr lang="en-GB" sz="2600" dirty="0">
                          <a:latin typeface="Arial" pitchFamily="34" charset="0"/>
                          <a:cs typeface="Arial" pitchFamily="34" charset="0"/>
                        </a:rPr>
                      </a:br>
                      <a:r>
                        <a:rPr lang="en-GB" sz="2600" dirty="0">
                          <a:latin typeface="Arial" pitchFamily="34" charset="0"/>
                          <a:cs typeface="Arial" pitchFamily="34" charset="0"/>
                        </a:rPr>
                        <a:t>entries is </a:t>
                      </a:r>
                      <a:br>
                        <a:rPr lang="en-GB" sz="2600" dirty="0">
                          <a:latin typeface="Arial" pitchFamily="34" charset="0"/>
                          <a:cs typeface="Arial" pitchFamily="34" charset="0"/>
                        </a:rPr>
                      </a:br>
                      <a:r>
                        <a:rPr lang="en-GB" sz="2600" dirty="0">
                          <a:latin typeface="Arial" pitchFamily="34" charset="0"/>
                          <a:cs typeface="Arial" pitchFamily="34" charset="0"/>
                        </a:rPr>
                        <a:t>19 June 2020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pSp>
        <p:nvGrpSpPr>
          <p:cNvPr id="27" name="Group 29"/>
          <p:cNvGrpSpPr/>
          <p:nvPr/>
        </p:nvGrpSpPr>
        <p:grpSpPr>
          <a:xfrm>
            <a:off x="1619672" y="2204864"/>
            <a:ext cx="662173" cy="806189"/>
            <a:chOff x="2218704" y="2550803"/>
            <a:chExt cx="855229" cy="1189197"/>
          </a:xfrm>
        </p:grpSpPr>
        <p:pic>
          <p:nvPicPr>
            <p:cNvPr id="28" name="Picture 27" descr="step_into_NHS_P_PP_icons_Doit.png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5400000">
              <a:off x="2051720" y="2717787"/>
              <a:ext cx="1189197" cy="855229"/>
            </a:xfrm>
            <a:prstGeom prst="rect">
              <a:avLst/>
            </a:prstGeom>
          </p:spPr>
        </p:pic>
        <p:sp>
          <p:nvSpPr>
            <p:cNvPr id="30" name="TextBox 29"/>
            <p:cNvSpPr txBox="1"/>
            <p:nvPr/>
          </p:nvSpPr>
          <p:spPr>
            <a:xfrm>
              <a:off x="2514770" y="2885731"/>
              <a:ext cx="168944" cy="408597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endParaRPr lang="en-GB" sz="1200" dirty="0">
                <a:solidFill>
                  <a:prstClr val="black"/>
                </a:solidFill>
              </a:endParaRPr>
            </a:p>
          </p:txBody>
        </p:sp>
      </p:grpSp>
      <p:grpSp>
        <p:nvGrpSpPr>
          <p:cNvPr id="40" name="Group 29"/>
          <p:cNvGrpSpPr/>
          <p:nvPr/>
        </p:nvGrpSpPr>
        <p:grpSpPr>
          <a:xfrm>
            <a:off x="4211960" y="2204864"/>
            <a:ext cx="662173" cy="806189"/>
            <a:chOff x="2218704" y="2550803"/>
            <a:chExt cx="855229" cy="1189197"/>
          </a:xfrm>
        </p:grpSpPr>
        <p:pic>
          <p:nvPicPr>
            <p:cNvPr id="43" name="Picture 42" descr="step_into_NHS_P_PP_icons_Doit.png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5400000">
              <a:off x="2051720" y="2717787"/>
              <a:ext cx="1189197" cy="855229"/>
            </a:xfrm>
            <a:prstGeom prst="rect">
              <a:avLst/>
            </a:prstGeom>
          </p:spPr>
        </p:pic>
        <p:sp>
          <p:nvSpPr>
            <p:cNvPr id="44" name="TextBox 43"/>
            <p:cNvSpPr txBox="1"/>
            <p:nvPr/>
          </p:nvSpPr>
          <p:spPr>
            <a:xfrm>
              <a:off x="2514770" y="2885731"/>
              <a:ext cx="168944" cy="408597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endParaRPr lang="en-GB" sz="1200" dirty="0">
                <a:solidFill>
                  <a:prstClr val="black"/>
                </a:solidFill>
              </a:endParaRPr>
            </a:p>
          </p:txBody>
        </p:sp>
      </p:grpSp>
      <p:grpSp>
        <p:nvGrpSpPr>
          <p:cNvPr id="45" name="Group 29"/>
          <p:cNvGrpSpPr/>
          <p:nvPr/>
        </p:nvGrpSpPr>
        <p:grpSpPr>
          <a:xfrm>
            <a:off x="6876256" y="2204864"/>
            <a:ext cx="662173" cy="806189"/>
            <a:chOff x="2218704" y="2550803"/>
            <a:chExt cx="855229" cy="1189197"/>
          </a:xfrm>
        </p:grpSpPr>
        <p:pic>
          <p:nvPicPr>
            <p:cNvPr id="46" name="Picture 45" descr="step_into_NHS_P_PP_icons_Doit.png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5400000">
              <a:off x="2051720" y="2717787"/>
              <a:ext cx="1189197" cy="855229"/>
            </a:xfrm>
            <a:prstGeom prst="rect">
              <a:avLst/>
            </a:prstGeom>
          </p:spPr>
        </p:pic>
        <p:sp>
          <p:nvSpPr>
            <p:cNvPr id="47" name="TextBox 46"/>
            <p:cNvSpPr txBox="1"/>
            <p:nvPr/>
          </p:nvSpPr>
          <p:spPr>
            <a:xfrm>
              <a:off x="2514770" y="2885731"/>
              <a:ext cx="168944" cy="408597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endParaRPr lang="en-GB" sz="1200" dirty="0">
                <a:solidFill>
                  <a:prstClr val="black"/>
                </a:solidFill>
              </a:endParaRPr>
            </a:p>
          </p:txBody>
        </p:sp>
      </p:grpSp>
      <p:sp>
        <p:nvSpPr>
          <p:cNvPr id="2" name="Rectangle 1">
            <a:extLst>
              <a:ext uri="{FF2B5EF4-FFF2-40B4-BE49-F238E27FC236}">
                <a16:creationId xmlns:a16="http://schemas.microsoft.com/office/drawing/2014/main" id="{EBABEF2E-A333-4C8D-AC80-F9FB6E6CA800}"/>
              </a:ext>
            </a:extLst>
          </p:cNvPr>
          <p:cNvSpPr/>
          <p:nvPr/>
        </p:nvSpPr>
        <p:spPr>
          <a:xfrm>
            <a:off x="611560" y="5200585"/>
            <a:ext cx="814806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b="1" dirty="0">
                <a:latin typeface="Arial" panose="020B0604020202020204" pitchFamily="34" charset="0"/>
                <a:cs typeface="Arial" panose="020B0604020202020204" pitchFamily="34" charset="0"/>
              </a:rPr>
              <a:t>To submit entries visit: </a:t>
            </a:r>
            <a:br>
              <a:rPr lang="en-GB" b="1" dirty="0">
                <a:solidFill>
                  <a:srgbClr val="898989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dirty="0">
                <a:solidFill>
                  <a:srgbClr val="007AC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stepintothenhs.nhs.uk/primary-schools/KS2-competition/send-us-your-entry</a:t>
            </a:r>
          </a:p>
        </p:txBody>
      </p:sp>
    </p:spTree>
    <p:extLst>
      <p:ext uri="{BB962C8B-B14F-4D97-AF65-F5344CB8AC3E}">
        <p14:creationId xmlns:p14="http://schemas.microsoft.com/office/powerpoint/2010/main" val="14004886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half" idx="1"/>
          </p:nvPr>
        </p:nvSpPr>
        <p:spPr>
          <a:xfrm>
            <a:off x="467544" y="2420888"/>
            <a:ext cx="4834880" cy="2893362"/>
          </a:xfrm>
        </p:spPr>
        <p:txBody>
          <a:bodyPr>
            <a:normAutofit fontScale="85000" lnSpcReduction="20000"/>
          </a:bodyPr>
          <a:lstStyle/>
          <a:p>
            <a:pPr marL="514350" indent="-514350"/>
            <a:r>
              <a:rPr lang="en-GB" sz="3200" dirty="0">
                <a:latin typeface="Arial" pitchFamily="34" charset="0"/>
                <a:cs typeface="Arial" pitchFamily="34" charset="0"/>
              </a:rPr>
              <a:t>We have been doing a lot of work about jobs, especially in the NHS</a:t>
            </a:r>
          </a:p>
          <a:p>
            <a:pPr marL="514350" indent="-514350"/>
            <a:endParaRPr lang="en-GB" sz="3200" dirty="0">
              <a:latin typeface="Arial" pitchFamily="34" charset="0"/>
              <a:cs typeface="Arial" pitchFamily="34" charset="0"/>
            </a:endParaRPr>
          </a:p>
          <a:p>
            <a:pPr marL="514350" indent="-514350"/>
            <a:r>
              <a:rPr lang="en-GB" sz="3200" dirty="0">
                <a:latin typeface="Arial" pitchFamily="34" charset="0"/>
                <a:cs typeface="Arial" pitchFamily="34" charset="0"/>
              </a:rPr>
              <a:t>Write down three things you have learnt to help inspire your competition entry</a:t>
            </a:r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467544" y="1484784"/>
            <a:ext cx="5050904" cy="843652"/>
          </a:xfrm>
          <a:prstGeom prst="rect">
            <a:avLst/>
          </a:prstGeom>
        </p:spPr>
        <p:txBody>
          <a:bodyPr/>
          <a:lstStyle>
            <a:lvl1pPr algn="l" defTabSz="457200" rtl="0" eaLnBrk="1" latinLnBrk="0" hangingPunct="1">
              <a:spcBef>
                <a:spcPct val="0"/>
              </a:spcBef>
              <a:buNone/>
              <a:defRPr sz="4400" b="1" kern="1200">
                <a:solidFill>
                  <a:srgbClr val="000000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dirty="0">
                <a:solidFill>
                  <a:srgbClr val="007AC3"/>
                </a:solidFill>
                <a:latin typeface="Arial" pitchFamily="34" charset="0"/>
                <a:cs typeface="Arial" pitchFamily="34" charset="0"/>
              </a:rPr>
              <a:t>What have I learnt?</a:t>
            </a:r>
          </a:p>
        </p:txBody>
      </p:sp>
      <p:sp>
        <p:nvSpPr>
          <p:cNvPr id="10" name="Rectangle 9"/>
          <p:cNvSpPr/>
          <p:nvPr/>
        </p:nvSpPr>
        <p:spPr>
          <a:xfrm>
            <a:off x="-2" y="6477000"/>
            <a:ext cx="9144002" cy="381000"/>
          </a:xfrm>
          <a:prstGeom prst="rect">
            <a:avLst/>
          </a:prstGeom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pic>
        <p:nvPicPr>
          <p:cNvPr id="11" name="Picture 10" descr="step_into_NHS_P_PP_icons_Amb_1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5438" y="5601486"/>
            <a:ext cx="1565787" cy="785730"/>
          </a:xfrm>
          <a:prstGeom prst="rect">
            <a:avLst/>
          </a:prstGeom>
        </p:spPr>
      </p:pic>
      <p:pic>
        <p:nvPicPr>
          <p:cNvPr id="12" name="Picture 11" descr="step_into_NHS_P_PP_icons_Amb_2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55048" y="5667395"/>
            <a:ext cx="1273620" cy="697796"/>
          </a:xfrm>
          <a:prstGeom prst="rect">
            <a:avLst/>
          </a:prstGeom>
        </p:spPr>
      </p:pic>
      <p:pic>
        <p:nvPicPr>
          <p:cNvPr id="13" name="Picture 12" descr="step_into_NHS_P_PP_icons_Amb_3.pn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68748" y="5587472"/>
            <a:ext cx="1460834" cy="763038"/>
          </a:xfrm>
          <a:prstGeom prst="rect">
            <a:avLst/>
          </a:prstGeom>
        </p:spPr>
      </p:pic>
      <p:pic>
        <p:nvPicPr>
          <p:cNvPr id="14" name="Picture 13" descr="step_into_NHS_P_PP_icons_Amb_4.png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87859" y="5439970"/>
            <a:ext cx="1605499" cy="910539"/>
          </a:xfrm>
          <a:prstGeom prst="rect">
            <a:avLst/>
          </a:prstGeom>
        </p:spPr>
      </p:pic>
      <p:pic>
        <p:nvPicPr>
          <p:cNvPr id="15" name="Picture 14" descr="step_into_NHS_P_PP_icons_Amb_5.png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18238" y="5432632"/>
            <a:ext cx="1903339" cy="910539"/>
          </a:xfrm>
          <a:prstGeom prst="rect">
            <a:avLst/>
          </a:prstGeom>
        </p:spPr>
      </p:pic>
      <p:pic>
        <p:nvPicPr>
          <p:cNvPr id="5" name="Picture 4" descr="A screenshot of a cell phone&#10;&#10;Description automatically generated">
            <a:extLst>
              <a:ext uri="{FF2B5EF4-FFF2-40B4-BE49-F238E27FC236}">
                <a16:creationId xmlns:a16="http://schemas.microsoft.com/office/drawing/2014/main" id="{122AF2F9-6AC0-4C63-9341-A86E6A142876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18448" y="1052736"/>
            <a:ext cx="2928207" cy="4141996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74922042"/>
      </p:ext>
    </p:extLst>
  </p:cSld>
  <p:clrMapOvr>
    <a:masterClrMapping/>
  </p:clrMapOvr>
</p:sld>
</file>

<file path=ppt/theme/theme1.xml><?xml version="1.0" encoding="utf-8"?>
<a:theme xmlns:a="http://schemas.openxmlformats.org/drawingml/2006/main" name="1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1_Office Theme">
  <a:themeElements>
    <a:clrScheme name="Step_into_NHS_P">
      <a:dk1>
        <a:sysClr val="windowText" lastClr="000000"/>
      </a:dk1>
      <a:lt1>
        <a:sysClr val="window" lastClr="FFFFFF"/>
      </a:lt1>
      <a:dk2>
        <a:srgbClr val="5A9DD1"/>
      </a:dk2>
      <a:lt2>
        <a:srgbClr val="67C5ED"/>
      </a:lt2>
      <a:accent1>
        <a:srgbClr val="007AC3"/>
      </a:accent1>
      <a:accent2>
        <a:srgbClr val="F36F21"/>
      </a:accent2>
      <a:accent3>
        <a:srgbClr val="7D69AC"/>
      </a:accent3>
      <a:accent4>
        <a:srgbClr val="904292"/>
      </a:accent4>
      <a:accent5>
        <a:srgbClr val="C04492"/>
      </a:accent5>
      <a:accent6>
        <a:srgbClr val="81BB27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2_Custom Design">
  <a:themeElements>
    <a:clrScheme name="Step_into_NHS_P">
      <a:dk1>
        <a:sysClr val="windowText" lastClr="000000"/>
      </a:dk1>
      <a:lt1>
        <a:sysClr val="window" lastClr="FFFFFF"/>
      </a:lt1>
      <a:dk2>
        <a:srgbClr val="5A9DD1"/>
      </a:dk2>
      <a:lt2>
        <a:srgbClr val="67C5ED"/>
      </a:lt2>
      <a:accent1>
        <a:srgbClr val="007AC3"/>
      </a:accent1>
      <a:accent2>
        <a:srgbClr val="F36F21"/>
      </a:accent2>
      <a:accent3>
        <a:srgbClr val="7D69AC"/>
      </a:accent3>
      <a:accent4>
        <a:srgbClr val="904292"/>
      </a:accent4>
      <a:accent5>
        <a:srgbClr val="C04492"/>
      </a:accent5>
      <a:accent6>
        <a:srgbClr val="81BB27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2_Office Theme">
  <a:themeElements>
    <a:clrScheme name="Step_into_NHS_P">
      <a:dk1>
        <a:sysClr val="windowText" lastClr="000000"/>
      </a:dk1>
      <a:lt1>
        <a:sysClr val="window" lastClr="FFFFFF"/>
      </a:lt1>
      <a:dk2>
        <a:srgbClr val="5A9DD1"/>
      </a:dk2>
      <a:lt2>
        <a:srgbClr val="67C5ED"/>
      </a:lt2>
      <a:accent1>
        <a:srgbClr val="007AC3"/>
      </a:accent1>
      <a:accent2>
        <a:srgbClr val="F36F21"/>
      </a:accent2>
      <a:accent3>
        <a:srgbClr val="7D69AC"/>
      </a:accent3>
      <a:accent4>
        <a:srgbClr val="904292"/>
      </a:accent4>
      <a:accent5>
        <a:srgbClr val="C04492"/>
      </a:accent5>
      <a:accent6>
        <a:srgbClr val="81BB27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5.xml><?xml version="1.0" encoding="utf-8"?>
<a:theme xmlns:a="http://schemas.openxmlformats.org/drawingml/2006/main" name="Custom Design">
  <a:themeElements>
    <a:clrScheme name="FINAL Step into NHS">
      <a:dk1>
        <a:sysClr val="windowText" lastClr="000000"/>
      </a:dk1>
      <a:lt1>
        <a:sysClr val="window" lastClr="FFFFFF"/>
      </a:lt1>
      <a:dk2>
        <a:srgbClr val="0277BB"/>
      </a:dk2>
      <a:lt2>
        <a:srgbClr val="43AFE0"/>
      </a:lt2>
      <a:accent1>
        <a:srgbClr val="095FC3"/>
      </a:accent1>
      <a:accent2>
        <a:srgbClr val="EC6621"/>
      </a:accent2>
      <a:accent3>
        <a:srgbClr val="AE6BA8"/>
      </a:accent3>
      <a:accent4>
        <a:srgbClr val="FFD41A"/>
      </a:accent4>
      <a:accent5>
        <a:srgbClr val="C04492"/>
      </a:accent5>
      <a:accent6>
        <a:srgbClr val="81BA2B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6.xml><?xml version="1.0" encoding="utf-8"?>
<a:theme xmlns:a="http://schemas.openxmlformats.org/drawingml/2006/main" name="3_Custom Design">
  <a:themeElements>
    <a:clrScheme name="FINAL Step into NHS">
      <a:dk1>
        <a:sysClr val="windowText" lastClr="000000"/>
      </a:dk1>
      <a:lt1>
        <a:sysClr val="window" lastClr="FFFFFF"/>
      </a:lt1>
      <a:dk2>
        <a:srgbClr val="0277BB"/>
      </a:dk2>
      <a:lt2>
        <a:srgbClr val="43AFE0"/>
      </a:lt2>
      <a:accent1>
        <a:srgbClr val="095FC3"/>
      </a:accent1>
      <a:accent2>
        <a:srgbClr val="EC6621"/>
      </a:accent2>
      <a:accent3>
        <a:srgbClr val="AE6BA8"/>
      </a:accent3>
      <a:accent4>
        <a:srgbClr val="FFD41A"/>
      </a:accent4>
      <a:accent5>
        <a:srgbClr val="C04492"/>
      </a:accent5>
      <a:accent6>
        <a:srgbClr val="81BA2B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Extrainformation xmlns="49b40b59-b3c4-41fc-857f-9f1632628cca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B90A8D76E3D42C46A8FA461C1AAF9565" ma:contentTypeVersion="13" ma:contentTypeDescription="Create a new document." ma:contentTypeScope="" ma:versionID="08cb3c4579005a1f21a5e833c269520d">
  <xsd:schema xmlns:xsd="http://www.w3.org/2001/XMLSchema" xmlns:xs="http://www.w3.org/2001/XMLSchema" xmlns:p="http://schemas.microsoft.com/office/2006/metadata/properties" xmlns:ns2="49b40b59-b3c4-41fc-857f-9f1632628cca" xmlns:ns3="0b246be7-fe4a-4442-b37a-e696c52f782b" targetNamespace="http://schemas.microsoft.com/office/2006/metadata/properties" ma:root="true" ma:fieldsID="9848beb334f9a382873b6571ea3ebcc5" ns2:_="" ns3:_="">
    <xsd:import namespace="49b40b59-b3c4-41fc-857f-9f1632628cca"/>
    <xsd:import namespace="0b246be7-fe4a-4442-b37a-e696c52f782b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DateTaken" minOccurs="0"/>
                <xsd:element ref="ns3:SharedWithUsers" minOccurs="0"/>
                <xsd:element ref="ns3:SharedWithDetails" minOccurs="0"/>
                <xsd:element ref="ns2:MediaServiceOCR" minOccurs="0"/>
                <xsd:element ref="ns2:MediaServiceLocation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  <xsd:element ref="ns2:Extrainform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9b40b59-b3c4-41fc-857f-9f1632628cc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MediaServiceAutoTags" ma:internalName="MediaServiceAutoTags" ma:readOnly="true">
      <xsd:simpleType>
        <xsd:restriction base="dms:Text"/>
      </xsd:simpleType>
    </xsd:element>
    <xsd:element name="MediaServiceDateTaken" ma:index="11" nillable="true" ma:displayName="MediaServiceDateTaken" ma:hidden="true" ma:internalName="MediaServiceDateTaken" ma:readOnly="true">
      <xsd:simpleType>
        <xsd:restriction base="dms:Text"/>
      </xsd:simpleType>
    </xsd:element>
    <xsd:element name="MediaServiceOCR" ma:index="14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5" nillable="true" ma:displayName="MediaServiceLocation" ma:internalName="MediaServiceLocation" ma:readOnly="true">
      <xsd:simpleType>
        <xsd:restriction base="dms:Text"/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Extrainformation" ma:index="20" nillable="true" ma:displayName="Extra information" ma:format="Dropdown" ma:internalName="Extrainformation">
      <xsd:simpleType>
        <xsd:restriction base="dms:Text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b246be7-fe4a-4442-b37a-e696c52f782b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6127CF71-F723-4A9F-B7A3-CBFD753B3789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1C41CCA4-BE6F-4538-A8A9-602C730F8D4F}">
  <ds:schemaRefs>
    <ds:schemaRef ds:uri="http://schemas.openxmlformats.org/package/2006/metadata/core-properties"/>
    <ds:schemaRef ds:uri="http://purl.org/dc/terms/"/>
    <ds:schemaRef ds:uri="0b246be7-fe4a-4442-b37a-e696c52f782b"/>
    <ds:schemaRef ds:uri="http://schemas.microsoft.com/office/2006/documentManagement/types"/>
    <ds:schemaRef ds:uri="49b40b59-b3c4-41fc-857f-9f1632628cca"/>
    <ds:schemaRef ds:uri="http://purl.org/dc/elements/1.1/"/>
    <ds:schemaRef ds:uri="http://schemas.microsoft.com/office/2006/metadata/properties"/>
    <ds:schemaRef ds:uri="http://schemas.microsoft.com/office/infopath/2007/PartnerControls"/>
    <ds:schemaRef ds:uri="http://www.w3.org/XML/1998/namespace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E50C6481-1018-44A4-8F64-1C5C8013864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49b40b59-b3c4-41fc-857f-9f1632628cca"/>
    <ds:schemaRef ds:uri="0b246be7-fe4a-4442-b37a-e696c52f782b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1481</TotalTime>
  <Words>438</Words>
  <Application>Microsoft Office PowerPoint</Application>
  <PresentationFormat>On-screen Show (4:3)</PresentationFormat>
  <Paragraphs>45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6</vt:i4>
      </vt:variant>
      <vt:variant>
        <vt:lpstr>Slide Titles</vt:lpstr>
      </vt:variant>
      <vt:variant>
        <vt:i4>11</vt:i4>
      </vt:variant>
    </vt:vector>
  </HeadingPairs>
  <TitlesOfParts>
    <vt:vector size="19" baseType="lpstr">
      <vt:lpstr>Arial</vt:lpstr>
      <vt:lpstr>Calibri</vt:lpstr>
      <vt:lpstr>1_Custom Design</vt:lpstr>
      <vt:lpstr>1_Office Theme</vt:lpstr>
      <vt:lpstr>2_Custom Design</vt:lpstr>
      <vt:lpstr>2_Office Theme</vt:lpstr>
      <vt:lpstr>Custom Design</vt:lpstr>
      <vt:lpstr>3_Custom Design</vt:lpstr>
      <vt:lpstr>Create your Competition entry</vt:lpstr>
      <vt:lpstr>PowerPoint Presentation</vt:lpstr>
      <vt:lpstr>PowerPoint Presentation</vt:lpstr>
      <vt:lpstr>A recap of the key points…</vt:lpstr>
      <vt:lpstr>Say thank you to the NHS by taking part in our competition  Get creative... Produce a piece of artwork or performance art, for example:  a painting, drawing, video, collage or temporary street art  OR   a poem, story, song or dance</vt:lpstr>
      <vt:lpstr>PowerPoint Presentation</vt:lpstr>
      <vt:lpstr>How will you say thank you to  the NHS?</vt:lpstr>
      <vt:lpstr>PowerPoint Presentation</vt:lpstr>
      <vt:lpstr>PowerPoint Presentation</vt:lpstr>
      <vt:lpstr>What did you learn?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Before you Step into the NHS</dc:title>
  <dc:creator>Frank</dc:creator>
  <cp:lastModifiedBy>Ed Lang</cp:lastModifiedBy>
  <cp:revision>181</cp:revision>
  <dcterms:created xsi:type="dcterms:W3CDTF">2017-11-02T11:15:18Z</dcterms:created>
  <dcterms:modified xsi:type="dcterms:W3CDTF">2020-04-23T11:22:02Z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0x010100B90A8D76E3D42C46A8FA461C1AAF9565</vt:lpwstr>
  </property>
</Properties>
</file>