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1" r:id="rId5"/>
    <p:sldId id="262" r:id="rId6"/>
    <p:sldId id="285" r:id="rId7"/>
    <p:sldId id="264" r:id="rId8"/>
    <p:sldId id="265" r:id="rId9"/>
    <p:sldId id="266" r:id="rId10"/>
    <p:sldId id="267" r:id="rId11"/>
    <p:sldId id="268" r:id="rId12"/>
    <p:sldId id="269" r:id="rId13"/>
    <p:sldId id="270" r:id="rId14"/>
    <p:sldId id="271" r:id="rId15"/>
    <p:sldId id="272" r:id="rId16"/>
    <p:sldId id="273" r:id="rId17"/>
    <p:sldId id="281" r:id="rId18"/>
    <p:sldId id="275" r:id="rId19"/>
    <p:sldId id="276" r:id="rId20"/>
    <p:sldId id="283" r:id="rId21"/>
    <p:sldId id="282" r:id="rId22"/>
    <p:sldId id="279" r:id="rId23"/>
    <p:sldId id="280"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onks" initials="LM" lastIdx="10" clrIdx="0">
    <p:extLst>
      <p:ext uri="{19B8F6BF-5375-455C-9EA6-DF929625EA0E}">
        <p15:presenceInfo xmlns:p15="http://schemas.microsoft.com/office/powerpoint/2012/main" userId="S::Laura.Monks@hee.nhs.uk::515682e7-d9c1-41e8-8def-e4cca7c444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FF"/>
    <a:srgbClr val="F2F7FB"/>
    <a:srgbClr val="D9E7F4"/>
    <a:srgbClr val="005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autoAdjust="0"/>
    <p:restoredTop sz="94694"/>
  </p:normalViewPr>
  <p:slideViewPr>
    <p:cSldViewPr snapToGrid="0" showGuides="1">
      <p:cViewPr varScale="1">
        <p:scale>
          <a:sx n="121" d="100"/>
          <a:sy n="121" d="100"/>
        </p:scale>
        <p:origin x="344" y="1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4T14:33:31.198" idx="3">
    <p:pos x="7366" y="3634"/>
    <p:text>Primary</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5B144-DEF5-4F99-A013-283CE645304C}" type="datetimeFigureOut">
              <a:rPr lang="en-GB" smtClean="0"/>
              <a:t>02/10/2020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78C6-9A4B-4C50-9D25-80AB3F9D4748}" type="slidenum">
              <a:rPr lang="en-GB" smtClean="0"/>
              <a:t>‹#›</a:t>
            </a:fld>
            <a:endParaRPr lang="en-GB"/>
          </a:p>
        </p:txBody>
      </p:sp>
    </p:spTree>
    <p:extLst>
      <p:ext uri="{BB962C8B-B14F-4D97-AF65-F5344CB8AC3E}">
        <p14:creationId xmlns:p14="http://schemas.microsoft.com/office/powerpoint/2010/main" val="302495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a:t>
            </a:fld>
            <a:endParaRPr lang="en-GB"/>
          </a:p>
        </p:txBody>
      </p:sp>
    </p:spTree>
    <p:extLst>
      <p:ext uri="{BB962C8B-B14F-4D97-AF65-F5344CB8AC3E}">
        <p14:creationId xmlns:p14="http://schemas.microsoft.com/office/powerpoint/2010/main" val="207771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10</a:t>
            </a:fld>
            <a:endParaRPr lang="en-GB"/>
          </a:p>
        </p:txBody>
      </p:sp>
    </p:spTree>
    <p:extLst>
      <p:ext uri="{BB962C8B-B14F-4D97-AF65-F5344CB8AC3E}">
        <p14:creationId xmlns:p14="http://schemas.microsoft.com/office/powerpoint/2010/main" val="48562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11</a:t>
            </a:fld>
            <a:endParaRPr lang="en-GB"/>
          </a:p>
        </p:txBody>
      </p:sp>
    </p:spTree>
    <p:extLst>
      <p:ext uri="{BB962C8B-B14F-4D97-AF65-F5344CB8AC3E}">
        <p14:creationId xmlns:p14="http://schemas.microsoft.com/office/powerpoint/2010/main" val="66681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12</a:t>
            </a:fld>
            <a:endParaRPr lang="en-GB"/>
          </a:p>
        </p:txBody>
      </p:sp>
    </p:spTree>
    <p:extLst>
      <p:ext uri="{BB962C8B-B14F-4D97-AF65-F5344CB8AC3E}">
        <p14:creationId xmlns:p14="http://schemas.microsoft.com/office/powerpoint/2010/main" val="354096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13</a:t>
            </a:fld>
            <a:endParaRPr lang="en-GB"/>
          </a:p>
        </p:txBody>
      </p:sp>
    </p:spTree>
    <p:extLst>
      <p:ext uri="{BB962C8B-B14F-4D97-AF65-F5344CB8AC3E}">
        <p14:creationId xmlns:p14="http://schemas.microsoft.com/office/powerpoint/2010/main" val="368985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14</a:t>
            </a:fld>
            <a:endParaRPr lang="en-GB"/>
          </a:p>
        </p:txBody>
      </p:sp>
    </p:spTree>
    <p:extLst>
      <p:ext uri="{BB962C8B-B14F-4D97-AF65-F5344CB8AC3E}">
        <p14:creationId xmlns:p14="http://schemas.microsoft.com/office/powerpoint/2010/main" val="149225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15</a:t>
            </a:fld>
            <a:endParaRPr lang="en-GB"/>
          </a:p>
        </p:txBody>
      </p:sp>
    </p:spTree>
    <p:extLst>
      <p:ext uri="{BB962C8B-B14F-4D97-AF65-F5344CB8AC3E}">
        <p14:creationId xmlns:p14="http://schemas.microsoft.com/office/powerpoint/2010/main" val="269109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16</a:t>
            </a:fld>
            <a:endParaRPr lang="en-GB"/>
          </a:p>
        </p:txBody>
      </p:sp>
    </p:spTree>
    <p:extLst>
      <p:ext uri="{BB962C8B-B14F-4D97-AF65-F5344CB8AC3E}">
        <p14:creationId xmlns:p14="http://schemas.microsoft.com/office/powerpoint/2010/main" val="135809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17</a:t>
            </a:fld>
            <a:endParaRPr lang="en-GB"/>
          </a:p>
        </p:txBody>
      </p:sp>
    </p:spTree>
    <p:extLst>
      <p:ext uri="{BB962C8B-B14F-4D97-AF65-F5344CB8AC3E}">
        <p14:creationId xmlns:p14="http://schemas.microsoft.com/office/powerpoint/2010/main" val="425509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18</a:t>
            </a:fld>
            <a:endParaRPr lang="en-GB"/>
          </a:p>
        </p:txBody>
      </p:sp>
    </p:spTree>
    <p:extLst>
      <p:ext uri="{BB962C8B-B14F-4D97-AF65-F5344CB8AC3E}">
        <p14:creationId xmlns:p14="http://schemas.microsoft.com/office/powerpoint/2010/main" val="19873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19</a:t>
            </a:fld>
            <a:endParaRPr lang="en-GB"/>
          </a:p>
        </p:txBody>
      </p:sp>
    </p:spTree>
    <p:extLst>
      <p:ext uri="{BB962C8B-B14F-4D97-AF65-F5344CB8AC3E}">
        <p14:creationId xmlns:p14="http://schemas.microsoft.com/office/powerpoint/2010/main" val="41821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a:t>
            </a:fld>
            <a:endParaRPr lang="en-GB"/>
          </a:p>
        </p:txBody>
      </p:sp>
    </p:spTree>
    <p:extLst>
      <p:ext uri="{BB962C8B-B14F-4D97-AF65-F5344CB8AC3E}">
        <p14:creationId xmlns:p14="http://schemas.microsoft.com/office/powerpoint/2010/main" val="104235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20</a:t>
            </a:fld>
            <a:endParaRPr lang="en-GB"/>
          </a:p>
        </p:txBody>
      </p:sp>
    </p:spTree>
    <p:extLst>
      <p:ext uri="{BB962C8B-B14F-4D97-AF65-F5344CB8AC3E}">
        <p14:creationId xmlns:p14="http://schemas.microsoft.com/office/powerpoint/2010/main" val="317537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21</a:t>
            </a:fld>
            <a:endParaRPr lang="en-GB"/>
          </a:p>
        </p:txBody>
      </p:sp>
    </p:spTree>
    <p:extLst>
      <p:ext uri="{BB962C8B-B14F-4D97-AF65-F5344CB8AC3E}">
        <p14:creationId xmlns:p14="http://schemas.microsoft.com/office/powerpoint/2010/main" val="358531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22</a:t>
            </a:fld>
            <a:endParaRPr lang="en-GB"/>
          </a:p>
        </p:txBody>
      </p:sp>
    </p:spTree>
    <p:extLst>
      <p:ext uri="{BB962C8B-B14F-4D97-AF65-F5344CB8AC3E}">
        <p14:creationId xmlns:p14="http://schemas.microsoft.com/office/powerpoint/2010/main" val="3543460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23</a:t>
            </a:fld>
            <a:endParaRPr lang="en-GB"/>
          </a:p>
        </p:txBody>
      </p:sp>
    </p:spTree>
    <p:extLst>
      <p:ext uri="{BB962C8B-B14F-4D97-AF65-F5344CB8AC3E}">
        <p14:creationId xmlns:p14="http://schemas.microsoft.com/office/powerpoint/2010/main" val="4366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3</a:t>
            </a:fld>
            <a:endParaRPr lang="en-GB"/>
          </a:p>
        </p:txBody>
      </p:sp>
    </p:spTree>
    <p:extLst>
      <p:ext uri="{BB962C8B-B14F-4D97-AF65-F5344CB8AC3E}">
        <p14:creationId xmlns:p14="http://schemas.microsoft.com/office/powerpoint/2010/main" val="215027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4</a:t>
            </a:fld>
            <a:endParaRPr lang="en-GB"/>
          </a:p>
        </p:txBody>
      </p:sp>
    </p:spTree>
    <p:extLst>
      <p:ext uri="{BB962C8B-B14F-4D97-AF65-F5344CB8AC3E}">
        <p14:creationId xmlns:p14="http://schemas.microsoft.com/office/powerpoint/2010/main" val="240542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5</a:t>
            </a:fld>
            <a:endParaRPr lang="en-GB"/>
          </a:p>
        </p:txBody>
      </p:sp>
    </p:spTree>
    <p:extLst>
      <p:ext uri="{BB962C8B-B14F-4D97-AF65-F5344CB8AC3E}">
        <p14:creationId xmlns:p14="http://schemas.microsoft.com/office/powerpoint/2010/main" val="161400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6</a:t>
            </a:fld>
            <a:endParaRPr lang="en-GB"/>
          </a:p>
        </p:txBody>
      </p:sp>
    </p:spTree>
    <p:extLst>
      <p:ext uri="{BB962C8B-B14F-4D97-AF65-F5344CB8AC3E}">
        <p14:creationId xmlns:p14="http://schemas.microsoft.com/office/powerpoint/2010/main" val="426636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7</a:t>
            </a:fld>
            <a:endParaRPr lang="en-GB"/>
          </a:p>
        </p:txBody>
      </p:sp>
    </p:spTree>
    <p:extLst>
      <p:ext uri="{BB962C8B-B14F-4D97-AF65-F5344CB8AC3E}">
        <p14:creationId xmlns:p14="http://schemas.microsoft.com/office/powerpoint/2010/main" val="194750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8</a:t>
            </a:fld>
            <a:endParaRPr lang="en-GB"/>
          </a:p>
        </p:txBody>
      </p:sp>
    </p:spTree>
    <p:extLst>
      <p:ext uri="{BB962C8B-B14F-4D97-AF65-F5344CB8AC3E}">
        <p14:creationId xmlns:p14="http://schemas.microsoft.com/office/powerpoint/2010/main" val="152615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9</a:t>
            </a:fld>
            <a:endParaRPr lang="en-GB"/>
          </a:p>
        </p:txBody>
      </p:sp>
    </p:spTree>
    <p:extLst>
      <p:ext uri="{BB962C8B-B14F-4D97-AF65-F5344CB8AC3E}">
        <p14:creationId xmlns:p14="http://schemas.microsoft.com/office/powerpoint/2010/main" val="1948861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l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5CBC6-443B-4B55-BE62-83AC0DF741E4}"/>
              </a:ext>
            </a:extLst>
          </p:cNvPr>
          <p:cNvSpPr/>
          <p:nvPr userDrawn="1"/>
        </p:nvSpPr>
        <p:spPr>
          <a:xfrm>
            <a:off x="0" y="-7810"/>
            <a:ext cx="3043872" cy="6865810"/>
          </a:xfrm>
          <a:custGeom>
            <a:avLst/>
            <a:gdLst>
              <a:gd name="connsiteX0" fmla="*/ 3043873 w 3043872"/>
              <a:gd name="connsiteY0" fmla="*/ 5771515 h 6865810"/>
              <a:gd name="connsiteX1" fmla="*/ 0 w 3043872"/>
              <a:gd name="connsiteY1" fmla="*/ 6865811 h 6865810"/>
              <a:gd name="connsiteX2" fmla="*/ 0 w 3043872"/>
              <a:gd name="connsiteY2" fmla="*/ 0 h 6865810"/>
              <a:gd name="connsiteX3" fmla="*/ 3043873 w 3043872"/>
              <a:gd name="connsiteY3" fmla="*/ 1129919 h 6865810"/>
              <a:gd name="connsiteX4" fmla="*/ 3043873 w 3043872"/>
              <a:gd name="connsiteY4" fmla="*/ 5771515 h 686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6865810">
                <a:moveTo>
                  <a:pt x="3043873" y="5771515"/>
                </a:moveTo>
                <a:lnTo>
                  <a:pt x="0" y="6865811"/>
                </a:lnTo>
                <a:lnTo>
                  <a:pt x="0" y="0"/>
                </a:lnTo>
                <a:lnTo>
                  <a:pt x="3043873" y="1129919"/>
                </a:lnTo>
                <a:lnTo>
                  <a:pt x="3043873" y="5771515"/>
                </a:lnTo>
                <a:close/>
              </a:path>
            </a:pathLst>
          </a:custGeom>
          <a:solidFill>
            <a:schemeClr val="accent5"/>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BD4EC60-EF85-4A86-8302-D490FBB823C1}"/>
              </a:ext>
            </a:extLst>
          </p:cNvPr>
          <p:cNvSpPr/>
          <p:nvPr userDrawn="1"/>
        </p:nvSpPr>
        <p:spPr>
          <a:xfrm>
            <a:off x="0" y="7175"/>
            <a:ext cx="3043872" cy="3573716"/>
          </a:xfrm>
          <a:custGeom>
            <a:avLst/>
            <a:gdLst>
              <a:gd name="connsiteX0" fmla="*/ 0 w 3043872"/>
              <a:gd name="connsiteY0" fmla="*/ 1139825 h 3573716"/>
              <a:gd name="connsiteX1" fmla="*/ 3043873 w 3043872"/>
              <a:gd name="connsiteY1" fmla="*/ 0 h 3573716"/>
              <a:gd name="connsiteX2" fmla="*/ 3043873 w 3043872"/>
              <a:gd name="connsiteY2" fmla="*/ 3573717 h 3573716"/>
              <a:gd name="connsiteX3" fmla="*/ 0 w 3043872"/>
              <a:gd name="connsiteY3" fmla="*/ 2289810 h 3573716"/>
              <a:gd name="connsiteX4" fmla="*/ 0 w 3043872"/>
              <a:gd name="connsiteY4" fmla="*/ 1139825 h 35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3573716">
                <a:moveTo>
                  <a:pt x="0" y="1139825"/>
                </a:moveTo>
                <a:lnTo>
                  <a:pt x="3043873" y="0"/>
                </a:lnTo>
                <a:lnTo>
                  <a:pt x="3043873" y="3573717"/>
                </a:lnTo>
                <a:lnTo>
                  <a:pt x="0" y="2289810"/>
                </a:lnTo>
                <a:lnTo>
                  <a:pt x="0" y="1139825"/>
                </a:lnTo>
                <a:close/>
              </a:path>
            </a:pathLst>
          </a:custGeom>
          <a:solidFill>
            <a:schemeClr val="tx2"/>
          </a:solidFill>
          <a:ln w="6350" cap="flat">
            <a:noFill/>
            <a:prstDash val="solid"/>
            <a:miter/>
          </a:ln>
        </p:spPr>
        <p:txBody>
          <a:bodyPr rtlCol="0" anchor="ctr"/>
          <a:lstStyle/>
          <a:p>
            <a:endParaRPr lang="en-GB"/>
          </a:p>
        </p:txBody>
      </p:sp>
      <p:sp>
        <p:nvSpPr>
          <p:cNvPr id="22" name="Freeform: Shape 11">
            <a:extLst>
              <a:ext uri="{FF2B5EF4-FFF2-40B4-BE49-F238E27FC236}">
                <a16:creationId xmlns:a16="http://schemas.microsoft.com/office/drawing/2014/main" id="{C70F4478-BDB0-4D0D-B584-3A084A89FC31}"/>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23" name="Freeform: Shape 11">
            <a:extLst>
              <a:ext uri="{FF2B5EF4-FFF2-40B4-BE49-F238E27FC236}">
                <a16:creationId xmlns:a16="http://schemas.microsoft.com/office/drawing/2014/main" id="{314B8E08-5AB3-450B-9C3B-BA2863F09B42}"/>
              </a:ext>
            </a:extLst>
          </p:cNvPr>
          <p:cNvSpPr/>
          <p:nvPr userDrawn="1"/>
        </p:nvSpPr>
        <p:spPr>
          <a:xfrm>
            <a:off x="6973057" y="1193259"/>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23C0202-31DD-4A39-BF62-4C8034914AC8}"/>
              </a:ext>
            </a:extLst>
          </p:cNvPr>
          <p:cNvSpPr/>
          <p:nvPr userDrawn="1"/>
        </p:nvSpPr>
        <p:spPr>
          <a:xfrm>
            <a:off x="3043872" y="7175"/>
            <a:ext cx="5421883" cy="6855714"/>
          </a:xfrm>
          <a:custGeom>
            <a:avLst/>
            <a:gdLst>
              <a:gd name="connsiteX0" fmla="*/ 5421884 w 5421883"/>
              <a:gd name="connsiteY0" fmla="*/ 4836287 h 6855714"/>
              <a:gd name="connsiteX1" fmla="*/ 0 w 5421883"/>
              <a:gd name="connsiteY1" fmla="*/ 6855714 h 6855714"/>
              <a:gd name="connsiteX2" fmla="*/ 0 w 5421883"/>
              <a:gd name="connsiteY2" fmla="*/ 0 h 6855714"/>
              <a:gd name="connsiteX3" fmla="*/ 5421884 w 5421883"/>
              <a:gd name="connsiteY3" fmla="*/ 2019427 h 6855714"/>
              <a:gd name="connsiteX4" fmla="*/ 5421884 w 5421883"/>
              <a:gd name="connsiteY4" fmla="*/ 4836287 h 685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83" h="6855714">
                <a:moveTo>
                  <a:pt x="5421884" y="4836287"/>
                </a:moveTo>
                <a:lnTo>
                  <a:pt x="0" y="6855714"/>
                </a:lnTo>
                <a:lnTo>
                  <a:pt x="0" y="0"/>
                </a:lnTo>
                <a:lnTo>
                  <a:pt x="5421884" y="2019427"/>
                </a:lnTo>
                <a:lnTo>
                  <a:pt x="5421884" y="4836287"/>
                </a:lnTo>
                <a:close/>
              </a:path>
            </a:pathLst>
          </a:custGeom>
          <a:solidFill>
            <a:schemeClr val="accent1"/>
          </a:solidFill>
          <a:ln w="6350" cap="flat">
            <a:noFill/>
            <a:prstDash val="solid"/>
            <a:miter/>
          </a:ln>
        </p:spPr>
        <p:txBody>
          <a:bodyPr rtlCol="0" anchor="ctr"/>
          <a:lstStyle/>
          <a:p>
            <a:endParaRPr lang="en-GB"/>
          </a:p>
        </p:txBody>
      </p:sp>
      <p:sp>
        <p:nvSpPr>
          <p:cNvPr id="26" name="Picture Placeholder 16">
            <a:extLst>
              <a:ext uri="{FF2B5EF4-FFF2-40B4-BE49-F238E27FC236}">
                <a16:creationId xmlns:a16="http://schemas.microsoft.com/office/drawing/2014/main" id="{0E45967A-A39E-4508-8A82-6A6B7F4BFD06}"/>
              </a:ext>
            </a:extLst>
          </p:cNvPr>
          <p:cNvSpPr>
            <a:spLocks noGrp="1"/>
          </p:cNvSpPr>
          <p:nvPr>
            <p:ph type="pic" sz="quarter" idx="10"/>
          </p:nvPr>
        </p:nvSpPr>
        <p:spPr>
          <a:xfrm>
            <a:off x="1" y="2296986"/>
            <a:ext cx="3043873" cy="4566539"/>
          </a:xfrm>
          <a:custGeom>
            <a:avLst/>
            <a:gdLst>
              <a:gd name="connsiteX0" fmla="*/ 0 w 3043873"/>
              <a:gd name="connsiteY0" fmla="*/ 0 h 4566539"/>
              <a:gd name="connsiteX1" fmla="*/ 3043873 w 3043873"/>
              <a:gd name="connsiteY1" fmla="*/ 1283906 h 4566539"/>
              <a:gd name="connsiteX2" fmla="*/ 3043873 w 3043873"/>
              <a:gd name="connsiteY2" fmla="*/ 4566539 h 4566539"/>
              <a:gd name="connsiteX3" fmla="*/ 0 w 3043873"/>
              <a:gd name="connsiteY3" fmla="*/ 4561015 h 4566539"/>
            </a:gdLst>
            <a:ahLst/>
            <a:cxnLst>
              <a:cxn ang="0">
                <a:pos x="connsiteX0" y="connsiteY0"/>
              </a:cxn>
              <a:cxn ang="0">
                <a:pos x="connsiteX1" y="connsiteY1"/>
              </a:cxn>
              <a:cxn ang="0">
                <a:pos x="connsiteX2" y="connsiteY2"/>
              </a:cxn>
              <a:cxn ang="0">
                <a:pos x="connsiteX3" y="connsiteY3"/>
              </a:cxn>
            </a:cxnLst>
            <a:rect l="l" t="t" r="r" b="b"/>
            <a:pathLst>
              <a:path w="3043873" h="4566539">
                <a:moveTo>
                  <a:pt x="0" y="0"/>
                </a:moveTo>
                <a:lnTo>
                  <a:pt x="3043873" y="1283906"/>
                </a:lnTo>
                <a:lnTo>
                  <a:pt x="3043873" y="4566539"/>
                </a:lnTo>
                <a:lnTo>
                  <a:pt x="0" y="4561015"/>
                </a:lnTo>
                <a:close/>
              </a:path>
            </a:pathLst>
          </a:custGeom>
          <a:solidFill>
            <a:schemeClr val="bg2">
              <a:lumMod val="95000"/>
            </a:schemeClr>
          </a:solidFill>
        </p:spPr>
        <p:txBody>
          <a:bodyPr wrap="square" anchor="ctr">
            <a:noAutofit/>
          </a:bodyPr>
          <a:lstStyle>
            <a:lvl1pPr algn="ctr">
              <a:defRPr/>
            </a:lvl1pPr>
          </a:lstStyle>
          <a:p>
            <a:endParaRPr lang="en-GB"/>
          </a:p>
        </p:txBody>
      </p:sp>
      <p:sp>
        <p:nvSpPr>
          <p:cNvPr id="27" name="Subtitle 2">
            <a:extLst>
              <a:ext uri="{FF2B5EF4-FFF2-40B4-BE49-F238E27FC236}">
                <a16:creationId xmlns:a16="http://schemas.microsoft.com/office/drawing/2014/main" id="{A6947553-4CE7-4A3A-A904-D4002410464C}"/>
              </a:ext>
            </a:extLst>
          </p:cNvPr>
          <p:cNvSpPr>
            <a:spLocks noGrp="1"/>
          </p:cNvSpPr>
          <p:nvPr>
            <p:ph type="subTitle" idx="1"/>
          </p:nvPr>
        </p:nvSpPr>
        <p:spPr>
          <a:xfrm>
            <a:off x="3324224" y="3602038"/>
            <a:ext cx="459422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8" name="Freeform: Shape 27">
            <a:extLst>
              <a:ext uri="{FF2B5EF4-FFF2-40B4-BE49-F238E27FC236}">
                <a16:creationId xmlns:a16="http://schemas.microsoft.com/office/drawing/2014/main" id="{14B87B65-5771-4BBE-95EF-6D76BB652AEA}"/>
              </a:ext>
            </a:extLst>
          </p:cNvPr>
          <p:cNvSpPr/>
          <p:nvPr userDrawn="1"/>
        </p:nvSpPr>
        <p:spPr>
          <a:xfrm>
            <a:off x="476250" y="1351805"/>
            <a:ext cx="2059397" cy="772498"/>
          </a:xfrm>
          <a:custGeom>
            <a:avLst/>
            <a:gdLst>
              <a:gd name="connsiteX0" fmla="*/ 93853 w 1886838"/>
              <a:gd name="connsiteY0" fmla="*/ 302577 h 707770"/>
              <a:gd name="connsiteX1" fmla="*/ 61468 w 1886838"/>
              <a:gd name="connsiteY1" fmla="*/ 294132 h 707770"/>
              <a:gd name="connsiteX2" fmla="*/ 39624 w 1886838"/>
              <a:gd name="connsiteY2" fmla="*/ 311976 h 707770"/>
              <a:gd name="connsiteX3" fmla="*/ 104140 w 1886838"/>
              <a:gd name="connsiteY3" fmla="*/ 386080 h 707770"/>
              <a:gd name="connsiteX4" fmla="*/ 46990 w 1886838"/>
              <a:gd name="connsiteY4" fmla="*/ 435801 h 707770"/>
              <a:gd name="connsiteX5" fmla="*/ 2540 w 1886838"/>
              <a:gd name="connsiteY5" fmla="*/ 429006 h 707770"/>
              <a:gd name="connsiteX6" fmla="*/ 4699 w 1886838"/>
              <a:gd name="connsiteY6" fmla="*/ 397256 h 707770"/>
              <a:gd name="connsiteX7" fmla="*/ 40576 w 1886838"/>
              <a:gd name="connsiteY7" fmla="*/ 407352 h 707770"/>
              <a:gd name="connsiteX8" fmla="*/ 64453 w 1886838"/>
              <a:gd name="connsiteY8" fmla="*/ 387858 h 707770"/>
              <a:gd name="connsiteX9" fmla="*/ 0 w 1886838"/>
              <a:gd name="connsiteY9" fmla="*/ 313245 h 707770"/>
              <a:gd name="connsiteX10" fmla="*/ 56769 w 1886838"/>
              <a:gd name="connsiteY10" fmla="*/ 266573 h 707770"/>
              <a:gd name="connsiteX11" fmla="*/ 94869 w 1886838"/>
              <a:gd name="connsiteY11" fmla="*/ 272224 h 707770"/>
              <a:gd name="connsiteX12" fmla="*/ 142367 w 1886838"/>
              <a:gd name="connsiteY12" fmla="*/ 298831 h 707770"/>
              <a:gd name="connsiteX13" fmla="*/ 106743 w 1886838"/>
              <a:gd name="connsiteY13" fmla="*/ 298831 h 707770"/>
              <a:gd name="connsiteX14" fmla="*/ 106743 w 1886838"/>
              <a:gd name="connsiteY14" fmla="*/ 269304 h 707770"/>
              <a:gd name="connsiteX15" fmla="*/ 216535 w 1886838"/>
              <a:gd name="connsiteY15" fmla="*/ 269304 h 707770"/>
              <a:gd name="connsiteX16" fmla="*/ 216535 w 1886838"/>
              <a:gd name="connsiteY16" fmla="*/ 298831 h 707770"/>
              <a:gd name="connsiteX17" fmla="*/ 180848 w 1886838"/>
              <a:gd name="connsiteY17" fmla="*/ 298831 h 707770"/>
              <a:gd name="connsiteX18" fmla="*/ 180848 w 1886838"/>
              <a:gd name="connsiteY18" fmla="*/ 433007 h 707770"/>
              <a:gd name="connsiteX19" fmla="*/ 142177 w 1886838"/>
              <a:gd name="connsiteY19" fmla="*/ 433007 h 707770"/>
              <a:gd name="connsiteX20" fmla="*/ 225806 w 1886838"/>
              <a:gd name="connsiteY20" fmla="*/ 269304 h 707770"/>
              <a:gd name="connsiteX21" fmla="*/ 320357 w 1886838"/>
              <a:gd name="connsiteY21" fmla="*/ 269304 h 707770"/>
              <a:gd name="connsiteX22" fmla="*/ 320357 w 1886838"/>
              <a:gd name="connsiteY22" fmla="*/ 297879 h 707770"/>
              <a:gd name="connsiteX23" fmla="*/ 262827 w 1886838"/>
              <a:gd name="connsiteY23" fmla="*/ 297879 h 707770"/>
              <a:gd name="connsiteX24" fmla="*/ 262827 w 1886838"/>
              <a:gd name="connsiteY24" fmla="*/ 334518 h 707770"/>
              <a:gd name="connsiteX25" fmla="*/ 317500 w 1886838"/>
              <a:gd name="connsiteY25" fmla="*/ 334518 h 707770"/>
              <a:gd name="connsiteX26" fmla="*/ 317500 w 1886838"/>
              <a:gd name="connsiteY26" fmla="*/ 363093 h 707770"/>
              <a:gd name="connsiteX27" fmla="*/ 262827 w 1886838"/>
              <a:gd name="connsiteY27" fmla="*/ 363093 h 707770"/>
              <a:gd name="connsiteX28" fmla="*/ 262827 w 1886838"/>
              <a:gd name="connsiteY28" fmla="*/ 404368 h 707770"/>
              <a:gd name="connsiteX29" fmla="*/ 323088 w 1886838"/>
              <a:gd name="connsiteY29" fmla="*/ 404368 h 707770"/>
              <a:gd name="connsiteX30" fmla="*/ 323088 w 1886838"/>
              <a:gd name="connsiteY30" fmla="*/ 433007 h 707770"/>
              <a:gd name="connsiteX31" fmla="*/ 225806 w 1886838"/>
              <a:gd name="connsiteY31" fmla="*/ 433007 h 707770"/>
              <a:gd name="connsiteX32" fmla="*/ 340106 w 1886838"/>
              <a:gd name="connsiteY32" fmla="*/ 269304 h 707770"/>
              <a:gd name="connsiteX33" fmla="*/ 392366 w 1886838"/>
              <a:gd name="connsiteY33" fmla="*/ 269304 h 707770"/>
              <a:gd name="connsiteX34" fmla="*/ 448437 w 1886838"/>
              <a:gd name="connsiteY34" fmla="*/ 321373 h 707770"/>
              <a:gd name="connsiteX35" fmla="*/ 397066 w 1886838"/>
              <a:gd name="connsiteY35" fmla="*/ 373189 h 707770"/>
              <a:gd name="connsiteX36" fmla="*/ 378524 w 1886838"/>
              <a:gd name="connsiteY36" fmla="*/ 373189 h 707770"/>
              <a:gd name="connsiteX37" fmla="*/ 378524 w 1886838"/>
              <a:gd name="connsiteY37" fmla="*/ 433007 h 707770"/>
              <a:gd name="connsiteX38" fmla="*/ 340106 w 1886838"/>
              <a:gd name="connsiteY38" fmla="*/ 433007 h 707770"/>
              <a:gd name="connsiteX39" fmla="*/ 389319 w 1886838"/>
              <a:gd name="connsiteY39" fmla="*/ 344551 h 707770"/>
              <a:gd name="connsiteX40" fmla="*/ 409956 w 1886838"/>
              <a:gd name="connsiteY40" fmla="*/ 321120 h 707770"/>
              <a:gd name="connsiteX41" fmla="*/ 387223 w 1886838"/>
              <a:gd name="connsiteY41" fmla="*/ 297879 h 707770"/>
              <a:gd name="connsiteX42" fmla="*/ 377127 w 1886838"/>
              <a:gd name="connsiteY42" fmla="*/ 297879 h 707770"/>
              <a:gd name="connsiteX43" fmla="*/ 377127 w 1886838"/>
              <a:gd name="connsiteY43" fmla="*/ 344551 h 707770"/>
              <a:gd name="connsiteX44" fmla="*/ 515049 w 1886838"/>
              <a:gd name="connsiteY44" fmla="*/ 269304 h 707770"/>
              <a:gd name="connsiteX45" fmla="*/ 553530 w 1886838"/>
              <a:gd name="connsiteY45" fmla="*/ 269304 h 707770"/>
              <a:gd name="connsiteX46" fmla="*/ 553530 w 1886838"/>
              <a:gd name="connsiteY46" fmla="*/ 433007 h 707770"/>
              <a:gd name="connsiteX47" fmla="*/ 515049 w 1886838"/>
              <a:gd name="connsiteY47" fmla="*/ 433007 h 707770"/>
              <a:gd name="connsiteX48" fmla="*/ 575501 w 1886838"/>
              <a:gd name="connsiteY48" fmla="*/ 269304 h 707770"/>
              <a:gd name="connsiteX49" fmla="*/ 620522 w 1886838"/>
              <a:gd name="connsiteY49" fmla="*/ 269304 h 707770"/>
              <a:gd name="connsiteX50" fmla="*/ 668147 w 1886838"/>
              <a:gd name="connsiteY50" fmla="*/ 382842 h 707770"/>
              <a:gd name="connsiteX51" fmla="*/ 668591 w 1886838"/>
              <a:gd name="connsiteY51" fmla="*/ 382842 h 707770"/>
              <a:gd name="connsiteX52" fmla="*/ 668591 w 1886838"/>
              <a:gd name="connsiteY52" fmla="*/ 269304 h 707770"/>
              <a:gd name="connsiteX53" fmla="*/ 702374 w 1886838"/>
              <a:gd name="connsiteY53" fmla="*/ 269304 h 707770"/>
              <a:gd name="connsiteX54" fmla="*/ 702374 w 1886838"/>
              <a:gd name="connsiteY54" fmla="*/ 433007 h 707770"/>
              <a:gd name="connsiteX55" fmla="*/ 656527 w 1886838"/>
              <a:gd name="connsiteY55" fmla="*/ 433007 h 707770"/>
              <a:gd name="connsiteX56" fmla="*/ 609410 w 1886838"/>
              <a:gd name="connsiteY56" fmla="*/ 314579 h 707770"/>
              <a:gd name="connsiteX57" fmla="*/ 608965 w 1886838"/>
              <a:gd name="connsiteY57" fmla="*/ 314579 h 707770"/>
              <a:gd name="connsiteX58" fmla="*/ 608965 w 1886838"/>
              <a:gd name="connsiteY58" fmla="*/ 433007 h 707770"/>
              <a:gd name="connsiteX59" fmla="*/ 575183 w 1886838"/>
              <a:gd name="connsiteY59" fmla="*/ 433007 h 707770"/>
              <a:gd name="connsiteX60" fmla="*/ 746951 w 1886838"/>
              <a:gd name="connsiteY60" fmla="*/ 298831 h 707770"/>
              <a:gd name="connsiteX61" fmla="*/ 711327 w 1886838"/>
              <a:gd name="connsiteY61" fmla="*/ 298831 h 707770"/>
              <a:gd name="connsiteX62" fmla="*/ 711327 w 1886838"/>
              <a:gd name="connsiteY62" fmla="*/ 269304 h 707770"/>
              <a:gd name="connsiteX63" fmla="*/ 821119 w 1886838"/>
              <a:gd name="connsiteY63" fmla="*/ 269304 h 707770"/>
              <a:gd name="connsiteX64" fmla="*/ 821119 w 1886838"/>
              <a:gd name="connsiteY64" fmla="*/ 298831 h 707770"/>
              <a:gd name="connsiteX65" fmla="*/ 785432 w 1886838"/>
              <a:gd name="connsiteY65" fmla="*/ 298831 h 707770"/>
              <a:gd name="connsiteX66" fmla="*/ 785432 w 1886838"/>
              <a:gd name="connsiteY66" fmla="*/ 433007 h 707770"/>
              <a:gd name="connsiteX67" fmla="*/ 746951 w 1886838"/>
              <a:gd name="connsiteY67" fmla="*/ 433007 h 707770"/>
              <a:gd name="connsiteX68" fmla="*/ 892429 w 1886838"/>
              <a:gd name="connsiteY68" fmla="*/ 266446 h 707770"/>
              <a:gd name="connsiteX69" fmla="*/ 962279 w 1886838"/>
              <a:gd name="connsiteY69" fmla="*/ 351155 h 707770"/>
              <a:gd name="connsiteX70" fmla="*/ 892429 w 1886838"/>
              <a:gd name="connsiteY70" fmla="*/ 435801 h 707770"/>
              <a:gd name="connsiteX71" fmla="*/ 822960 w 1886838"/>
              <a:gd name="connsiteY71" fmla="*/ 351155 h 707770"/>
              <a:gd name="connsiteX72" fmla="*/ 892429 w 1886838"/>
              <a:gd name="connsiteY72" fmla="*/ 266700 h 707770"/>
              <a:gd name="connsiteX73" fmla="*/ 892429 w 1886838"/>
              <a:gd name="connsiteY73" fmla="*/ 408178 h 707770"/>
              <a:gd name="connsiteX74" fmla="*/ 922655 w 1886838"/>
              <a:gd name="connsiteY74" fmla="*/ 351028 h 707770"/>
              <a:gd name="connsiteX75" fmla="*/ 892429 w 1886838"/>
              <a:gd name="connsiteY75" fmla="*/ 293878 h 707770"/>
              <a:gd name="connsiteX76" fmla="*/ 862394 w 1886838"/>
              <a:gd name="connsiteY76" fmla="*/ 351028 h 707770"/>
              <a:gd name="connsiteX77" fmla="*/ 892429 w 1886838"/>
              <a:gd name="connsiteY77" fmla="*/ 408178 h 707770"/>
              <a:gd name="connsiteX78" fmla="*/ 1056577 w 1886838"/>
              <a:gd name="connsiteY78" fmla="*/ 298831 h 707770"/>
              <a:gd name="connsiteX79" fmla="*/ 1020890 w 1886838"/>
              <a:gd name="connsiteY79" fmla="*/ 298831 h 707770"/>
              <a:gd name="connsiteX80" fmla="*/ 1020890 w 1886838"/>
              <a:gd name="connsiteY80" fmla="*/ 269304 h 707770"/>
              <a:gd name="connsiteX81" fmla="*/ 1130681 w 1886838"/>
              <a:gd name="connsiteY81" fmla="*/ 269304 h 707770"/>
              <a:gd name="connsiteX82" fmla="*/ 1130681 w 1886838"/>
              <a:gd name="connsiteY82" fmla="*/ 298831 h 707770"/>
              <a:gd name="connsiteX83" fmla="*/ 1095312 w 1886838"/>
              <a:gd name="connsiteY83" fmla="*/ 298831 h 707770"/>
              <a:gd name="connsiteX84" fmla="*/ 1095312 w 1886838"/>
              <a:gd name="connsiteY84" fmla="*/ 433007 h 707770"/>
              <a:gd name="connsiteX85" fmla="*/ 1056577 w 1886838"/>
              <a:gd name="connsiteY85" fmla="*/ 433007 h 707770"/>
              <a:gd name="connsiteX86" fmla="*/ 1218375 w 1886838"/>
              <a:gd name="connsiteY86" fmla="*/ 364998 h 707770"/>
              <a:gd name="connsiteX87" fmla="*/ 1178497 w 1886838"/>
              <a:gd name="connsiteY87" fmla="*/ 364998 h 707770"/>
              <a:gd name="connsiteX88" fmla="*/ 1178497 w 1886838"/>
              <a:gd name="connsiteY88" fmla="*/ 433007 h 707770"/>
              <a:gd name="connsiteX89" fmla="*/ 1140016 w 1886838"/>
              <a:gd name="connsiteY89" fmla="*/ 433007 h 707770"/>
              <a:gd name="connsiteX90" fmla="*/ 1140016 w 1886838"/>
              <a:gd name="connsiteY90" fmla="*/ 269304 h 707770"/>
              <a:gd name="connsiteX91" fmla="*/ 1178497 w 1886838"/>
              <a:gd name="connsiteY91" fmla="*/ 269304 h 707770"/>
              <a:gd name="connsiteX92" fmla="*/ 1178497 w 1886838"/>
              <a:gd name="connsiteY92" fmla="*/ 334518 h 707770"/>
              <a:gd name="connsiteX93" fmla="*/ 1218375 w 1886838"/>
              <a:gd name="connsiteY93" fmla="*/ 334518 h 707770"/>
              <a:gd name="connsiteX94" fmla="*/ 1218375 w 1886838"/>
              <a:gd name="connsiteY94" fmla="*/ 269304 h 707770"/>
              <a:gd name="connsiteX95" fmla="*/ 1256792 w 1886838"/>
              <a:gd name="connsiteY95" fmla="*/ 269304 h 707770"/>
              <a:gd name="connsiteX96" fmla="*/ 1256792 w 1886838"/>
              <a:gd name="connsiteY96" fmla="*/ 433007 h 707770"/>
              <a:gd name="connsiteX97" fmla="*/ 1218375 w 1886838"/>
              <a:gd name="connsiteY97" fmla="*/ 433007 h 707770"/>
              <a:gd name="connsiteX98" fmla="*/ 1279398 w 1886838"/>
              <a:gd name="connsiteY98" fmla="*/ 269304 h 707770"/>
              <a:gd name="connsiteX99" fmla="*/ 1374077 w 1886838"/>
              <a:gd name="connsiteY99" fmla="*/ 269304 h 707770"/>
              <a:gd name="connsiteX100" fmla="*/ 1374077 w 1886838"/>
              <a:gd name="connsiteY100" fmla="*/ 297879 h 707770"/>
              <a:gd name="connsiteX101" fmla="*/ 1316927 w 1886838"/>
              <a:gd name="connsiteY101" fmla="*/ 297879 h 707770"/>
              <a:gd name="connsiteX102" fmla="*/ 1316927 w 1886838"/>
              <a:gd name="connsiteY102" fmla="*/ 334518 h 707770"/>
              <a:gd name="connsiteX103" fmla="*/ 1371600 w 1886838"/>
              <a:gd name="connsiteY103" fmla="*/ 334518 h 707770"/>
              <a:gd name="connsiteX104" fmla="*/ 1371600 w 1886838"/>
              <a:gd name="connsiteY104" fmla="*/ 363093 h 707770"/>
              <a:gd name="connsiteX105" fmla="*/ 1316927 w 1886838"/>
              <a:gd name="connsiteY105" fmla="*/ 363093 h 707770"/>
              <a:gd name="connsiteX106" fmla="*/ 1316927 w 1886838"/>
              <a:gd name="connsiteY106" fmla="*/ 404368 h 707770"/>
              <a:gd name="connsiteX107" fmla="*/ 1377188 w 1886838"/>
              <a:gd name="connsiteY107" fmla="*/ 404368 h 707770"/>
              <a:gd name="connsiteX108" fmla="*/ 1377188 w 1886838"/>
              <a:gd name="connsiteY108" fmla="*/ 433007 h 707770"/>
              <a:gd name="connsiteX109" fmla="*/ 1279652 w 1886838"/>
              <a:gd name="connsiteY109" fmla="*/ 433007 h 707770"/>
              <a:gd name="connsiteX110" fmla="*/ 1834261 w 1886838"/>
              <a:gd name="connsiteY110" fmla="*/ 311976 h 707770"/>
              <a:gd name="connsiteX111" fmla="*/ 1886839 w 1886838"/>
              <a:gd name="connsiteY111" fmla="*/ 352044 h 707770"/>
              <a:gd name="connsiteX112" fmla="*/ 1886839 w 1886838"/>
              <a:gd name="connsiteY112" fmla="*/ 301816 h 707770"/>
              <a:gd name="connsiteX113" fmla="*/ 1856105 w 1886838"/>
              <a:gd name="connsiteY113" fmla="*/ 294132 h 707770"/>
              <a:gd name="connsiteX114" fmla="*/ 1834515 w 1886838"/>
              <a:gd name="connsiteY114" fmla="*/ 311976 h 707770"/>
              <a:gd name="connsiteX115" fmla="*/ 1841564 w 1886838"/>
              <a:gd name="connsiteY115" fmla="*/ 435801 h 707770"/>
              <a:gd name="connsiteX116" fmla="*/ 1797114 w 1886838"/>
              <a:gd name="connsiteY116" fmla="*/ 429006 h 707770"/>
              <a:gd name="connsiteX117" fmla="*/ 1799273 w 1886838"/>
              <a:gd name="connsiteY117" fmla="*/ 397256 h 707770"/>
              <a:gd name="connsiteX118" fmla="*/ 1835150 w 1886838"/>
              <a:gd name="connsiteY118" fmla="*/ 407352 h 707770"/>
              <a:gd name="connsiteX119" fmla="*/ 1859090 w 1886838"/>
              <a:gd name="connsiteY119" fmla="*/ 387858 h 707770"/>
              <a:gd name="connsiteX120" fmla="*/ 1794574 w 1886838"/>
              <a:gd name="connsiteY120" fmla="*/ 313245 h 707770"/>
              <a:gd name="connsiteX121" fmla="*/ 1851343 w 1886838"/>
              <a:gd name="connsiteY121" fmla="*/ 266573 h 707770"/>
              <a:gd name="connsiteX122" fmla="*/ 1886522 w 1886838"/>
              <a:gd name="connsiteY122" fmla="*/ 271526 h 707770"/>
              <a:gd name="connsiteX123" fmla="*/ 1886522 w 1886838"/>
              <a:gd name="connsiteY123" fmla="*/ 0 h 707770"/>
              <a:gd name="connsiteX124" fmla="*/ 1442022 w 1886838"/>
              <a:gd name="connsiteY124" fmla="*/ 164211 h 707770"/>
              <a:gd name="connsiteX125" fmla="*/ 1442022 w 1886838"/>
              <a:gd name="connsiteY125" fmla="*/ 543560 h 707770"/>
              <a:gd name="connsiteX126" fmla="*/ 1886522 w 1886838"/>
              <a:gd name="connsiteY126" fmla="*/ 707771 h 707770"/>
              <a:gd name="connsiteX127" fmla="*/ 1886522 w 1886838"/>
              <a:gd name="connsiteY127" fmla="*/ 418274 h 707770"/>
              <a:gd name="connsiteX128" fmla="*/ 1841818 w 1886838"/>
              <a:gd name="connsiteY128" fmla="*/ 435801 h 707770"/>
              <a:gd name="connsiteX129" fmla="*/ 1638745 w 1886838"/>
              <a:gd name="connsiteY129" fmla="*/ 433007 h 707770"/>
              <a:gd name="connsiteX130" fmla="*/ 1593278 w 1886838"/>
              <a:gd name="connsiteY130" fmla="*/ 433007 h 707770"/>
              <a:gd name="connsiteX131" fmla="*/ 1546098 w 1886838"/>
              <a:gd name="connsiteY131" fmla="*/ 314579 h 707770"/>
              <a:gd name="connsiteX132" fmla="*/ 1545653 w 1886838"/>
              <a:gd name="connsiteY132" fmla="*/ 314579 h 707770"/>
              <a:gd name="connsiteX133" fmla="*/ 1545653 w 1886838"/>
              <a:gd name="connsiteY133" fmla="*/ 433007 h 707770"/>
              <a:gd name="connsiteX134" fmla="*/ 1511872 w 1886838"/>
              <a:gd name="connsiteY134" fmla="*/ 433007 h 707770"/>
              <a:gd name="connsiteX135" fmla="*/ 1511872 w 1886838"/>
              <a:gd name="connsiteY135" fmla="*/ 269304 h 707770"/>
              <a:gd name="connsiteX136" fmla="*/ 1556893 w 1886838"/>
              <a:gd name="connsiteY136" fmla="*/ 269304 h 707770"/>
              <a:gd name="connsiteX137" fmla="*/ 1604518 w 1886838"/>
              <a:gd name="connsiteY137" fmla="*/ 382842 h 707770"/>
              <a:gd name="connsiteX138" fmla="*/ 1604962 w 1886838"/>
              <a:gd name="connsiteY138" fmla="*/ 382842 h 707770"/>
              <a:gd name="connsiteX139" fmla="*/ 1604962 w 1886838"/>
              <a:gd name="connsiteY139" fmla="*/ 269304 h 707770"/>
              <a:gd name="connsiteX140" fmla="*/ 1638745 w 1886838"/>
              <a:gd name="connsiteY140" fmla="*/ 269304 h 707770"/>
              <a:gd name="connsiteX141" fmla="*/ 1778000 w 1886838"/>
              <a:gd name="connsiteY141" fmla="*/ 433007 h 707770"/>
              <a:gd name="connsiteX142" fmla="*/ 1739519 w 1886838"/>
              <a:gd name="connsiteY142" fmla="*/ 433007 h 707770"/>
              <a:gd name="connsiteX143" fmla="*/ 1739519 w 1886838"/>
              <a:gd name="connsiteY143" fmla="*/ 364998 h 707770"/>
              <a:gd name="connsiteX144" fmla="*/ 1699641 w 1886838"/>
              <a:gd name="connsiteY144" fmla="*/ 364998 h 707770"/>
              <a:gd name="connsiteX145" fmla="*/ 1699641 w 1886838"/>
              <a:gd name="connsiteY145" fmla="*/ 433007 h 707770"/>
              <a:gd name="connsiteX146" fmla="*/ 1661160 w 1886838"/>
              <a:gd name="connsiteY146" fmla="*/ 433007 h 707770"/>
              <a:gd name="connsiteX147" fmla="*/ 1661160 w 1886838"/>
              <a:gd name="connsiteY147" fmla="*/ 269304 h 707770"/>
              <a:gd name="connsiteX148" fmla="*/ 1699641 w 1886838"/>
              <a:gd name="connsiteY148" fmla="*/ 269304 h 707770"/>
              <a:gd name="connsiteX149" fmla="*/ 1699641 w 1886838"/>
              <a:gd name="connsiteY149" fmla="*/ 334518 h 707770"/>
              <a:gd name="connsiteX150" fmla="*/ 1739519 w 1886838"/>
              <a:gd name="connsiteY150" fmla="*/ 334518 h 707770"/>
              <a:gd name="connsiteX151" fmla="*/ 1739519 w 1886838"/>
              <a:gd name="connsiteY151" fmla="*/ 269304 h 707770"/>
              <a:gd name="connsiteX152" fmla="*/ 1778000 w 1886838"/>
              <a:gd name="connsiteY152" fmla="*/ 269304 h 7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886838" h="707770">
                <a:moveTo>
                  <a:pt x="93853" y="302577"/>
                </a:moveTo>
                <a:cubicBezTo>
                  <a:pt x="83792" y="297463"/>
                  <a:pt x="72745" y="294582"/>
                  <a:pt x="61468" y="294132"/>
                </a:cubicBezTo>
                <a:cubicBezTo>
                  <a:pt x="48768" y="294132"/>
                  <a:pt x="39624" y="299783"/>
                  <a:pt x="39624" y="311976"/>
                </a:cubicBezTo>
                <a:cubicBezTo>
                  <a:pt x="39624" y="341757"/>
                  <a:pt x="104140" y="327914"/>
                  <a:pt x="104140" y="386080"/>
                </a:cubicBezTo>
                <a:cubicBezTo>
                  <a:pt x="104140" y="417068"/>
                  <a:pt x="79502" y="435801"/>
                  <a:pt x="46990" y="435801"/>
                </a:cubicBezTo>
                <a:cubicBezTo>
                  <a:pt x="31926" y="435656"/>
                  <a:pt x="16959" y="433369"/>
                  <a:pt x="2540" y="429006"/>
                </a:cubicBezTo>
                <a:lnTo>
                  <a:pt x="4699" y="397256"/>
                </a:lnTo>
                <a:cubicBezTo>
                  <a:pt x="16193" y="401701"/>
                  <a:pt x="26225" y="407352"/>
                  <a:pt x="40576" y="407352"/>
                </a:cubicBezTo>
                <a:cubicBezTo>
                  <a:pt x="52768" y="407352"/>
                  <a:pt x="64453" y="401002"/>
                  <a:pt x="64453" y="387858"/>
                </a:cubicBezTo>
                <a:cubicBezTo>
                  <a:pt x="64453" y="356108"/>
                  <a:pt x="0" y="371666"/>
                  <a:pt x="0" y="313245"/>
                </a:cubicBezTo>
                <a:cubicBezTo>
                  <a:pt x="0" y="308356"/>
                  <a:pt x="1842" y="266573"/>
                  <a:pt x="56769" y="266573"/>
                </a:cubicBezTo>
                <a:cubicBezTo>
                  <a:pt x="69650" y="266915"/>
                  <a:pt x="82443" y="268813"/>
                  <a:pt x="94869" y="272224"/>
                </a:cubicBezTo>
                <a:close/>
                <a:moveTo>
                  <a:pt x="142367" y="298831"/>
                </a:moveTo>
                <a:lnTo>
                  <a:pt x="106743" y="298831"/>
                </a:lnTo>
                <a:lnTo>
                  <a:pt x="106743" y="269304"/>
                </a:lnTo>
                <a:lnTo>
                  <a:pt x="216535" y="269304"/>
                </a:lnTo>
                <a:lnTo>
                  <a:pt x="216535" y="298831"/>
                </a:lnTo>
                <a:lnTo>
                  <a:pt x="180848" y="298831"/>
                </a:lnTo>
                <a:lnTo>
                  <a:pt x="180848" y="433007"/>
                </a:lnTo>
                <a:lnTo>
                  <a:pt x="142177" y="433007"/>
                </a:lnTo>
                <a:close/>
                <a:moveTo>
                  <a:pt x="225806" y="269304"/>
                </a:moveTo>
                <a:lnTo>
                  <a:pt x="320357" y="269304"/>
                </a:lnTo>
                <a:lnTo>
                  <a:pt x="320357" y="297879"/>
                </a:lnTo>
                <a:lnTo>
                  <a:pt x="262827" y="297879"/>
                </a:lnTo>
                <a:lnTo>
                  <a:pt x="262827" y="334518"/>
                </a:lnTo>
                <a:lnTo>
                  <a:pt x="317500" y="334518"/>
                </a:lnTo>
                <a:lnTo>
                  <a:pt x="317500" y="363093"/>
                </a:lnTo>
                <a:lnTo>
                  <a:pt x="262827" y="363093"/>
                </a:lnTo>
                <a:lnTo>
                  <a:pt x="262827" y="404368"/>
                </a:lnTo>
                <a:lnTo>
                  <a:pt x="323088" y="404368"/>
                </a:lnTo>
                <a:lnTo>
                  <a:pt x="323088" y="433007"/>
                </a:lnTo>
                <a:lnTo>
                  <a:pt x="225806" y="433007"/>
                </a:lnTo>
                <a:close/>
                <a:moveTo>
                  <a:pt x="340106" y="269304"/>
                </a:moveTo>
                <a:lnTo>
                  <a:pt x="392366" y="269304"/>
                </a:lnTo>
                <a:cubicBezTo>
                  <a:pt x="427355" y="269304"/>
                  <a:pt x="448437" y="285941"/>
                  <a:pt x="448437" y="321373"/>
                </a:cubicBezTo>
                <a:cubicBezTo>
                  <a:pt x="448437" y="349250"/>
                  <a:pt x="432943" y="373189"/>
                  <a:pt x="397066" y="373189"/>
                </a:cubicBezTo>
                <a:lnTo>
                  <a:pt x="378524" y="373189"/>
                </a:lnTo>
                <a:lnTo>
                  <a:pt x="378524" y="433007"/>
                </a:lnTo>
                <a:lnTo>
                  <a:pt x="340106" y="433007"/>
                </a:lnTo>
                <a:close/>
                <a:moveTo>
                  <a:pt x="389319" y="344551"/>
                </a:moveTo>
                <a:cubicBezTo>
                  <a:pt x="401320" y="344551"/>
                  <a:pt x="409956" y="336360"/>
                  <a:pt x="409956" y="321120"/>
                </a:cubicBezTo>
                <a:cubicBezTo>
                  <a:pt x="409956" y="305880"/>
                  <a:pt x="402463" y="297879"/>
                  <a:pt x="387223" y="297879"/>
                </a:cubicBezTo>
                <a:lnTo>
                  <a:pt x="377127" y="297879"/>
                </a:lnTo>
                <a:lnTo>
                  <a:pt x="377127" y="344551"/>
                </a:lnTo>
                <a:close/>
                <a:moveTo>
                  <a:pt x="515049" y="269304"/>
                </a:moveTo>
                <a:lnTo>
                  <a:pt x="553530" y="269304"/>
                </a:lnTo>
                <a:lnTo>
                  <a:pt x="553530" y="433007"/>
                </a:lnTo>
                <a:lnTo>
                  <a:pt x="515049" y="433007"/>
                </a:lnTo>
                <a:close/>
                <a:moveTo>
                  <a:pt x="575501" y="269304"/>
                </a:moveTo>
                <a:lnTo>
                  <a:pt x="620522" y="269304"/>
                </a:lnTo>
                <a:lnTo>
                  <a:pt x="668147" y="382842"/>
                </a:lnTo>
                <a:lnTo>
                  <a:pt x="668591" y="382842"/>
                </a:lnTo>
                <a:lnTo>
                  <a:pt x="668591" y="269304"/>
                </a:lnTo>
                <a:lnTo>
                  <a:pt x="702374" y="269304"/>
                </a:lnTo>
                <a:lnTo>
                  <a:pt x="702374" y="433007"/>
                </a:lnTo>
                <a:lnTo>
                  <a:pt x="656527" y="433007"/>
                </a:lnTo>
                <a:lnTo>
                  <a:pt x="609410" y="314579"/>
                </a:lnTo>
                <a:lnTo>
                  <a:pt x="608965" y="314579"/>
                </a:lnTo>
                <a:lnTo>
                  <a:pt x="608965" y="433007"/>
                </a:lnTo>
                <a:lnTo>
                  <a:pt x="575183" y="433007"/>
                </a:lnTo>
                <a:close/>
                <a:moveTo>
                  <a:pt x="746951" y="298831"/>
                </a:moveTo>
                <a:lnTo>
                  <a:pt x="711327" y="298831"/>
                </a:lnTo>
                <a:lnTo>
                  <a:pt x="711327" y="269304"/>
                </a:lnTo>
                <a:lnTo>
                  <a:pt x="821119" y="269304"/>
                </a:lnTo>
                <a:lnTo>
                  <a:pt x="821119" y="298831"/>
                </a:lnTo>
                <a:lnTo>
                  <a:pt x="785432" y="298831"/>
                </a:lnTo>
                <a:lnTo>
                  <a:pt x="785432" y="433007"/>
                </a:lnTo>
                <a:lnTo>
                  <a:pt x="746951" y="433007"/>
                </a:lnTo>
                <a:close/>
                <a:moveTo>
                  <a:pt x="892429" y="266446"/>
                </a:moveTo>
                <a:cubicBezTo>
                  <a:pt x="939546" y="266446"/>
                  <a:pt x="962279" y="303086"/>
                  <a:pt x="962279" y="351155"/>
                </a:cubicBezTo>
                <a:cubicBezTo>
                  <a:pt x="962279" y="399224"/>
                  <a:pt x="939737" y="435801"/>
                  <a:pt x="892429" y="435801"/>
                </a:cubicBezTo>
                <a:cubicBezTo>
                  <a:pt x="845122" y="435801"/>
                  <a:pt x="822960" y="399224"/>
                  <a:pt x="822960" y="351155"/>
                </a:cubicBezTo>
                <a:cubicBezTo>
                  <a:pt x="822960" y="303086"/>
                  <a:pt x="845249" y="266700"/>
                  <a:pt x="892429" y="266700"/>
                </a:cubicBezTo>
                <a:close/>
                <a:moveTo>
                  <a:pt x="892429" y="408178"/>
                </a:moveTo>
                <a:cubicBezTo>
                  <a:pt x="914654" y="408178"/>
                  <a:pt x="922655" y="382778"/>
                  <a:pt x="922655" y="351028"/>
                </a:cubicBezTo>
                <a:cubicBezTo>
                  <a:pt x="922655" y="319278"/>
                  <a:pt x="914654" y="293878"/>
                  <a:pt x="892429" y="293878"/>
                </a:cubicBezTo>
                <a:cubicBezTo>
                  <a:pt x="870204" y="293878"/>
                  <a:pt x="862394" y="319278"/>
                  <a:pt x="862394" y="351028"/>
                </a:cubicBezTo>
                <a:cubicBezTo>
                  <a:pt x="862394" y="382778"/>
                  <a:pt x="870141" y="408178"/>
                  <a:pt x="892429" y="408178"/>
                </a:cubicBezTo>
                <a:close/>
                <a:moveTo>
                  <a:pt x="1056577" y="298831"/>
                </a:moveTo>
                <a:lnTo>
                  <a:pt x="1020890" y="298831"/>
                </a:lnTo>
                <a:lnTo>
                  <a:pt x="1020890" y="269304"/>
                </a:lnTo>
                <a:lnTo>
                  <a:pt x="1130681" y="269304"/>
                </a:lnTo>
                <a:lnTo>
                  <a:pt x="1130681" y="298831"/>
                </a:lnTo>
                <a:lnTo>
                  <a:pt x="1095312" y="298831"/>
                </a:lnTo>
                <a:lnTo>
                  <a:pt x="1095312" y="433007"/>
                </a:lnTo>
                <a:lnTo>
                  <a:pt x="1056577" y="433007"/>
                </a:lnTo>
                <a:close/>
                <a:moveTo>
                  <a:pt x="1218375" y="364998"/>
                </a:moveTo>
                <a:lnTo>
                  <a:pt x="1178497" y="364998"/>
                </a:lnTo>
                <a:lnTo>
                  <a:pt x="1178497" y="433007"/>
                </a:lnTo>
                <a:lnTo>
                  <a:pt x="1140016" y="433007"/>
                </a:lnTo>
                <a:lnTo>
                  <a:pt x="1140016" y="269304"/>
                </a:lnTo>
                <a:lnTo>
                  <a:pt x="1178497" y="269304"/>
                </a:lnTo>
                <a:lnTo>
                  <a:pt x="1178497" y="334518"/>
                </a:lnTo>
                <a:lnTo>
                  <a:pt x="1218375" y="334518"/>
                </a:lnTo>
                <a:lnTo>
                  <a:pt x="1218375" y="269304"/>
                </a:lnTo>
                <a:lnTo>
                  <a:pt x="1256792" y="269304"/>
                </a:lnTo>
                <a:lnTo>
                  <a:pt x="1256792" y="433007"/>
                </a:lnTo>
                <a:lnTo>
                  <a:pt x="1218375" y="433007"/>
                </a:lnTo>
                <a:close/>
                <a:moveTo>
                  <a:pt x="1279398" y="269304"/>
                </a:moveTo>
                <a:lnTo>
                  <a:pt x="1374077" y="269304"/>
                </a:lnTo>
                <a:lnTo>
                  <a:pt x="1374077" y="297879"/>
                </a:lnTo>
                <a:lnTo>
                  <a:pt x="1316927" y="297879"/>
                </a:lnTo>
                <a:lnTo>
                  <a:pt x="1316927" y="334518"/>
                </a:lnTo>
                <a:lnTo>
                  <a:pt x="1371600" y="334518"/>
                </a:lnTo>
                <a:lnTo>
                  <a:pt x="1371600" y="363093"/>
                </a:lnTo>
                <a:lnTo>
                  <a:pt x="1316927" y="363093"/>
                </a:lnTo>
                <a:lnTo>
                  <a:pt x="1316927" y="404368"/>
                </a:lnTo>
                <a:lnTo>
                  <a:pt x="1377188" y="404368"/>
                </a:lnTo>
                <a:lnTo>
                  <a:pt x="1377188" y="433007"/>
                </a:lnTo>
                <a:lnTo>
                  <a:pt x="1279652" y="433007"/>
                </a:lnTo>
                <a:close/>
                <a:moveTo>
                  <a:pt x="1834261" y="311976"/>
                </a:moveTo>
                <a:cubicBezTo>
                  <a:pt x="1834261" y="333566"/>
                  <a:pt x="1868170" y="332232"/>
                  <a:pt x="1886839" y="352044"/>
                </a:cubicBezTo>
                <a:lnTo>
                  <a:pt x="1886839" y="301816"/>
                </a:lnTo>
                <a:cubicBezTo>
                  <a:pt x="1877232" y="297168"/>
                  <a:pt x="1866769" y="294552"/>
                  <a:pt x="1856105" y="294132"/>
                </a:cubicBezTo>
                <a:cubicBezTo>
                  <a:pt x="1843977" y="294132"/>
                  <a:pt x="1834515" y="299783"/>
                  <a:pt x="1834515" y="311976"/>
                </a:cubicBezTo>
                <a:close/>
                <a:moveTo>
                  <a:pt x="1841564" y="435801"/>
                </a:moveTo>
                <a:cubicBezTo>
                  <a:pt x="1826500" y="435656"/>
                  <a:pt x="1811533" y="433369"/>
                  <a:pt x="1797114" y="429006"/>
                </a:cubicBezTo>
                <a:lnTo>
                  <a:pt x="1799273" y="397256"/>
                </a:lnTo>
                <a:cubicBezTo>
                  <a:pt x="1810766" y="401701"/>
                  <a:pt x="1820862" y="407352"/>
                  <a:pt x="1835150" y="407352"/>
                </a:cubicBezTo>
                <a:cubicBezTo>
                  <a:pt x="1847342" y="407352"/>
                  <a:pt x="1859090" y="401002"/>
                  <a:pt x="1859090" y="387858"/>
                </a:cubicBezTo>
                <a:cubicBezTo>
                  <a:pt x="1859090" y="356108"/>
                  <a:pt x="1794574" y="371666"/>
                  <a:pt x="1794574" y="313245"/>
                </a:cubicBezTo>
                <a:cubicBezTo>
                  <a:pt x="1794574" y="308356"/>
                  <a:pt x="1796415" y="266573"/>
                  <a:pt x="1851343" y="266573"/>
                </a:cubicBezTo>
                <a:cubicBezTo>
                  <a:pt x="1863228" y="266777"/>
                  <a:pt x="1875042" y="268441"/>
                  <a:pt x="1886522" y="271526"/>
                </a:cubicBezTo>
                <a:lnTo>
                  <a:pt x="1886522" y="0"/>
                </a:lnTo>
                <a:lnTo>
                  <a:pt x="1442022" y="164211"/>
                </a:lnTo>
                <a:lnTo>
                  <a:pt x="1442022" y="543560"/>
                </a:lnTo>
                <a:lnTo>
                  <a:pt x="1886522" y="707771"/>
                </a:lnTo>
                <a:lnTo>
                  <a:pt x="1886522" y="418274"/>
                </a:lnTo>
                <a:cubicBezTo>
                  <a:pt x="1874696" y="430064"/>
                  <a:pt x="1858505" y="436412"/>
                  <a:pt x="1841818" y="435801"/>
                </a:cubicBezTo>
                <a:close/>
                <a:moveTo>
                  <a:pt x="1638745" y="433007"/>
                </a:moveTo>
                <a:lnTo>
                  <a:pt x="1593278" y="433007"/>
                </a:lnTo>
                <a:lnTo>
                  <a:pt x="1546098" y="314579"/>
                </a:lnTo>
                <a:lnTo>
                  <a:pt x="1545653" y="314579"/>
                </a:lnTo>
                <a:lnTo>
                  <a:pt x="1545653" y="433007"/>
                </a:lnTo>
                <a:lnTo>
                  <a:pt x="1511872" y="433007"/>
                </a:lnTo>
                <a:lnTo>
                  <a:pt x="1511872" y="269304"/>
                </a:lnTo>
                <a:lnTo>
                  <a:pt x="1556893" y="269304"/>
                </a:lnTo>
                <a:lnTo>
                  <a:pt x="1604518" y="382842"/>
                </a:lnTo>
                <a:lnTo>
                  <a:pt x="1604962" y="382842"/>
                </a:lnTo>
                <a:lnTo>
                  <a:pt x="1604962" y="269304"/>
                </a:lnTo>
                <a:lnTo>
                  <a:pt x="1638745" y="269304"/>
                </a:lnTo>
                <a:close/>
                <a:moveTo>
                  <a:pt x="1778000" y="433007"/>
                </a:moveTo>
                <a:lnTo>
                  <a:pt x="1739519" y="433007"/>
                </a:lnTo>
                <a:lnTo>
                  <a:pt x="1739519" y="364998"/>
                </a:lnTo>
                <a:lnTo>
                  <a:pt x="1699641" y="364998"/>
                </a:lnTo>
                <a:lnTo>
                  <a:pt x="1699641" y="433007"/>
                </a:lnTo>
                <a:lnTo>
                  <a:pt x="1661160" y="433007"/>
                </a:lnTo>
                <a:lnTo>
                  <a:pt x="1661160" y="269304"/>
                </a:lnTo>
                <a:lnTo>
                  <a:pt x="1699641" y="269304"/>
                </a:lnTo>
                <a:lnTo>
                  <a:pt x="1699641" y="334518"/>
                </a:lnTo>
                <a:lnTo>
                  <a:pt x="1739519" y="334518"/>
                </a:lnTo>
                <a:lnTo>
                  <a:pt x="1739519" y="269304"/>
                </a:lnTo>
                <a:lnTo>
                  <a:pt x="1778000" y="269304"/>
                </a:lnTo>
                <a:close/>
              </a:path>
            </a:pathLst>
          </a:custGeom>
          <a:solidFill>
            <a:srgbClr val="FFFFFF"/>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0F436FDF-4583-4C03-910B-172A6B3CD4E0}"/>
              </a:ext>
            </a:extLst>
          </p:cNvPr>
          <p:cNvSpPr>
            <a:spLocks noGrp="1"/>
          </p:cNvSpPr>
          <p:nvPr>
            <p:ph type="ctrTitle"/>
          </p:nvPr>
        </p:nvSpPr>
        <p:spPr>
          <a:xfrm>
            <a:off x="3324225" y="1122363"/>
            <a:ext cx="4594226" cy="2387600"/>
          </a:xfrm>
        </p:spPr>
        <p:txBody>
          <a:bodyPr anchor="b"/>
          <a:lstStyle>
            <a:lvl1pPr algn="l">
              <a:defRPr sz="4200">
                <a:solidFill>
                  <a:schemeClr val="bg1"/>
                </a:solidFill>
              </a:defRPr>
            </a:lvl1pPr>
          </a:lstStyle>
          <a:p>
            <a:r>
              <a:rPr lang="en-US" dirty="0"/>
              <a:t>Click to edit Master title style</a:t>
            </a:r>
            <a:endParaRPr lang="en-GB" dirty="0"/>
          </a:p>
        </p:txBody>
      </p:sp>
      <p:sp>
        <p:nvSpPr>
          <p:cNvPr id="14" name="Freeform: Shape 19">
            <a:extLst>
              <a:ext uri="{FF2B5EF4-FFF2-40B4-BE49-F238E27FC236}">
                <a16:creationId xmlns:a16="http://schemas.microsoft.com/office/drawing/2014/main" id="{DEC1174F-C0E0-4B46-A2FA-F78D4A05F9B8}"/>
              </a:ext>
            </a:extLst>
          </p:cNvPr>
          <p:cNvSpPr/>
          <p:nvPr userDrawn="1"/>
        </p:nvSpPr>
        <p:spPr>
          <a:xfrm>
            <a:off x="8050697" y="3533441"/>
            <a:ext cx="4176878" cy="3324559"/>
          </a:xfrm>
          <a:custGeom>
            <a:avLst/>
            <a:gdLst>
              <a:gd name="connsiteX0" fmla="*/ 3630353 w 3630353"/>
              <a:gd name="connsiteY0" fmla="*/ 0 h 2889556"/>
              <a:gd name="connsiteX1" fmla="*/ 3630353 w 3630353"/>
              <a:gd name="connsiteY1" fmla="*/ 2889556 h 2889556"/>
              <a:gd name="connsiteX2" fmla="*/ 0 w 3630353"/>
              <a:gd name="connsiteY2" fmla="*/ 2889556 h 2889556"/>
              <a:gd name="connsiteX3" fmla="*/ 0 w 3630353"/>
              <a:gd name="connsiteY3" fmla="*/ 1270045 h 2889556"/>
            </a:gdLst>
            <a:ahLst/>
            <a:cxnLst>
              <a:cxn ang="0">
                <a:pos x="connsiteX0" y="connsiteY0"/>
              </a:cxn>
              <a:cxn ang="0">
                <a:pos x="connsiteX1" y="connsiteY1"/>
              </a:cxn>
              <a:cxn ang="0">
                <a:pos x="connsiteX2" y="connsiteY2"/>
              </a:cxn>
              <a:cxn ang="0">
                <a:pos x="connsiteX3" y="connsiteY3"/>
              </a:cxn>
            </a:cxnLst>
            <a:rect l="l" t="t" r="r" b="b"/>
            <a:pathLst>
              <a:path w="3630353" h="2889556">
                <a:moveTo>
                  <a:pt x="3630353" y="0"/>
                </a:moveTo>
                <a:lnTo>
                  <a:pt x="3630353" y="2889556"/>
                </a:lnTo>
                <a:lnTo>
                  <a:pt x="0" y="2889556"/>
                </a:lnTo>
                <a:lnTo>
                  <a:pt x="0" y="1270045"/>
                </a:lnTo>
                <a:close/>
              </a:path>
            </a:pathLst>
          </a:custGeom>
          <a:solidFill>
            <a:schemeClr val="tx2"/>
          </a:solidFill>
          <a:ln w="6350" cap="flat">
            <a:noFill/>
            <a:prstDash val="solid"/>
            <a:miter/>
          </a:ln>
        </p:spPr>
        <p:txBody>
          <a:bodyPr wrap="square" rtlCol="0" anchor="ctr">
            <a:noAutofit/>
          </a:bodyPr>
          <a:lstStyle/>
          <a:p>
            <a:endParaRPr lang="en-GB"/>
          </a:p>
        </p:txBody>
      </p:sp>
      <p:sp>
        <p:nvSpPr>
          <p:cNvPr id="15" name="Rectangle 14">
            <a:extLst>
              <a:ext uri="{FF2B5EF4-FFF2-40B4-BE49-F238E27FC236}">
                <a16:creationId xmlns:a16="http://schemas.microsoft.com/office/drawing/2014/main" id="{11C70C17-4B7B-FF4E-9C72-8E7ECFF9E012}"/>
              </a:ext>
            </a:extLst>
          </p:cNvPr>
          <p:cNvSpPr/>
          <p:nvPr userDrawn="1"/>
        </p:nvSpPr>
        <p:spPr>
          <a:xfrm>
            <a:off x="8465755" y="5416296"/>
            <a:ext cx="3586561" cy="1015663"/>
          </a:xfrm>
          <a:prstGeom prst="rect">
            <a:avLst/>
          </a:prstGeom>
        </p:spPr>
        <p:txBody>
          <a:bodyPr wrap="square">
            <a:spAutoFit/>
          </a:bodyPr>
          <a:lstStyle/>
          <a:p>
            <a:pPr>
              <a:lnSpc>
                <a:spcPts val="1800"/>
              </a:lnSpc>
            </a:pPr>
            <a:r>
              <a:rPr lang="en-GB" sz="1800" b="1" dirty="0">
                <a:solidFill>
                  <a:schemeClr val="bg1"/>
                </a:solidFill>
              </a:rPr>
              <a:t>Together we can </a:t>
            </a:r>
            <a:br>
              <a:rPr lang="en-GB" sz="1800" b="1" dirty="0">
                <a:solidFill>
                  <a:schemeClr val="bg1"/>
                </a:solidFill>
              </a:rPr>
            </a:br>
            <a:r>
              <a:rPr lang="en-GB" sz="1800" b="1" dirty="0">
                <a:solidFill>
                  <a:schemeClr val="bg1"/>
                </a:solidFill>
              </a:rPr>
              <a:t>make a difference!</a:t>
            </a:r>
            <a:br>
              <a:rPr lang="en-GB" sz="1800" b="1" dirty="0">
                <a:solidFill>
                  <a:schemeClr val="bg1"/>
                </a:solidFill>
              </a:rPr>
            </a:br>
            <a:endParaRPr lang="en-GB" sz="1800" b="1" dirty="0">
              <a:solidFill>
                <a:schemeClr val="bg1"/>
              </a:solidFill>
            </a:endParaRPr>
          </a:p>
          <a:p>
            <a:pPr>
              <a:lnSpc>
                <a:spcPts val="1800"/>
              </a:lnSpc>
            </a:pPr>
            <a:r>
              <a:rPr lang="en-GB" sz="1800" b="1" u="none" dirty="0">
                <a:solidFill>
                  <a:schemeClr val="bg1"/>
                </a:solidFill>
                <a:hlinkClick r:id="rId2"/>
              </a:rPr>
              <a:t>stepintothenhs.nhs.uk/primary</a:t>
            </a:r>
            <a:endParaRPr lang="en-US" u="none" dirty="0">
              <a:solidFill>
                <a:schemeClr val="bg1"/>
              </a:solidFill>
            </a:endParaRPr>
          </a:p>
        </p:txBody>
      </p:sp>
      <p:sp>
        <p:nvSpPr>
          <p:cNvPr id="16" name="Freeform: Shape 32">
            <a:extLst>
              <a:ext uri="{FF2B5EF4-FFF2-40B4-BE49-F238E27FC236}">
                <a16:creationId xmlns:a16="http://schemas.microsoft.com/office/drawing/2014/main" id="{23B3EDE3-FB57-284A-8D56-0AB033691A46}"/>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219666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Alt 3">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71875F5-98C6-4CDA-B157-04A9E66EB1EA}"/>
              </a:ext>
            </a:extLst>
          </p:cNvPr>
          <p:cNvSpPr/>
          <p:nvPr/>
        </p:nvSpPr>
        <p:spPr>
          <a:xfrm>
            <a:off x="5603684" y="5930836"/>
            <a:ext cx="848868" cy="837310"/>
          </a:xfrm>
          <a:custGeom>
            <a:avLst/>
            <a:gdLst>
              <a:gd name="connsiteX0" fmla="*/ 0 w 848868"/>
              <a:gd name="connsiteY0" fmla="*/ 601535 h 837310"/>
              <a:gd name="connsiteX1" fmla="*/ 848868 w 848868"/>
              <a:gd name="connsiteY1" fmla="*/ 837311 h 837310"/>
              <a:gd name="connsiteX2" fmla="*/ 848868 w 848868"/>
              <a:gd name="connsiteY2" fmla="*/ 0 h 837310"/>
              <a:gd name="connsiteX3" fmla="*/ 0 w 848868"/>
              <a:gd name="connsiteY3" fmla="*/ 272733 h 837310"/>
              <a:gd name="connsiteX4" fmla="*/ 0 w 848868"/>
              <a:gd name="connsiteY4" fmla="*/ 601535 h 83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68" h="837310">
                <a:moveTo>
                  <a:pt x="0" y="601535"/>
                </a:moveTo>
                <a:lnTo>
                  <a:pt x="848868" y="837311"/>
                </a:lnTo>
                <a:lnTo>
                  <a:pt x="848868" y="0"/>
                </a:lnTo>
                <a:lnTo>
                  <a:pt x="0" y="272733"/>
                </a:lnTo>
                <a:lnTo>
                  <a:pt x="0" y="601535"/>
                </a:lnTo>
                <a:close/>
              </a:path>
            </a:pathLst>
          </a:custGeom>
          <a:solidFill>
            <a:schemeClr val="accent4"/>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C110A2-DEC2-4E5A-B311-6199AD69BE9D}"/>
              </a:ext>
            </a:extLst>
          </p:cNvPr>
          <p:cNvSpPr/>
          <p:nvPr/>
        </p:nvSpPr>
        <p:spPr>
          <a:xfrm>
            <a:off x="3775836" y="5951791"/>
            <a:ext cx="2676715" cy="906208"/>
          </a:xfrm>
          <a:custGeom>
            <a:avLst/>
            <a:gdLst>
              <a:gd name="connsiteX0" fmla="*/ 0 w 2676715"/>
              <a:gd name="connsiteY0" fmla="*/ 906209 h 906208"/>
              <a:gd name="connsiteX1" fmla="*/ 2676716 w 2676715"/>
              <a:gd name="connsiteY1" fmla="*/ 906209 h 906208"/>
              <a:gd name="connsiteX2" fmla="*/ 2676716 w 2676715"/>
              <a:gd name="connsiteY2" fmla="*/ 366776 h 906208"/>
              <a:gd name="connsiteX3" fmla="*/ 0 w 2676715"/>
              <a:gd name="connsiteY3" fmla="*/ 0 h 906208"/>
              <a:gd name="connsiteX4" fmla="*/ 0 w 2676715"/>
              <a:gd name="connsiteY4" fmla="*/ 906209 h 90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15" h="906208">
                <a:moveTo>
                  <a:pt x="0" y="906209"/>
                </a:moveTo>
                <a:lnTo>
                  <a:pt x="2676716" y="906209"/>
                </a:lnTo>
                <a:lnTo>
                  <a:pt x="2676716" y="366776"/>
                </a:lnTo>
                <a:lnTo>
                  <a:pt x="0" y="0"/>
                </a:lnTo>
                <a:lnTo>
                  <a:pt x="0" y="906209"/>
                </a:lnTo>
                <a:close/>
              </a:path>
            </a:pathLst>
          </a:custGeom>
          <a:solidFill>
            <a:schemeClr val="tx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5A0DC59-3B36-4623-9D3A-AE3886D1C33B}"/>
              </a:ext>
            </a:extLst>
          </p:cNvPr>
          <p:cNvSpPr/>
          <p:nvPr/>
        </p:nvSpPr>
        <p:spPr>
          <a:xfrm>
            <a:off x="6452552" y="5930963"/>
            <a:ext cx="1208595" cy="927036"/>
          </a:xfrm>
          <a:custGeom>
            <a:avLst/>
            <a:gdLst>
              <a:gd name="connsiteX0" fmla="*/ 0 w 1208595"/>
              <a:gd name="connsiteY0" fmla="*/ 927036 h 927036"/>
              <a:gd name="connsiteX1" fmla="*/ 1208595 w 1208595"/>
              <a:gd name="connsiteY1" fmla="*/ 927036 h 927036"/>
              <a:gd name="connsiteX2" fmla="*/ 1208595 w 1208595"/>
              <a:gd name="connsiteY2" fmla="*/ 395033 h 927036"/>
              <a:gd name="connsiteX3" fmla="*/ 0 w 1208595"/>
              <a:gd name="connsiteY3" fmla="*/ 0 h 927036"/>
              <a:gd name="connsiteX4" fmla="*/ 0 w 1208595"/>
              <a:gd name="connsiteY4" fmla="*/ 927036 h 92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95" h="927036">
                <a:moveTo>
                  <a:pt x="0" y="927036"/>
                </a:moveTo>
                <a:lnTo>
                  <a:pt x="1208595" y="927036"/>
                </a:lnTo>
                <a:lnTo>
                  <a:pt x="1208595" y="395033"/>
                </a:lnTo>
                <a:lnTo>
                  <a:pt x="0" y="0"/>
                </a:lnTo>
                <a:lnTo>
                  <a:pt x="0" y="927036"/>
                </a:lnTo>
                <a:close/>
              </a:path>
            </a:pathLst>
          </a:custGeom>
          <a:solidFill>
            <a:schemeClr val="accent5"/>
          </a:solidFill>
          <a:ln w="6350" cap="flat">
            <a:noFill/>
            <a:prstDash val="solid"/>
            <a:miter/>
          </a:ln>
        </p:spPr>
        <p:txBody>
          <a:bodyPr rtlCol="0" anchor="ctr"/>
          <a:lstStyle/>
          <a:p>
            <a:endParaRPr lang="en-GB"/>
          </a:p>
        </p:txBody>
      </p:sp>
      <p:grpSp>
        <p:nvGrpSpPr>
          <p:cNvPr id="81" name="Group 80">
            <a:extLst>
              <a:ext uri="{FF2B5EF4-FFF2-40B4-BE49-F238E27FC236}">
                <a16:creationId xmlns:a16="http://schemas.microsoft.com/office/drawing/2014/main" id="{73579701-6847-461F-96A9-0E9DE1AE1AFD}"/>
              </a:ext>
            </a:extLst>
          </p:cNvPr>
          <p:cNvGrpSpPr/>
          <p:nvPr userDrawn="1"/>
        </p:nvGrpSpPr>
        <p:grpSpPr>
          <a:xfrm>
            <a:off x="7661147" y="5796597"/>
            <a:ext cx="4530852" cy="1066419"/>
            <a:chOff x="7661147" y="5796597"/>
            <a:chExt cx="4530852" cy="1066419"/>
          </a:xfrm>
        </p:grpSpPr>
        <p:sp>
          <p:nvSpPr>
            <p:cNvPr id="52" name="Freeform: Shape 51">
              <a:extLst>
                <a:ext uri="{FF2B5EF4-FFF2-40B4-BE49-F238E27FC236}">
                  <a16:creationId xmlns:a16="http://schemas.microsoft.com/office/drawing/2014/main" id="{83750E92-D8AE-4BB2-9100-BA22BEBD9144}"/>
                </a:ext>
              </a:extLst>
            </p:cNvPr>
            <p:cNvSpPr/>
            <p:nvPr/>
          </p:nvSpPr>
          <p:spPr>
            <a:xfrm>
              <a:off x="9019730" y="5796597"/>
              <a:ext cx="3172269" cy="1066419"/>
            </a:xfrm>
            <a:custGeom>
              <a:avLst/>
              <a:gdLst>
                <a:gd name="connsiteX0" fmla="*/ 0 w 3172269"/>
                <a:gd name="connsiteY0" fmla="*/ 1066419 h 1066419"/>
                <a:gd name="connsiteX1" fmla="*/ 3172269 w 3172269"/>
                <a:gd name="connsiteY1" fmla="*/ 1061403 h 1066419"/>
                <a:gd name="connsiteX2" fmla="*/ 3172269 w 3172269"/>
                <a:gd name="connsiteY2" fmla="*/ 452057 h 1066419"/>
                <a:gd name="connsiteX3" fmla="*/ 0 w 3172269"/>
                <a:gd name="connsiteY3" fmla="*/ 0 h 1066419"/>
                <a:gd name="connsiteX4" fmla="*/ 0 w 3172269"/>
                <a:gd name="connsiteY4" fmla="*/ 1066419 h 106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69" h="1066419">
                  <a:moveTo>
                    <a:pt x="0" y="1066419"/>
                  </a:moveTo>
                  <a:lnTo>
                    <a:pt x="3172269" y="1061403"/>
                  </a:lnTo>
                  <a:lnTo>
                    <a:pt x="3172269" y="452057"/>
                  </a:lnTo>
                  <a:lnTo>
                    <a:pt x="0" y="0"/>
                  </a:lnTo>
                  <a:lnTo>
                    <a:pt x="0" y="1066419"/>
                  </a:lnTo>
                  <a:close/>
                </a:path>
              </a:pathLst>
            </a:custGeom>
            <a:solidFill>
              <a:schemeClr val="accent6"/>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DA92AD0-1EAA-492C-9810-8C5120251A3D}"/>
                </a:ext>
              </a:extLst>
            </p:cNvPr>
            <p:cNvSpPr/>
            <p:nvPr/>
          </p:nvSpPr>
          <p:spPr>
            <a:xfrm>
              <a:off x="7661147" y="5797486"/>
              <a:ext cx="1358582" cy="1065530"/>
            </a:xfrm>
            <a:custGeom>
              <a:avLst/>
              <a:gdLst>
                <a:gd name="connsiteX0" fmla="*/ 0 w 1358582"/>
                <a:gd name="connsiteY0" fmla="*/ 532130 h 1065530"/>
                <a:gd name="connsiteX1" fmla="*/ 0 w 1358582"/>
                <a:gd name="connsiteY1" fmla="*/ 1060514 h 1065530"/>
                <a:gd name="connsiteX2" fmla="*/ 1358583 w 1358582"/>
                <a:gd name="connsiteY2" fmla="*/ 1065530 h 1065530"/>
                <a:gd name="connsiteX3" fmla="*/ 1358583 w 1358582"/>
                <a:gd name="connsiteY3" fmla="*/ 0 h 1065530"/>
                <a:gd name="connsiteX4" fmla="*/ 0 w 1358582"/>
                <a:gd name="connsiteY4" fmla="*/ 532130 h 106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82" h="1065530">
                  <a:moveTo>
                    <a:pt x="0" y="532130"/>
                  </a:moveTo>
                  <a:lnTo>
                    <a:pt x="0" y="1060514"/>
                  </a:lnTo>
                  <a:lnTo>
                    <a:pt x="1358583" y="1065530"/>
                  </a:lnTo>
                  <a:lnTo>
                    <a:pt x="1358583" y="0"/>
                  </a:lnTo>
                  <a:lnTo>
                    <a:pt x="0" y="532130"/>
                  </a:lnTo>
                  <a:close/>
                </a:path>
              </a:pathLst>
            </a:custGeom>
            <a:solidFill>
              <a:schemeClr val="accent1"/>
            </a:solidFill>
            <a:ln w="635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7445E53-F7C0-4ABB-9356-D7F37D69DAD1}"/>
              </a:ext>
            </a:extLst>
          </p:cNvPr>
          <p:cNvSpPr/>
          <p:nvPr/>
        </p:nvSpPr>
        <p:spPr>
          <a:xfrm>
            <a:off x="0" y="6000496"/>
            <a:ext cx="1349375" cy="857503"/>
          </a:xfrm>
          <a:custGeom>
            <a:avLst/>
            <a:gdLst>
              <a:gd name="connsiteX0" fmla="*/ 0 w 1349375"/>
              <a:gd name="connsiteY0" fmla="*/ 857504 h 857503"/>
              <a:gd name="connsiteX1" fmla="*/ 1349375 w 1349375"/>
              <a:gd name="connsiteY1" fmla="*/ 857504 h 857503"/>
              <a:gd name="connsiteX2" fmla="*/ 1349375 w 1349375"/>
              <a:gd name="connsiteY2" fmla="*/ 442214 h 857503"/>
              <a:gd name="connsiteX3" fmla="*/ 0 w 1349375"/>
              <a:gd name="connsiteY3" fmla="*/ 0 h 857503"/>
              <a:gd name="connsiteX4" fmla="*/ 0 w 1349375"/>
              <a:gd name="connsiteY4" fmla="*/ 857504 h 8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375" h="857503">
                <a:moveTo>
                  <a:pt x="0" y="857504"/>
                </a:moveTo>
                <a:lnTo>
                  <a:pt x="1349375" y="857504"/>
                </a:lnTo>
                <a:lnTo>
                  <a:pt x="1349375" y="442214"/>
                </a:lnTo>
                <a:lnTo>
                  <a:pt x="0" y="0"/>
                </a:lnTo>
                <a:lnTo>
                  <a:pt x="0" y="857504"/>
                </a:lnTo>
                <a:close/>
              </a:path>
            </a:pathLst>
          </a:custGeom>
          <a:solidFill>
            <a:schemeClr val="tx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9EF78C-F4B5-4262-BA47-751CE98CF4C2}"/>
              </a:ext>
            </a:extLst>
          </p:cNvPr>
          <p:cNvSpPr/>
          <p:nvPr/>
        </p:nvSpPr>
        <p:spPr>
          <a:xfrm>
            <a:off x="3775836" y="5951791"/>
            <a:ext cx="1739328" cy="906208"/>
          </a:xfrm>
          <a:custGeom>
            <a:avLst/>
            <a:gdLst>
              <a:gd name="connsiteX0" fmla="*/ 0 w 1739328"/>
              <a:gd name="connsiteY0" fmla="*/ 906209 h 906208"/>
              <a:gd name="connsiteX1" fmla="*/ 1739329 w 1739328"/>
              <a:gd name="connsiteY1" fmla="*/ 906209 h 906208"/>
              <a:gd name="connsiteX2" fmla="*/ 0 w 1739328"/>
              <a:gd name="connsiteY2" fmla="*/ 0 h 906208"/>
              <a:gd name="connsiteX3" fmla="*/ 0 w 1739328"/>
              <a:gd name="connsiteY3" fmla="*/ 906209 h 906208"/>
            </a:gdLst>
            <a:ahLst/>
            <a:cxnLst>
              <a:cxn ang="0">
                <a:pos x="connsiteX0" y="connsiteY0"/>
              </a:cxn>
              <a:cxn ang="0">
                <a:pos x="connsiteX1" y="connsiteY1"/>
              </a:cxn>
              <a:cxn ang="0">
                <a:pos x="connsiteX2" y="connsiteY2"/>
              </a:cxn>
              <a:cxn ang="0">
                <a:pos x="connsiteX3" y="connsiteY3"/>
              </a:cxn>
            </a:cxnLst>
            <a:rect l="l" t="t" r="r" b="b"/>
            <a:pathLst>
              <a:path w="1739328" h="906208">
                <a:moveTo>
                  <a:pt x="0" y="906209"/>
                </a:moveTo>
                <a:lnTo>
                  <a:pt x="1739329" y="906209"/>
                </a:lnTo>
                <a:lnTo>
                  <a:pt x="0" y="0"/>
                </a:lnTo>
                <a:lnTo>
                  <a:pt x="0" y="906209"/>
                </a:lnTo>
                <a:close/>
              </a:path>
            </a:pathLst>
          </a:custGeom>
          <a:solidFill>
            <a:schemeClr val="accent1"/>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B3F950D-80EC-4253-96EB-20885AA4378E}"/>
              </a:ext>
            </a:extLst>
          </p:cNvPr>
          <p:cNvSpPr/>
          <p:nvPr/>
        </p:nvSpPr>
        <p:spPr>
          <a:xfrm>
            <a:off x="0" y="5741415"/>
            <a:ext cx="1867535" cy="1116584"/>
          </a:xfrm>
          <a:custGeom>
            <a:avLst/>
            <a:gdLst>
              <a:gd name="connsiteX0" fmla="*/ 0 w 1867535"/>
              <a:gd name="connsiteY0" fmla="*/ 729107 h 1116584"/>
              <a:gd name="connsiteX1" fmla="*/ 0 w 1867535"/>
              <a:gd name="connsiteY1" fmla="*/ 1116584 h 1116584"/>
              <a:gd name="connsiteX2" fmla="*/ 1867535 w 1867535"/>
              <a:gd name="connsiteY2" fmla="*/ 1116584 h 1116584"/>
              <a:gd name="connsiteX3" fmla="*/ 1867535 w 1867535"/>
              <a:gd name="connsiteY3" fmla="*/ 0 h 1116584"/>
              <a:gd name="connsiteX4" fmla="*/ 0 w 1867535"/>
              <a:gd name="connsiteY4" fmla="*/ 729107 h 111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535" h="1116584">
                <a:moveTo>
                  <a:pt x="0" y="729107"/>
                </a:moveTo>
                <a:lnTo>
                  <a:pt x="0" y="1116584"/>
                </a:lnTo>
                <a:lnTo>
                  <a:pt x="1867535" y="1116584"/>
                </a:lnTo>
                <a:lnTo>
                  <a:pt x="1867535" y="0"/>
                </a:lnTo>
                <a:lnTo>
                  <a:pt x="0" y="729107"/>
                </a:lnTo>
                <a:close/>
              </a:path>
            </a:pathLst>
          </a:custGeom>
          <a:solidFill>
            <a:schemeClr val="accent1"/>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7F6B52-25E8-4040-B76E-0799EB05ABA4}"/>
              </a:ext>
            </a:extLst>
          </p:cNvPr>
          <p:cNvSpPr/>
          <p:nvPr/>
        </p:nvSpPr>
        <p:spPr>
          <a:xfrm>
            <a:off x="2710688" y="5952553"/>
            <a:ext cx="1065148" cy="905446"/>
          </a:xfrm>
          <a:custGeom>
            <a:avLst/>
            <a:gdLst>
              <a:gd name="connsiteX0" fmla="*/ 0 w 1065148"/>
              <a:gd name="connsiteY0" fmla="*/ 290005 h 905446"/>
              <a:gd name="connsiteX1" fmla="*/ 0 w 1065148"/>
              <a:gd name="connsiteY1" fmla="*/ 694500 h 905446"/>
              <a:gd name="connsiteX2" fmla="*/ 774764 w 1065148"/>
              <a:gd name="connsiteY2" fmla="*/ 905447 h 905446"/>
              <a:gd name="connsiteX3" fmla="*/ 1065149 w 1065148"/>
              <a:gd name="connsiteY3" fmla="*/ 905447 h 905446"/>
              <a:gd name="connsiteX4" fmla="*/ 1065149 w 1065148"/>
              <a:gd name="connsiteY4" fmla="*/ 0 h 905446"/>
              <a:gd name="connsiteX5" fmla="*/ 0 w 1065148"/>
              <a:gd name="connsiteY5" fmla="*/ 290005 h 9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48" h="905446">
                <a:moveTo>
                  <a:pt x="0" y="290005"/>
                </a:moveTo>
                <a:lnTo>
                  <a:pt x="0" y="694500"/>
                </a:lnTo>
                <a:lnTo>
                  <a:pt x="774764" y="905447"/>
                </a:lnTo>
                <a:lnTo>
                  <a:pt x="1065149" y="905447"/>
                </a:lnTo>
                <a:lnTo>
                  <a:pt x="1065149" y="0"/>
                </a:lnTo>
                <a:lnTo>
                  <a:pt x="0" y="290005"/>
                </a:lnTo>
                <a:close/>
              </a:path>
            </a:pathLst>
          </a:custGeom>
          <a:solidFill>
            <a:schemeClr val="accent5"/>
          </a:solidFill>
          <a:ln w="635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31C9F24-594D-43A3-863F-70B57EB94C4B}"/>
              </a:ext>
            </a:extLst>
          </p:cNvPr>
          <p:cNvSpPr/>
          <p:nvPr/>
        </p:nvSpPr>
        <p:spPr>
          <a:xfrm>
            <a:off x="1867535" y="5984049"/>
            <a:ext cx="1908301" cy="873950"/>
          </a:xfrm>
          <a:custGeom>
            <a:avLst/>
            <a:gdLst>
              <a:gd name="connsiteX0" fmla="*/ 0 w 1908301"/>
              <a:gd name="connsiteY0" fmla="*/ 873951 h 873950"/>
              <a:gd name="connsiteX1" fmla="*/ 1908302 w 1908301"/>
              <a:gd name="connsiteY1" fmla="*/ 873951 h 873950"/>
              <a:gd name="connsiteX2" fmla="*/ 1908302 w 1908301"/>
              <a:gd name="connsiteY2" fmla="*/ 406908 h 873950"/>
              <a:gd name="connsiteX3" fmla="*/ 0 w 1908301"/>
              <a:gd name="connsiteY3" fmla="*/ 0 h 873950"/>
              <a:gd name="connsiteX4" fmla="*/ 0 w 1908301"/>
              <a:gd name="connsiteY4" fmla="*/ 873951 h 87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01" h="873950">
                <a:moveTo>
                  <a:pt x="0" y="873951"/>
                </a:moveTo>
                <a:lnTo>
                  <a:pt x="1908302" y="873951"/>
                </a:lnTo>
                <a:lnTo>
                  <a:pt x="1908302" y="406908"/>
                </a:lnTo>
                <a:lnTo>
                  <a:pt x="0" y="0"/>
                </a:lnTo>
                <a:lnTo>
                  <a:pt x="0" y="873951"/>
                </a:lnTo>
                <a:close/>
              </a:path>
            </a:pathLst>
          </a:custGeom>
          <a:solidFill>
            <a:schemeClr val="accent6"/>
          </a:solidFill>
          <a:ln w="6350" cap="flat">
            <a:noFill/>
            <a:prstDash val="solid"/>
            <a:miter/>
          </a:ln>
        </p:spPr>
        <p:txBody>
          <a:bodyPr rtlCol="0" anchor="ctr"/>
          <a:lstStyle/>
          <a:p>
            <a:endParaRPr lang="en-GB"/>
          </a:p>
        </p:txBody>
      </p:sp>
      <p:sp>
        <p:nvSpPr>
          <p:cNvPr id="82" name="Picture Placeholder 81">
            <a:extLst>
              <a:ext uri="{FF2B5EF4-FFF2-40B4-BE49-F238E27FC236}">
                <a16:creationId xmlns:a16="http://schemas.microsoft.com/office/drawing/2014/main" id="{7480E057-389A-4FA3-982E-6BB0FC63ADC9}"/>
              </a:ext>
            </a:extLst>
          </p:cNvPr>
          <p:cNvSpPr>
            <a:spLocks noGrp="1"/>
          </p:cNvSpPr>
          <p:nvPr>
            <p:ph type="pic" sz="quarter" idx="12"/>
          </p:nvPr>
        </p:nvSpPr>
        <p:spPr>
          <a:xfrm>
            <a:off x="9019731" y="1498600"/>
            <a:ext cx="3172269" cy="5355527"/>
          </a:xfrm>
          <a:custGeom>
            <a:avLst/>
            <a:gdLst>
              <a:gd name="connsiteX0" fmla="*/ 3172269 w 3172269"/>
              <a:gd name="connsiteY0" fmla="*/ 0 h 5355527"/>
              <a:gd name="connsiteX1" fmla="*/ 3172269 w 3172269"/>
              <a:gd name="connsiteY1" fmla="*/ 5355527 h 5355527"/>
              <a:gd name="connsiteX2" fmla="*/ 0 w 3172269"/>
              <a:gd name="connsiteY2" fmla="*/ 4297998 h 5355527"/>
              <a:gd name="connsiteX3" fmla="*/ 0 w 3172269"/>
              <a:gd name="connsiteY3" fmla="*/ 1067626 h 5355527"/>
            </a:gdLst>
            <a:ahLst/>
            <a:cxnLst>
              <a:cxn ang="0">
                <a:pos x="connsiteX0" y="connsiteY0"/>
              </a:cxn>
              <a:cxn ang="0">
                <a:pos x="connsiteX1" y="connsiteY1"/>
              </a:cxn>
              <a:cxn ang="0">
                <a:pos x="connsiteX2" y="connsiteY2"/>
              </a:cxn>
              <a:cxn ang="0">
                <a:pos x="connsiteX3" y="connsiteY3"/>
              </a:cxn>
            </a:cxnLst>
            <a:rect l="l" t="t" r="r" b="b"/>
            <a:pathLst>
              <a:path w="3172269" h="5355527">
                <a:moveTo>
                  <a:pt x="3172269" y="0"/>
                </a:moveTo>
                <a:lnTo>
                  <a:pt x="3172269" y="5355527"/>
                </a:lnTo>
                <a:lnTo>
                  <a:pt x="0" y="4297998"/>
                </a:lnTo>
                <a:lnTo>
                  <a:pt x="0" y="1067626"/>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867534" y="2368800"/>
            <a:ext cx="7000239" cy="337261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0C2C313C-696B-4B60-8BE0-CEAA81C78CED}"/>
              </a:ext>
            </a:extLst>
          </p:cNvPr>
          <p:cNvSpPr>
            <a:spLocks noGrp="1"/>
          </p:cNvSpPr>
          <p:nvPr>
            <p:ph type="title"/>
          </p:nvPr>
        </p:nvSpPr>
        <p:spPr>
          <a:xfrm>
            <a:off x="1867534" y="1318294"/>
            <a:ext cx="9178100"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773143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91A15A5-98CC-40AA-94CD-E66D6C5CA40C}"/>
              </a:ext>
            </a:extLst>
          </p:cNvPr>
          <p:cNvSpPr>
            <a:spLocks noGrp="1"/>
          </p:cNvSpPr>
          <p:nvPr>
            <p:ph type="title"/>
          </p:nvPr>
        </p:nvSpPr>
        <p:spPr>
          <a:xfrm>
            <a:off x="1039812" y="1318294"/>
            <a:ext cx="10005822"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774926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 title and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numCol="2"/>
          <a:lstStyle>
            <a:lvl1pPr>
              <a:defRPr sz="2400"/>
            </a:lvl1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5DDC1F59-7E8A-4BEE-9C3B-C60CABFDB50F}"/>
              </a:ext>
            </a:extLst>
          </p:cNvPr>
          <p:cNvSpPr>
            <a:spLocks noGrp="1"/>
          </p:cNvSpPr>
          <p:nvPr>
            <p:ph type="title"/>
          </p:nvPr>
        </p:nvSpPr>
        <p:spPr>
          <a:xfrm>
            <a:off x="1039812" y="1318294"/>
            <a:ext cx="10005822"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9453223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1" y="2368800"/>
            <a:ext cx="4974847" cy="354393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6532575" y="2368800"/>
            <a:ext cx="4975200" cy="354393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reeform: Shape 4">
            <a:extLst>
              <a:ext uri="{FF2B5EF4-FFF2-40B4-BE49-F238E27FC236}">
                <a16:creationId xmlns:a16="http://schemas.microsoft.com/office/drawing/2014/main" id="{C58B76B1-17B6-474C-A007-5478CE63700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59787A4-3709-490F-9A9B-F6093FD2591C}"/>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EDDE07F-9A3E-4371-97C0-5D10A6D8008B}"/>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5066CBC-017F-4480-9BC6-278757956C45}"/>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FBC5D0A-4A0A-481F-9789-CE7D59E5C535}"/>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20076F2-9EA4-414A-ADB2-98D043E9D75A}"/>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B94A9B6-4D54-4434-8380-B5A65C4289BA}"/>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246565-8A2E-4126-9F96-F2D26FFE2B6C}"/>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8A142D-9699-455A-8C82-264205ED48E7}"/>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E38DA93-1426-4696-B8CC-E3244D58444E}"/>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B70D74-B054-412B-B9C8-FEF48F28FCDD}"/>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2E3F01-B262-4372-87E8-57F6A0963D36}"/>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ED591B-AE08-4723-965C-A0475EB8E286}"/>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E7461-73BA-4AA5-A1B4-3EC465DF3207}"/>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50A8DB8-B356-4ACB-802E-ACB3842B4DA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A5A2A83-7BB9-4DC1-8CF0-86FCAAF78E11}"/>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6439777-0FAF-46D3-92E5-C9766132649F}"/>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93BD6-1A5A-4E64-8E49-7DA4BC030C7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EC3A9A42-F0C7-4F63-A27B-FF22740C0FCC}"/>
              </a:ext>
            </a:extLst>
          </p:cNvPr>
          <p:cNvSpPr>
            <a:spLocks noGrp="1"/>
          </p:cNvSpPr>
          <p:nvPr>
            <p:ph type="title"/>
          </p:nvPr>
        </p:nvSpPr>
        <p:spPr>
          <a:xfrm>
            <a:off x="1039811" y="1318294"/>
            <a:ext cx="10005823"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84069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2" y="2368800"/>
            <a:ext cx="3081338" cy="354393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4273550" y="2368800"/>
            <a:ext cx="6492875" cy="354393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reeform: Shape 4">
            <a:extLst>
              <a:ext uri="{FF2B5EF4-FFF2-40B4-BE49-F238E27FC236}">
                <a16:creationId xmlns:a16="http://schemas.microsoft.com/office/drawing/2014/main" id="{2C4E4394-0EB9-47E6-8495-F1CB6CD33D31}"/>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90F9406-0A2C-4E1A-84C3-CFBB0E7AE563}"/>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8CDF917-B363-4D5F-8CE7-2223A0CCB2CD}"/>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3DC4494-F919-4339-9BB1-520925A85AFE}"/>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3CCB623-3483-44A5-8E58-6EFDFA98BB9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355E8A5-CFAF-47F8-9158-D74D05CA0F31}"/>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713BA02-70C6-49EC-87ED-864101EC4661}"/>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76DBF44-4A9E-4322-9E9F-617F17D4BE63}"/>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65F5488-25C5-4C45-9E34-FCD846047451}"/>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3490C9-8B62-41AD-8C19-84DA6711E339}"/>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A55359A-60B6-49C1-B3D2-0776CCBF8745}"/>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3385F4E-A435-4E72-8C4E-D7A9B866979C}"/>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6E35A4A-A0D4-4AC8-9D23-179A44C586E2}"/>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2CFC516-67C9-4BEB-8D8E-78698EE55DBC}"/>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E99A45C-C01F-47CE-AC62-03DDF1C7725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6A34B9-49A7-4D44-94CB-910BFE6109CC}"/>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47BCB57-4BE4-4B29-93C3-BA1C84CAB7F4}"/>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88B4E4-0E6E-4FC9-9098-82C0F3D3998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14" name="Title 13">
            <a:extLst>
              <a:ext uri="{FF2B5EF4-FFF2-40B4-BE49-F238E27FC236}">
                <a16:creationId xmlns:a16="http://schemas.microsoft.com/office/drawing/2014/main" id="{1F44010B-3BE1-4991-8E2E-D04F68B3FF8A}"/>
              </a:ext>
            </a:extLst>
          </p:cNvPr>
          <p:cNvSpPr>
            <a:spLocks noGrp="1"/>
          </p:cNvSpPr>
          <p:nvPr>
            <p:ph type="title"/>
          </p:nvPr>
        </p:nvSpPr>
        <p:spPr>
          <a:xfrm>
            <a:off x="1039812" y="1318294"/>
            <a:ext cx="10005822"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4021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471BE-6AC8-407B-A964-EF51C1A8E08A}"/>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3" name="Footer Placeholder 2">
            <a:extLst>
              <a:ext uri="{FF2B5EF4-FFF2-40B4-BE49-F238E27FC236}">
                <a16:creationId xmlns:a16="http://schemas.microsoft.com/office/drawing/2014/main" id="{5C14F592-8D78-4DAF-99F6-73295CA9D4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88CEA-BB11-4CE1-AFF0-DACCB960B850}"/>
              </a:ext>
            </a:extLst>
          </p:cNvPr>
          <p:cNvSpPr>
            <a:spLocks noGrp="1"/>
          </p:cNvSpPr>
          <p:nvPr>
            <p:ph type="sldNum" sz="quarter" idx="12"/>
          </p:nvPr>
        </p:nvSpPr>
        <p:spPr/>
        <p:txBody>
          <a:bodyPr/>
          <a:lstStyle/>
          <a:p>
            <a:fld id="{6F7B71F2-0498-4E6A-8351-92D4AF98CDE6}" type="slidenum">
              <a:rPr lang="en-GB" smtClean="0"/>
              <a:t>‹#›</a:t>
            </a:fld>
            <a:endParaRPr lang="en-GB"/>
          </a:p>
        </p:txBody>
      </p:sp>
    </p:spTree>
    <p:extLst>
      <p:ext uri="{BB962C8B-B14F-4D97-AF65-F5344CB8AC3E}">
        <p14:creationId xmlns:p14="http://schemas.microsoft.com/office/powerpoint/2010/main" val="3180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AB9DABE4-35F9-4678-9BE6-1F9DAE1AF353}"/>
              </a:ext>
            </a:extLst>
          </p:cNvPr>
          <p:cNvSpPr>
            <a:spLocks noGrp="1"/>
          </p:cNvSpPr>
          <p:nvPr>
            <p:ph type="dt" sz="half" idx="10"/>
          </p:nvPr>
        </p:nvSpPr>
        <p:spPr>
          <a:xfrm>
            <a:off x="469327" y="6374675"/>
            <a:ext cx="2702498" cy="179466"/>
          </a:xfrm>
        </p:spPr>
        <p:txBody>
          <a:bodyPr/>
          <a:lstStyle/>
          <a:p>
            <a:fld id="{B011D95A-E580-47A1-A88F-327F56415B76}" type="datetimeFigureOut">
              <a:rPr lang="en-GB" smtClean="0"/>
              <a:t>02/10/2020</a:t>
            </a:fld>
            <a:endParaRPr lang="en-GB"/>
          </a:p>
        </p:txBody>
      </p:sp>
      <p:sp>
        <p:nvSpPr>
          <p:cNvPr id="21" name="Footer Placeholder 6">
            <a:extLst>
              <a:ext uri="{FF2B5EF4-FFF2-40B4-BE49-F238E27FC236}">
                <a16:creationId xmlns:a16="http://schemas.microsoft.com/office/drawing/2014/main" id="{54B0E4C2-3757-4AD0-B6F6-67073A52050A}"/>
              </a:ext>
            </a:extLst>
          </p:cNvPr>
          <p:cNvSpPr>
            <a:spLocks noGrp="1"/>
          </p:cNvSpPr>
          <p:nvPr>
            <p:ph type="ftr" sz="quarter" idx="11"/>
          </p:nvPr>
        </p:nvSpPr>
        <p:spPr>
          <a:xfrm>
            <a:off x="3324224" y="6381751"/>
            <a:ext cx="6492875" cy="175804"/>
          </a:xfrm>
        </p:spPr>
        <p:txBody>
          <a:bodyPr/>
          <a:lstStyle/>
          <a:p>
            <a:endParaRPr lang="en-GB" dirty="0"/>
          </a:p>
        </p:txBody>
      </p:sp>
      <p:sp>
        <p:nvSpPr>
          <p:cNvPr id="22" name="Slide Number Placeholder 7">
            <a:extLst>
              <a:ext uri="{FF2B5EF4-FFF2-40B4-BE49-F238E27FC236}">
                <a16:creationId xmlns:a16="http://schemas.microsoft.com/office/drawing/2014/main" id="{4D1C647C-F433-4F11-92B7-B935237D04EF}"/>
              </a:ext>
            </a:extLst>
          </p:cNvPr>
          <p:cNvSpPr>
            <a:spLocks noGrp="1"/>
          </p:cNvSpPr>
          <p:nvPr>
            <p:ph type="sldNum" sz="quarter" idx="12"/>
          </p:nvPr>
        </p:nvSpPr>
        <p:spPr>
          <a:xfrm>
            <a:off x="10918825" y="6381751"/>
            <a:ext cx="803847" cy="175804"/>
          </a:xfrm>
        </p:spPr>
        <p:txBody>
          <a:bodyPr/>
          <a:lstStyle/>
          <a:p>
            <a:fld id="{6F7B71F2-0498-4E6A-8351-92D4AF98CDE6}" type="slidenum">
              <a:rPr lang="en-GB" smtClean="0"/>
              <a:t>‹#›</a:t>
            </a:fld>
            <a:endParaRPr lang="en-GB"/>
          </a:p>
        </p:txBody>
      </p:sp>
      <p:sp>
        <p:nvSpPr>
          <p:cNvPr id="23" name="Freeform: Shape 22">
            <a:extLst>
              <a:ext uri="{FF2B5EF4-FFF2-40B4-BE49-F238E27FC236}">
                <a16:creationId xmlns:a16="http://schemas.microsoft.com/office/drawing/2014/main" id="{D8CD8836-B252-4B9D-A7E5-FC084068046E}"/>
              </a:ext>
            </a:extLst>
          </p:cNvPr>
          <p:cNvSpPr/>
          <p:nvPr userDrawn="1"/>
        </p:nvSpPr>
        <p:spPr>
          <a:xfrm rot="10800000">
            <a:off x="11019959" y="1590739"/>
            <a:ext cx="1185191" cy="2015462"/>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FD3FFFA-3A69-48B4-A6F1-17F8BA5B9AB8}"/>
              </a:ext>
            </a:extLst>
          </p:cNvPr>
          <p:cNvSpPr/>
          <p:nvPr userDrawn="1"/>
        </p:nvSpPr>
        <p:spPr>
          <a:xfrm rot="10800000">
            <a:off x="7298330" y="277292"/>
            <a:ext cx="3735749" cy="6595696"/>
          </a:xfrm>
          <a:custGeom>
            <a:avLst/>
            <a:gdLst>
              <a:gd name="connsiteX0" fmla="*/ 3735749 w 3735749"/>
              <a:gd name="connsiteY0" fmla="*/ 6595696 h 6595696"/>
              <a:gd name="connsiteX1" fmla="*/ 0 w 3735749"/>
              <a:gd name="connsiteY1" fmla="*/ 5288916 h 6595696"/>
              <a:gd name="connsiteX2" fmla="*/ 0 w 3735749"/>
              <a:gd name="connsiteY2" fmla="*/ 560389 h 6595696"/>
              <a:gd name="connsiteX3" fmla="*/ 1601842 w 3735749"/>
              <a:gd name="connsiteY3" fmla="*/ 0 h 6595696"/>
              <a:gd name="connsiteX4" fmla="*/ 3735749 w 3735749"/>
              <a:gd name="connsiteY4" fmla="*/ 0 h 65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49" h="6595696">
                <a:moveTo>
                  <a:pt x="3735749" y="6595696"/>
                </a:moveTo>
                <a:lnTo>
                  <a:pt x="0" y="5288916"/>
                </a:lnTo>
                <a:lnTo>
                  <a:pt x="0" y="560389"/>
                </a:lnTo>
                <a:lnTo>
                  <a:pt x="1601842" y="0"/>
                </a:lnTo>
                <a:lnTo>
                  <a:pt x="3735749" y="0"/>
                </a:lnTo>
                <a:close/>
              </a:path>
            </a:pathLst>
          </a:custGeom>
          <a:solidFill>
            <a:schemeClr val="accent4"/>
          </a:solidFill>
          <a:ln w="6350" cap="flat">
            <a:noFill/>
            <a:prstDash val="solid"/>
            <a:miter/>
          </a:ln>
        </p:spPr>
        <p:txBody>
          <a:bodyPr wrap="square" rtlCol="0" anchor="ctr">
            <a:noAutofit/>
          </a:bodyPr>
          <a:lstStyle/>
          <a:p>
            <a:endParaRPr lang="en-GB"/>
          </a:p>
        </p:txBody>
      </p:sp>
      <p:sp>
        <p:nvSpPr>
          <p:cNvPr id="25" name="Freeform: Shape 24">
            <a:extLst>
              <a:ext uri="{FF2B5EF4-FFF2-40B4-BE49-F238E27FC236}">
                <a16:creationId xmlns:a16="http://schemas.microsoft.com/office/drawing/2014/main" id="{30081CFA-7351-421E-9F58-71FF0CA90A80}"/>
              </a:ext>
            </a:extLst>
          </p:cNvPr>
          <p:cNvSpPr/>
          <p:nvPr userDrawn="1"/>
        </p:nvSpPr>
        <p:spPr>
          <a:xfrm>
            <a:off x="7304941" y="1579164"/>
            <a:ext cx="3735750" cy="5293825"/>
          </a:xfrm>
          <a:custGeom>
            <a:avLst/>
            <a:gdLst>
              <a:gd name="connsiteX0" fmla="*/ 3735750 w 3735750"/>
              <a:gd name="connsiteY0" fmla="*/ 0 h 5293825"/>
              <a:gd name="connsiteX1" fmla="*/ 3735750 w 3735750"/>
              <a:gd name="connsiteY1" fmla="*/ 5293825 h 5293825"/>
              <a:gd name="connsiteX2" fmla="*/ 0 w 3735750"/>
              <a:gd name="connsiteY2" fmla="*/ 5293825 h 5293825"/>
              <a:gd name="connsiteX3" fmla="*/ 0 w 3735750"/>
              <a:gd name="connsiteY3" fmla="*/ 1306917 h 5293825"/>
            </a:gdLst>
            <a:ahLst/>
            <a:cxnLst>
              <a:cxn ang="0">
                <a:pos x="connsiteX0" y="connsiteY0"/>
              </a:cxn>
              <a:cxn ang="0">
                <a:pos x="connsiteX1" y="connsiteY1"/>
              </a:cxn>
              <a:cxn ang="0">
                <a:pos x="connsiteX2" y="connsiteY2"/>
              </a:cxn>
              <a:cxn ang="0">
                <a:pos x="connsiteX3" y="connsiteY3"/>
              </a:cxn>
            </a:cxnLst>
            <a:rect l="l" t="t" r="r" b="b"/>
            <a:pathLst>
              <a:path w="3735750" h="5293825">
                <a:moveTo>
                  <a:pt x="3735750" y="0"/>
                </a:moveTo>
                <a:lnTo>
                  <a:pt x="3735750" y="5293825"/>
                </a:lnTo>
                <a:lnTo>
                  <a:pt x="0" y="5293825"/>
                </a:lnTo>
                <a:lnTo>
                  <a:pt x="0" y="1306917"/>
                </a:lnTo>
                <a:close/>
              </a:path>
            </a:pathLst>
          </a:custGeom>
          <a:solidFill>
            <a:schemeClr val="accent3"/>
          </a:solidFill>
          <a:ln w="6350" cap="flat">
            <a:noFill/>
            <a:prstDash val="solid"/>
            <a:miter/>
          </a:ln>
        </p:spPr>
        <p:txBody>
          <a:bodyPr wrap="square" rtlCol="0" anchor="ctr">
            <a:noAutofit/>
          </a:bodyPr>
          <a:lstStyle/>
          <a:p>
            <a:endParaRPr lang="en-GB"/>
          </a:p>
        </p:txBody>
      </p:sp>
      <p:sp>
        <p:nvSpPr>
          <p:cNvPr id="26" name="Freeform: Shape 25">
            <a:extLst>
              <a:ext uri="{FF2B5EF4-FFF2-40B4-BE49-F238E27FC236}">
                <a16:creationId xmlns:a16="http://schemas.microsoft.com/office/drawing/2014/main" id="{B755F51F-FDD9-4780-9625-6FDA9AC1C3CE}"/>
              </a:ext>
            </a:extLst>
          </p:cNvPr>
          <p:cNvSpPr/>
          <p:nvPr userDrawn="1"/>
        </p:nvSpPr>
        <p:spPr>
          <a:xfrm>
            <a:off x="-2" y="1061970"/>
            <a:ext cx="8618280" cy="5799444"/>
          </a:xfrm>
          <a:custGeom>
            <a:avLst/>
            <a:gdLst>
              <a:gd name="connsiteX0" fmla="*/ 0 w 8618280"/>
              <a:gd name="connsiteY0" fmla="*/ 0 h 5799444"/>
              <a:gd name="connsiteX1" fmla="*/ 8618280 w 8618280"/>
              <a:gd name="connsiteY1" fmla="*/ 1375172 h 5799444"/>
              <a:gd name="connsiteX2" fmla="*/ 8618280 w 8618280"/>
              <a:gd name="connsiteY2" fmla="*/ 5103928 h 5799444"/>
              <a:gd name="connsiteX3" fmla="*/ 4259171 w 8618280"/>
              <a:gd name="connsiteY3" fmla="*/ 5799444 h 5799444"/>
              <a:gd name="connsiteX4" fmla="*/ 0 w 8618280"/>
              <a:gd name="connsiteY4" fmla="*/ 5799444 h 579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8280" h="5799444">
                <a:moveTo>
                  <a:pt x="0" y="0"/>
                </a:moveTo>
                <a:lnTo>
                  <a:pt x="8618280" y="1375172"/>
                </a:lnTo>
                <a:lnTo>
                  <a:pt x="8618280" y="5103928"/>
                </a:lnTo>
                <a:lnTo>
                  <a:pt x="4259171" y="5799444"/>
                </a:lnTo>
                <a:lnTo>
                  <a:pt x="0" y="5799444"/>
                </a:lnTo>
                <a:close/>
              </a:path>
            </a:pathLst>
          </a:custGeom>
          <a:solidFill>
            <a:schemeClr val="tx2"/>
          </a:solidFill>
          <a:ln w="6350" cap="flat">
            <a:noFill/>
            <a:prstDash val="solid"/>
            <a:miter/>
          </a:ln>
        </p:spPr>
        <p:txBody>
          <a:bodyPr wrap="square" rtlCol="0" anchor="ctr">
            <a:noAutofit/>
          </a:bodyP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065374" y="2962800"/>
            <a:ext cx="6138949" cy="3002428"/>
          </a:xfrm>
        </p:spPr>
        <p:txBody>
          <a:bodyPr anchor="t" anchorCtr="0"/>
          <a:lstStyle>
            <a:lvl1pPr marL="0" indent="0">
              <a:buNone/>
              <a:defRPr sz="4200" b="1">
                <a:solidFill>
                  <a:schemeClr val="bg1"/>
                </a:solidFill>
              </a:defRPr>
            </a:lvl1pPr>
            <a:lvl2pPr marL="0" indent="0">
              <a:buNone/>
              <a:defRPr sz="3200">
                <a:solidFill>
                  <a:schemeClr val="bg1"/>
                </a:solidFill>
              </a:defRPr>
            </a:lvl2pPr>
          </a:lstStyle>
          <a:p>
            <a:pPr lvl="0"/>
            <a:r>
              <a:rPr lang="en-US" dirty="0"/>
              <a:t>Section divider</a:t>
            </a:r>
          </a:p>
          <a:p>
            <a:pPr lvl="1"/>
            <a:r>
              <a:rPr lang="en-US" dirty="0"/>
              <a:t>Subtitle</a:t>
            </a:r>
          </a:p>
        </p:txBody>
      </p:sp>
    </p:spTree>
    <p:extLst>
      <p:ext uri="{BB962C8B-B14F-4D97-AF65-F5344CB8AC3E}">
        <p14:creationId xmlns:p14="http://schemas.microsoft.com/office/powerpoint/2010/main" val="26724013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24" name="Text Placeholder 5">
            <a:extLst>
              <a:ext uri="{FF2B5EF4-FFF2-40B4-BE49-F238E27FC236}">
                <a16:creationId xmlns:a16="http://schemas.microsoft.com/office/drawing/2014/main" id="{767BD182-9A1C-B54C-BB64-D9056F09A83E}"/>
              </a:ext>
            </a:extLst>
          </p:cNvPr>
          <p:cNvSpPr>
            <a:spLocks noGrp="1"/>
          </p:cNvSpPr>
          <p:nvPr>
            <p:ph type="body" sz="quarter" idx="14" hasCustomPrompt="1"/>
          </p:nvPr>
        </p:nvSpPr>
        <p:spPr>
          <a:xfrm>
            <a:off x="2065374" y="2442258"/>
            <a:ext cx="6138949" cy="3002428"/>
          </a:xfrm>
        </p:spPr>
        <p:txBody>
          <a:bodyPr anchor="ctr"/>
          <a:lstStyle>
            <a:lvl1pPr marL="0" indent="0">
              <a:buNone/>
              <a:defRPr sz="4200" b="1">
                <a:solidFill>
                  <a:schemeClr val="bg1"/>
                </a:solidFill>
              </a:defRPr>
            </a:lvl1pPr>
            <a:lvl2pPr marL="0" indent="0">
              <a:buNone/>
              <a:defRPr sz="3200">
                <a:solidFill>
                  <a:schemeClr val="bg1"/>
                </a:solidFill>
              </a:defRPr>
            </a:lvl2pPr>
          </a:lstStyle>
          <a:p>
            <a:pPr lvl="0"/>
            <a:r>
              <a:rPr lang="en-US" dirty="0"/>
              <a:t>Section divider</a:t>
            </a:r>
          </a:p>
          <a:p>
            <a:pPr lvl="1"/>
            <a:r>
              <a:rPr lang="en-US" dirty="0"/>
              <a:t>Subtitle</a:t>
            </a:r>
          </a:p>
        </p:txBody>
      </p:sp>
    </p:spTree>
    <p:extLst>
      <p:ext uri="{BB962C8B-B14F-4D97-AF65-F5344CB8AC3E}">
        <p14:creationId xmlns:p14="http://schemas.microsoft.com/office/powerpoint/2010/main" val="38286636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dirty="0"/>
              <a:t>Sign off</a:t>
            </a:r>
          </a:p>
          <a:p>
            <a:pPr lvl="1"/>
            <a:r>
              <a:rPr lang="en-US" dirty="0"/>
              <a:t>Subtitle</a:t>
            </a:r>
          </a:p>
        </p:txBody>
      </p:sp>
      <p:sp>
        <p:nvSpPr>
          <p:cNvPr id="14" name="Freeform: Shape 13">
            <a:extLst>
              <a:ext uri="{FF2B5EF4-FFF2-40B4-BE49-F238E27FC236}">
                <a16:creationId xmlns:a16="http://schemas.microsoft.com/office/drawing/2014/main" id="{AF65137E-2AD4-4AD6-80B7-7B83F0712694}"/>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3" name="Freeform: Shape 3">
            <a:extLst>
              <a:ext uri="{FF2B5EF4-FFF2-40B4-BE49-F238E27FC236}">
                <a16:creationId xmlns:a16="http://schemas.microsoft.com/office/drawing/2014/main" id="{BA6F9A20-76E2-3243-B993-57283A0885CC}"/>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r>
              <a:rPr lang="en-GB" sz="1800" b="1" dirty="0">
                <a:solidFill>
                  <a:schemeClr val="bg1"/>
                </a:solidFill>
              </a:rPr>
              <a:t>Together we can </a:t>
            </a:r>
            <a:br>
              <a:rPr lang="en-GB" sz="1800" b="1" dirty="0">
                <a:solidFill>
                  <a:schemeClr val="bg1"/>
                </a:solidFill>
              </a:rPr>
            </a:br>
            <a:r>
              <a:rPr lang="en-GB" sz="1800" b="1" dirty="0">
                <a:solidFill>
                  <a:schemeClr val="bg1"/>
                </a:solidFill>
              </a:rPr>
              <a:t>make a difference!</a:t>
            </a:r>
            <a:br>
              <a:rPr lang="en-GB" sz="1800" b="1" dirty="0">
                <a:solidFill>
                  <a:schemeClr val="bg1"/>
                </a:solidFill>
              </a:rPr>
            </a:br>
            <a:endParaRPr lang="en-GB" sz="1800" b="1" dirty="0">
              <a:solidFill>
                <a:schemeClr val="bg1"/>
              </a:solidFill>
            </a:endParaRPr>
          </a:p>
          <a:p>
            <a:pPr>
              <a:lnSpc>
                <a:spcPts val="1800"/>
              </a:lnSpc>
            </a:pPr>
            <a:r>
              <a:rPr lang="en-GB" sz="1800" b="1" dirty="0">
                <a:solidFill>
                  <a:schemeClr val="accent2"/>
                </a:solidFill>
              </a:rPr>
              <a:t>stepintothenhs.nhs.uk/KS2</a:t>
            </a:r>
          </a:p>
        </p:txBody>
      </p:sp>
    </p:spTree>
    <p:extLst>
      <p:ext uri="{BB962C8B-B14F-4D97-AF65-F5344CB8AC3E}">
        <p14:creationId xmlns:p14="http://schemas.microsoft.com/office/powerpoint/2010/main" val="8638716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gn Off al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30" y="1828709"/>
            <a:ext cx="4868296"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dirty="0"/>
              <a:t>Sign off</a:t>
            </a:r>
          </a:p>
          <a:p>
            <a:pPr lvl="1"/>
            <a:r>
              <a:rPr lang="en-US" dirty="0"/>
              <a:t>Subtitle</a:t>
            </a:r>
          </a:p>
        </p:txBody>
      </p:sp>
      <p:sp>
        <p:nvSpPr>
          <p:cNvPr id="13" name="Freeform: Shape 12">
            <a:extLst>
              <a:ext uri="{FF2B5EF4-FFF2-40B4-BE49-F238E27FC236}">
                <a16:creationId xmlns:a16="http://schemas.microsoft.com/office/drawing/2014/main" id="{1FD95094-4A5A-49BE-9FFE-65E17965B3C8}"/>
              </a:ext>
            </a:extLst>
          </p:cNvPr>
          <p:cNvSpPr/>
          <p:nvPr userDrawn="1"/>
        </p:nvSpPr>
        <p:spPr>
          <a:xfrm>
            <a:off x="8597221" y="3968444"/>
            <a:ext cx="3630353" cy="2879333"/>
          </a:xfrm>
          <a:custGeom>
            <a:avLst/>
            <a:gdLst>
              <a:gd name="connsiteX0" fmla="*/ 3630353 w 3630353"/>
              <a:gd name="connsiteY0" fmla="*/ 0 h 2879333"/>
              <a:gd name="connsiteX1" fmla="*/ 3630353 w 3630353"/>
              <a:gd name="connsiteY1" fmla="*/ 2879333 h 2879333"/>
              <a:gd name="connsiteX2" fmla="*/ 0 w 3630353"/>
              <a:gd name="connsiteY2" fmla="*/ 2879333 h 2879333"/>
              <a:gd name="connsiteX3" fmla="*/ 0 w 3630353"/>
              <a:gd name="connsiteY3" fmla="*/ 1270045 h 2879333"/>
            </a:gdLst>
            <a:ahLst/>
            <a:cxnLst>
              <a:cxn ang="0">
                <a:pos x="connsiteX0" y="connsiteY0"/>
              </a:cxn>
              <a:cxn ang="0">
                <a:pos x="connsiteX1" y="connsiteY1"/>
              </a:cxn>
              <a:cxn ang="0">
                <a:pos x="connsiteX2" y="connsiteY2"/>
              </a:cxn>
              <a:cxn ang="0">
                <a:pos x="connsiteX3" y="connsiteY3"/>
              </a:cxn>
            </a:cxnLst>
            <a:rect l="l" t="t" r="r" b="b"/>
            <a:pathLst>
              <a:path w="3630353" h="2879333">
                <a:moveTo>
                  <a:pt x="3630353" y="0"/>
                </a:moveTo>
                <a:lnTo>
                  <a:pt x="3630353" y="2879333"/>
                </a:lnTo>
                <a:lnTo>
                  <a:pt x="0" y="2879333"/>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4" name="Freeform: Shape 3">
            <a:extLst>
              <a:ext uri="{FF2B5EF4-FFF2-40B4-BE49-F238E27FC236}">
                <a16:creationId xmlns:a16="http://schemas.microsoft.com/office/drawing/2014/main" id="{471D1E11-9531-974C-8F08-0E8E4F31B8C3}"/>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br>
              <a:rPr lang="en-GB" sz="1800" b="1" dirty="0">
                <a:solidFill>
                  <a:schemeClr val="bg1"/>
                </a:solidFill>
              </a:rPr>
            </a:br>
            <a:endParaRPr lang="en-GB" sz="1800" b="1" dirty="0">
              <a:solidFill>
                <a:schemeClr val="bg1"/>
              </a:solidFill>
            </a:endParaRPr>
          </a:p>
        </p:txBody>
      </p:sp>
      <p:sp>
        <p:nvSpPr>
          <p:cNvPr id="15" name="Rectangle 14">
            <a:extLst>
              <a:ext uri="{FF2B5EF4-FFF2-40B4-BE49-F238E27FC236}">
                <a16:creationId xmlns:a16="http://schemas.microsoft.com/office/drawing/2014/main" id="{3EA0712F-45CA-544A-AEA2-22A935FC4632}"/>
              </a:ext>
            </a:extLst>
          </p:cNvPr>
          <p:cNvSpPr/>
          <p:nvPr userDrawn="1"/>
        </p:nvSpPr>
        <p:spPr>
          <a:xfrm>
            <a:off x="322138" y="6109449"/>
            <a:ext cx="3557384" cy="323165"/>
          </a:xfrm>
          <a:prstGeom prst="rect">
            <a:avLst/>
          </a:prstGeom>
        </p:spPr>
        <p:txBody>
          <a:bodyPr wrap="none">
            <a:spAutoFit/>
          </a:bodyPr>
          <a:lstStyle/>
          <a:p>
            <a:pPr algn="l">
              <a:lnSpc>
                <a:spcPts val="1800"/>
              </a:lnSpc>
            </a:pPr>
            <a:r>
              <a:rPr lang="en-GB" sz="1800" b="1" u="none" dirty="0">
                <a:solidFill>
                  <a:schemeClr val="bg1"/>
                </a:solidFill>
                <a:hlinkClick r:id="rId2"/>
              </a:rPr>
              <a:t>stepintothenhs.nhs.uk/primary</a:t>
            </a:r>
            <a:endParaRPr lang="en-US" u="none" dirty="0">
              <a:solidFill>
                <a:schemeClr val="bg1"/>
              </a:solidFill>
            </a:endParaRPr>
          </a:p>
        </p:txBody>
      </p:sp>
    </p:spTree>
    <p:extLst>
      <p:ext uri="{BB962C8B-B14F-4D97-AF65-F5344CB8AC3E}">
        <p14:creationId xmlns:p14="http://schemas.microsoft.com/office/powerpoint/2010/main" val="42939409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dirty="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dirty="0"/>
          </a:p>
        </p:txBody>
      </p:sp>
    </p:spTree>
    <p:extLst>
      <p:ext uri="{BB962C8B-B14F-4D97-AF65-F5344CB8AC3E}">
        <p14:creationId xmlns:p14="http://schemas.microsoft.com/office/powerpoint/2010/main" val="236954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dirty="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dirty="0"/>
          </a:p>
        </p:txBody>
      </p:sp>
    </p:spTree>
    <p:extLst>
      <p:ext uri="{BB962C8B-B14F-4D97-AF65-F5344CB8AC3E}">
        <p14:creationId xmlns:p14="http://schemas.microsoft.com/office/powerpoint/2010/main" val="366655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7295"/>
            <a:ext cx="7442200" cy="3623689"/>
          </a:xfrm>
        </p:spPr>
        <p:txBody>
          <a:bodyPr anchor="t" anchorCtr="0"/>
          <a:lstStyle>
            <a:lvl1pPr marL="0" indent="0">
              <a:buNone/>
              <a:defRPr b="1"/>
            </a:lvl1pPr>
            <a:lvl2pPr marL="0" indent="0">
              <a:buNone/>
              <a:defRPr sz="2800"/>
            </a:lvl2pPr>
            <a:lvl3pPr marL="0" indent="0">
              <a:buNone/>
              <a:defRPr sz="2400"/>
            </a:lvl3pPr>
            <a:lvl4pPr marL="0" indent="0">
              <a:buNone/>
              <a:defRPr/>
            </a:lvl4pPr>
            <a:lvl5pPr marL="0" indent="0">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6"/>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FB17251-0D0C-4619-A2D0-4EAE02706382}"/>
              </a:ext>
            </a:extLst>
          </p:cNvPr>
          <p:cNvSpPr>
            <a:spLocks noGrp="1"/>
          </p:cNvSpPr>
          <p:nvPr>
            <p:ph type="title"/>
          </p:nvPr>
        </p:nvSpPr>
        <p:spPr>
          <a:xfrm>
            <a:off x="3324225" y="1318294"/>
            <a:ext cx="7721409"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8858675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74464F42-9FE2-4309-A1EB-E190A66BEEF6}"/>
              </a:ext>
            </a:extLst>
          </p:cNvPr>
          <p:cNvSpPr/>
          <p:nvPr/>
        </p:nvSpPr>
        <p:spPr>
          <a:xfrm>
            <a:off x="4038409" y="5661723"/>
            <a:ext cx="1199451" cy="1108646"/>
          </a:xfrm>
          <a:custGeom>
            <a:avLst/>
            <a:gdLst>
              <a:gd name="connsiteX0" fmla="*/ 0 w 1199451"/>
              <a:gd name="connsiteY0" fmla="*/ 782066 h 1108646"/>
              <a:gd name="connsiteX1" fmla="*/ 1199452 w 1199451"/>
              <a:gd name="connsiteY1" fmla="*/ 1108646 h 1108646"/>
              <a:gd name="connsiteX2" fmla="*/ 1199452 w 1199451"/>
              <a:gd name="connsiteY2" fmla="*/ 0 h 1108646"/>
              <a:gd name="connsiteX3" fmla="*/ 0 w 1199451"/>
              <a:gd name="connsiteY3" fmla="*/ 326580 h 1108646"/>
              <a:gd name="connsiteX4" fmla="*/ 0 w 1199451"/>
              <a:gd name="connsiteY4" fmla="*/ 782066 h 110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1108646">
                <a:moveTo>
                  <a:pt x="0" y="782066"/>
                </a:moveTo>
                <a:lnTo>
                  <a:pt x="1199452" y="1108646"/>
                </a:lnTo>
                <a:lnTo>
                  <a:pt x="1199452" y="0"/>
                </a:lnTo>
                <a:lnTo>
                  <a:pt x="0" y="326580"/>
                </a:lnTo>
                <a:lnTo>
                  <a:pt x="0" y="782066"/>
                </a:lnTo>
                <a:close/>
              </a:path>
            </a:pathLst>
          </a:custGeom>
          <a:solidFill>
            <a:schemeClr val="accent5"/>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1974971-F7E4-4CDA-9D00-2063E37342DE}"/>
              </a:ext>
            </a:extLst>
          </p:cNvPr>
          <p:cNvSpPr/>
          <p:nvPr userDrawn="1"/>
        </p:nvSpPr>
        <p:spPr>
          <a:xfrm>
            <a:off x="0" y="3084957"/>
            <a:ext cx="2645600" cy="3546601"/>
          </a:xfrm>
          <a:custGeom>
            <a:avLst/>
            <a:gdLst>
              <a:gd name="connsiteX0" fmla="*/ 0 w 2645600"/>
              <a:gd name="connsiteY0" fmla="*/ 3546602 h 3546601"/>
              <a:gd name="connsiteX1" fmla="*/ 2645601 w 2645600"/>
              <a:gd name="connsiteY1" fmla="*/ 2561336 h 3546601"/>
              <a:gd name="connsiteX2" fmla="*/ 2645601 w 2645600"/>
              <a:gd name="connsiteY2" fmla="*/ 985266 h 3546601"/>
              <a:gd name="connsiteX3" fmla="*/ 0 w 2645600"/>
              <a:gd name="connsiteY3" fmla="*/ 0 h 3546601"/>
              <a:gd name="connsiteX4" fmla="*/ 0 w 2645600"/>
              <a:gd name="connsiteY4" fmla="*/ 3546602 h 3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600" h="3546601">
                <a:moveTo>
                  <a:pt x="0" y="3546602"/>
                </a:moveTo>
                <a:lnTo>
                  <a:pt x="2645601" y="2561336"/>
                </a:lnTo>
                <a:lnTo>
                  <a:pt x="2645601" y="985266"/>
                </a:lnTo>
                <a:lnTo>
                  <a:pt x="0" y="0"/>
                </a:lnTo>
                <a:lnTo>
                  <a:pt x="0" y="3546602"/>
                </a:lnTo>
                <a:close/>
              </a:path>
            </a:pathLst>
          </a:custGeom>
          <a:solidFill>
            <a:schemeClr val="accent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EB0B0E-4A11-4034-9788-40BFC5561856}"/>
              </a:ext>
            </a:extLst>
          </p:cNvPr>
          <p:cNvSpPr/>
          <p:nvPr/>
        </p:nvSpPr>
        <p:spPr>
          <a:xfrm>
            <a:off x="2793554" y="5697156"/>
            <a:ext cx="2444306" cy="1160843"/>
          </a:xfrm>
          <a:custGeom>
            <a:avLst/>
            <a:gdLst>
              <a:gd name="connsiteX0" fmla="*/ 0 w 2148966"/>
              <a:gd name="connsiteY0" fmla="*/ 1160844 h 1160843"/>
              <a:gd name="connsiteX1" fmla="*/ 2148967 w 2148966"/>
              <a:gd name="connsiteY1" fmla="*/ 1160844 h 1160843"/>
              <a:gd name="connsiteX2" fmla="*/ 2148967 w 2148966"/>
              <a:gd name="connsiteY2" fmla="*/ 458279 h 1160843"/>
              <a:gd name="connsiteX3" fmla="*/ 0 w 2148966"/>
              <a:gd name="connsiteY3" fmla="*/ 0 h 1160843"/>
              <a:gd name="connsiteX4" fmla="*/ 0 w 2148966"/>
              <a:gd name="connsiteY4" fmla="*/ 1160844 h 116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6" h="1160843">
                <a:moveTo>
                  <a:pt x="0" y="1160844"/>
                </a:moveTo>
                <a:lnTo>
                  <a:pt x="2148967" y="1160844"/>
                </a:lnTo>
                <a:lnTo>
                  <a:pt x="2148967" y="458279"/>
                </a:lnTo>
                <a:lnTo>
                  <a:pt x="0" y="0"/>
                </a:lnTo>
                <a:lnTo>
                  <a:pt x="0" y="1160844"/>
                </a:lnTo>
                <a:close/>
              </a:path>
            </a:pathLst>
          </a:custGeom>
          <a:solidFill>
            <a:schemeClr val="accent6"/>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D3051F9-4AFC-4C18-97C8-9D1D9552DCC2}"/>
              </a:ext>
            </a:extLst>
          </p:cNvPr>
          <p:cNvSpPr/>
          <p:nvPr userDrawn="1"/>
        </p:nvSpPr>
        <p:spPr>
          <a:xfrm>
            <a:off x="7296340" y="5678995"/>
            <a:ext cx="955865" cy="901191"/>
          </a:xfrm>
          <a:custGeom>
            <a:avLst/>
            <a:gdLst>
              <a:gd name="connsiteX0" fmla="*/ 0 w 955865"/>
              <a:gd name="connsiteY0" fmla="*/ 635698 h 901191"/>
              <a:gd name="connsiteX1" fmla="*/ 955866 w 955865"/>
              <a:gd name="connsiteY1" fmla="*/ 901192 h 901191"/>
              <a:gd name="connsiteX2" fmla="*/ 955866 w 955865"/>
              <a:gd name="connsiteY2" fmla="*/ 0 h 901191"/>
              <a:gd name="connsiteX3" fmla="*/ 0 w 955865"/>
              <a:gd name="connsiteY3" fmla="*/ 265430 h 901191"/>
              <a:gd name="connsiteX4" fmla="*/ 0 w 955865"/>
              <a:gd name="connsiteY4" fmla="*/ 635698 h 90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901191">
                <a:moveTo>
                  <a:pt x="0" y="635698"/>
                </a:moveTo>
                <a:lnTo>
                  <a:pt x="955866" y="901192"/>
                </a:lnTo>
                <a:lnTo>
                  <a:pt x="955866" y="0"/>
                </a:lnTo>
                <a:lnTo>
                  <a:pt x="0" y="265430"/>
                </a:lnTo>
                <a:lnTo>
                  <a:pt x="0" y="635698"/>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A9FEBC-5263-4298-9C1D-15AEFBE661B5}"/>
              </a:ext>
            </a:extLst>
          </p:cNvPr>
          <p:cNvSpPr/>
          <p:nvPr userDrawn="1"/>
        </p:nvSpPr>
        <p:spPr>
          <a:xfrm>
            <a:off x="5237860" y="5660834"/>
            <a:ext cx="3014345" cy="1197165"/>
          </a:xfrm>
          <a:custGeom>
            <a:avLst/>
            <a:gdLst>
              <a:gd name="connsiteX0" fmla="*/ 0 w 3014345"/>
              <a:gd name="connsiteY0" fmla="*/ 1197166 h 1197165"/>
              <a:gd name="connsiteX1" fmla="*/ 3014346 w 3014345"/>
              <a:gd name="connsiteY1" fmla="*/ 1197166 h 1197165"/>
              <a:gd name="connsiteX2" fmla="*/ 3014346 w 3014345"/>
              <a:gd name="connsiteY2" fmla="*/ 413068 h 1197165"/>
              <a:gd name="connsiteX3" fmla="*/ 0 w 3014345"/>
              <a:gd name="connsiteY3" fmla="*/ 0 h 1197165"/>
              <a:gd name="connsiteX4" fmla="*/ 0 w 3014345"/>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1197165">
                <a:moveTo>
                  <a:pt x="0" y="1197166"/>
                </a:moveTo>
                <a:lnTo>
                  <a:pt x="3014346" y="1197166"/>
                </a:lnTo>
                <a:lnTo>
                  <a:pt x="3014346" y="413068"/>
                </a:lnTo>
                <a:lnTo>
                  <a:pt x="0" y="0"/>
                </a:lnTo>
                <a:lnTo>
                  <a:pt x="0" y="1197166"/>
                </a:lnTo>
                <a:close/>
              </a:path>
            </a:pathLst>
          </a:custGeom>
          <a:solidFill>
            <a:schemeClr val="tx2"/>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EEACC13-FF35-4029-8D72-7392D9F67B45}"/>
              </a:ext>
            </a:extLst>
          </p:cNvPr>
          <p:cNvSpPr/>
          <p:nvPr userDrawn="1"/>
        </p:nvSpPr>
        <p:spPr>
          <a:xfrm>
            <a:off x="11324590" y="6177470"/>
            <a:ext cx="867409" cy="680529"/>
          </a:xfrm>
          <a:custGeom>
            <a:avLst/>
            <a:gdLst>
              <a:gd name="connsiteX0" fmla="*/ 0 w 867409"/>
              <a:gd name="connsiteY0" fmla="*/ 298831 h 680529"/>
              <a:gd name="connsiteX1" fmla="*/ 0 w 867409"/>
              <a:gd name="connsiteY1" fmla="*/ 680529 h 680529"/>
              <a:gd name="connsiteX2" fmla="*/ 867410 w 867409"/>
              <a:gd name="connsiteY2" fmla="*/ 680529 h 680529"/>
              <a:gd name="connsiteX3" fmla="*/ 867410 w 867409"/>
              <a:gd name="connsiteY3" fmla="*/ 0 h 680529"/>
              <a:gd name="connsiteX4" fmla="*/ 0 w 867409"/>
              <a:gd name="connsiteY4" fmla="*/ 298831 h 68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09" h="680529">
                <a:moveTo>
                  <a:pt x="0" y="298831"/>
                </a:moveTo>
                <a:lnTo>
                  <a:pt x="0" y="680529"/>
                </a:lnTo>
                <a:lnTo>
                  <a:pt x="867410" y="680529"/>
                </a:lnTo>
                <a:lnTo>
                  <a:pt x="867410" y="0"/>
                </a:lnTo>
                <a:lnTo>
                  <a:pt x="0" y="298831"/>
                </a:lnTo>
                <a:close/>
              </a:path>
            </a:pathLst>
          </a:custGeom>
          <a:solidFill>
            <a:srgbClr val="78BE20"/>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71A0C20-F052-4EE4-BE16-9FDF406C4031}"/>
              </a:ext>
            </a:extLst>
          </p:cNvPr>
          <p:cNvSpPr/>
          <p:nvPr userDrawn="1"/>
        </p:nvSpPr>
        <p:spPr>
          <a:xfrm>
            <a:off x="8252206" y="5679059"/>
            <a:ext cx="1361058" cy="1178940"/>
          </a:xfrm>
          <a:custGeom>
            <a:avLst/>
            <a:gdLst>
              <a:gd name="connsiteX0" fmla="*/ 0 w 1361058"/>
              <a:gd name="connsiteY0" fmla="*/ 1178941 h 1178940"/>
              <a:gd name="connsiteX1" fmla="*/ 1361059 w 1361058"/>
              <a:gd name="connsiteY1" fmla="*/ 1178941 h 1178940"/>
              <a:gd name="connsiteX2" fmla="*/ 1361059 w 1361058"/>
              <a:gd name="connsiteY2" fmla="*/ 403225 h 1178940"/>
              <a:gd name="connsiteX3" fmla="*/ 0 w 1361058"/>
              <a:gd name="connsiteY3" fmla="*/ 0 h 1178940"/>
              <a:gd name="connsiteX4" fmla="*/ 0 w 1361058"/>
              <a:gd name="connsiteY4" fmla="*/ 1178941 h 11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1178940">
                <a:moveTo>
                  <a:pt x="0" y="1178941"/>
                </a:moveTo>
                <a:lnTo>
                  <a:pt x="1361059" y="1178941"/>
                </a:lnTo>
                <a:lnTo>
                  <a:pt x="1361059" y="403225"/>
                </a:lnTo>
                <a:lnTo>
                  <a:pt x="0" y="0"/>
                </a:lnTo>
                <a:lnTo>
                  <a:pt x="0" y="1178941"/>
                </a:lnTo>
                <a:close/>
              </a:path>
            </a:pathLst>
          </a:custGeom>
          <a:solidFill>
            <a:schemeClr val="accent5"/>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6173F1-3280-4067-96AE-E6C3C0AB27CB}"/>
              </a:ext>
            </a:extLst>
          </p:cNvPr>
          <p:cNvSpPr/>
          <p:nvPr userDrawn="1"/>
        </p:nvSpPr>
        <p:spPr>
          <a:xfrm>
            <a:off x="11644248" y="5721667"/>
            <a:ext cx="547751" cy="1136332"/>
          </a:xfrm>
          <a:custGeom>
            <a:avLst/>
            <a:gdLst>
              <a:gd name="connsiteX0" fmla="*/ 0 w 547751"/>
              <a:gd name="connsiteY0" fmla="*/ 1136333 h 1136332"/>
              <a:gd name="connsiteX1" fmla="*/ 547751 w 547751"/>
              <a:gd name="connsiteY1" fmla="*/ 1136333 h 1136332"/>
              <a:gd name="connsiteX2" fmla="*/ 547751 w 547751"/>
              <a:gd name="connsiteY2" fmla="*/ 289687 h 1136332"/>
              <a:gd name="connsiteX3" fmla="*/ 0 w 547751"/>
              <a:gd name="connsiteY3" fmla="*/ 0 h 1136332"/>
              <a:gd name="connsiteX4" fmla="*/ 0 w 547751"/>
              <a:gd name="connsiteY4" fmla="*/ 1136333 h 113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51" h="1136332">
                <a:moveTo>
                  <a:pt x="0" y="1136333"/>
                </a:moveTo>
                <a:lnTo>
                  <a:pt x="547751" y="1136333"/>
                </a:lnTo>
                <a:lnTo>
                  <a:pt x="547751" y="289687"/>
                </a:lnTo>
                <a:lnTo>
                  <a:pt x="0" y="0"/>
                </a:lnTo>
                <a:lnTo>
                  <a:pt x="0" y="1136333"/>
                </a:lnTo>
                <a:close/>
              </a:path>
            </a:pathLst>
          </a:custGeom>
          <a:solidFill>
            <a:schemeClr val="accent4"/>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026CCF-3BA7-4846-81C7-FB8C0CABE202}"/>
              </a:ext>
            </a:extLst>
          </p:cNvPr>
          <p:cNvSpPr/>
          <p:nvPr userDrawn="1"/>
        </p:nvSpPr>
        <p:spPr>
          <a:xfrm>
            <a:off x="8517699" y="6085840"/>
            <a:ext cx="1095311" cy="772159"/>
          </a:xfrm>
          <a:custGeom>
            <a:avLst/>
            <a:gdLst>
              <a:gd name="connsiteX0" fmla="*/ 0 w 1095311"/>
              <a:gd name="connsiteY0" fmla="*/ 289941 h 772159"/>
              <a:gd name="connsiteX1" fmla="*/ 0 w 1095311"/>
              <a:gd name="connsiteY1" fmla="*/ 772160 h 772159"/>
              <a:gd name="connsiteX2" fmla="*/ 1095312 w 1095311"/>
              <a:gd name="connsiteY2" fmla="*/ 772160 h 772159"/>
              <a:gd name="connsiteX3" fmla="*/ 1095312 w 1095311"/>
              <a:gd name="connsiteY3" fmla="*/ 0 h 772159"/>
              <a:gd name="connsiteX4" fmla="*/ 0 w 1095311"/>
              <a:gd name="connsiteY4" fmla="*/ 289941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772159">
                <a:moveTo>
                  <a:pt x="0" y="289941"/>
                </a:moveTo>
                <a:lnTo>
                  <a:pt x="0" y="772160"/>
                </a:lnTo>
                <a:lnTo>
                  <a:pt x="1095312" y="772160"/>
                </a:lnTo>
                <a:lnTo>
                  <a:pt x="1095312" y="0"/>
                </a:lnTo>
                <a:lnTo>
                  <a:pt x="0" y="289941"/>
                </a:lnTo>
                <a:close/>
              </a:path>
            </a:pathLst>
          </a:custGeom>
          <a:solidFill>
            <a:schemeClr val="accent3"/>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F89F855-7825-413D-8109-0524711106A3}"/>
              </a:ext>
            </a:extLst>
          </p:cNvPr>
          <p:cNvSpPr/>
          <p:nvPr userDrawn="1"/>
        </p:nvSpPr>
        <p:spPr>
          <a:xfrm>
            <a:off x="9599294" y="6468364"/>
            <a:ext cx="982345" cy="389635"/>
          </a:xfrm>
          <a:custGeom>
            <a:avLst/>
            <a:gdLst>
              <a:gd name="connsiteX0" fmla="*/ 0 w 982345"/>
              <a:gd name="connsiteY0" fmla="*/ 290195 h 389635"/>
              <a:gd name="connsiteX1" fmla="*/ 0 w 982345"/>
              <a:gd name="connsiteY1" fmla="*/ 389636 h 389635"/>
              <a:gd name="connsiteX2" fmla="*/ 982345 w 982345"/>
              <a:gd name="connsiteY2" fmla="*/ 389636 h 389635"/>
              <a:gd name="connsiteX3" fmla="*/ 982345 w 982345"/>
              <a:gd name="connsiteY3" fmla="*/ 0 h 389635"/>
              <a:gd name="connsiteX4" fmla="*/ 0 w 982345"/>
              <a:gd name="connsiteY4" fmla="*/ 290195 h 38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45" h="389635">
                <a:moveTo>
                  <a:pt x="0" y="290195"/>
                </a:moveTo>
                <a:lnTo>
                  <a:pt x="0" y="389636"/>
                </a:lnTo>
                <a:lnTo>
                  <a:pt x="982345" y="389636"/>
                </a:lnTo>
                <a:lnTo>
                  <a:pt x="982345" y="0"/>
                </a:lnTo>
                <a:lnTo>
                  <a:pt x="0" y="290195"/>
                </a:lnTo>
                <a:close/>
              </a:path>
            </a:pathLst>
          </a:custGeom>
          <a:solidFill>
            <a:schemeClr val="tx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552ECD-182B-42C4-BEA7-E4DA50D0A768}"/>
              </a:ext>
            </a:extLst>
          </p:cNvPr>
          <p:cNvSpPr/>
          <p:nvPr userDrawn="1"/>
        </p:nvSpPr>
        <p:spPr>
          <a:xfrm>
            <a:off x="8516366" y="6378575"/>
            <a:ext cx="1391475" cy="479425"/>
          </a:xfrm>
          <a:custGeom>
            <a:avLst/>
            <a:gdLst>
              <a:gd name="connsiteX0" fmla="*/ 0 w 1391475"/>
              <a:gd name="connsiteY0" fmla="*/ 479425 h 479425"/>
              <a:gd name="connsiteX1" fmla="*/ 1391476 w 1391475"/>
              <a:gd name="connsiteY1" fmla="*/ 479425 h 479425"/>
              <a:gd name="connsiteX2" fmla="*/ 0 w 1391475"/>
              <a:gd name="connsiteY2" fmla="*/ 0 h 479425"/>
              <a:gd name="connsiteX3" fmla="*/ 0 w 1391475"/>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1391475" h="479425">
                <a:moveTo>
                  <a:pt x="0" y="479425"/>
                </a:moveTo>
                <a:lnTo>
                  <a:pt x="1391476" y="479425"/>
                </a:lnTo>
                <a:lnTo>
                  <a:pt x="0" y="0"/>
                </a:lnTo>
                <a:lnTo>
                  <a:pt x="0" y="479425"/>
                </a:lnTo>
                <a:close/>
              </a:path>
            </a:pathLst>
          </a:custGeom>
          <a:solidFill>
            <a:schemeClr val="accent6"/>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7FAB92A-E6DE-4EA7-BFFE-722B92258340}"/>
              </a:ext>
            </a:extLst>
          </p:cNvPr>
          <p:cNvSpPr/>
          <p:nvPr userDrawn="1"/>
        </p:nvSpPr>
        <p:spPr>
          <a:xfrm>
            <a:off x="11152187" y="5473509"/>
            <a:ext cx="492442" cy="720471"/>
          </a:xfrm>
          <a:custGeom>
            <a:avLst/>
            <a:gdLst>
              <a:gd name="connsiteX0" fmla="*/ 492443 w 492442"/>
              <a:gd name="connsiteY0" fmla="*/ 247396 h 720471"/>
              <a:gd name="connsiteX1" fmla="*/ 0 w 492442"/>
              <a:gd name="connsiteY1" fmla="*/ 0 h 720471"/>
              <a:gd name="connsiteX2" fmla="*/ 0 w 492442"/>
              <a:gd name="connsiteY2" fmla="*/ 720471 h 720471"/>
              <a:gd name="connsiteX3" fmla="*/ 492443 w 492442"/>
              <a:gd name="connsiteY3" fmla="*/ 518033 h 720471"/>
              <a:gd name="connsiteX4" fmla="*/ 492443 w 492442"/>
              <a:gd name="connsiteY4" fmla="*/ 247396 h 7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2" h="720471">
                <a:moveTo>
                  <a:pt x="492443" y="247396"/>
                </a:moveTo>
                <a:lnTo>
                  <a:pt x="0" y="0"/>
                </a:lnTo>
                <a:lnTo>
                  <a:pt x="0" y="720471"/>
                </a:lnTo>
                <a:lnTo>
                  <a:pt x="492443" y="518033"/>
                </a:lnTo>
                <a:lnTo>
                  <a:pt x="492443" y="247396"/>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678A19-3E42-42E0-AECA-DCA9C9C39DF0}"/>
              </a:ext>
            </a:extLst>
          </p:cNvPr>
          <p:cNvSpPr/>
          <p:nvPr userDrawn="1"/>
        </p:nvSpPr>
        <p:spPr>
          <a:xfrm>
            <a:off x="10102913" y="5724842"/>
            <a:ext cx="1540573" cy="1133157"/>
          </a:xfrm>
          <a:custGeom>
            <a:avLst/>
            <a:gdLst>
              <a:gd name="connsiteX0" fmla="*/ 0 w 1540573"/>
              <a:gd name="connsiteY0" fmla="*/ 504825 h 1133157"/>
              <a:gd name="connsiteX1" fmla="*/ 0 w 1540573"/>
              <a:gd name="connsiteY1" fmla="*/ 1133158 h 1133157"/>
              <a:gd name="connsiteX2" fmla="*/ 1540573 w 1540573"/>
              <a:gd name="connsiteY2" fmla="*/ 1133158 h 1133157"/>
              <a:gd name="connsiteX3" fmla="*/ 1540573 w 1540573"/>
              <a:gd name="connsiteY3" fmla="*/ 0 h 1133157"/>
              <a:gd name="connsiteX4" fmla="*/ 0 w 1540573"/>
              <a:gd name="connsiteY4" fmla="*/ 504825 h 113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1133157">
                <a:moveTo>
                  <a:pt x="0" y="504825"/>
                </a:moveTo>
                <a:lnTo>
                  <a:pt x="0" y="1133158"/>
                </a:lnTo>
                <a:lnTo>
                  <a:pt x="1540573" y="1133158"/>
                </a:lnTo>
                <a:lnTo>
                  <a:pt x="1540573" y="0"/>
                </a:lnTo>
                <a:lnTo>
                  <a:pt x="0" y="504825"/>
                </a:lnTo>
                <a:close/>
              </a:path>
            </a:pathLst>
          </a:custGeom>
          <a:solidFill>
            <a:schemeClr val="accent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C442F4-4135-4680-9779-EF422E551B86}"/>
              </a:ext>
            </a:extLst>
          </p:cNvPr>
          <p:cNvSpPr/>
          <p:nvPr userDrawn="1"/>
        </p:nvSpPr>
        <p:spPr>
          <a:xfrm>
            <a:off x="5237860" y="5660834"/>
            <a:ext cx="1985327" cy="1197165"/>
          </a:xfrm>
          <a:custGeom>
            <a:avLst/>
            <a:gdLst>
              <a:gd name="connsiteX0" fmla="*/ 0 w 1985327"/>
              <a:gd name="connsiteY0" fmla="*/ 1197166 h 1197165"/>
              <a:gd name="connsiteX1" fmla="*/ 1985328 w 1985327"/>
              <a:gd name="connsiteY1" fmla="*/ 1197166 h 1197165"/>
              <a:gd name="connsiteX2" fmla="*/ 1985328 w 1985327"/>
              <a:gd name="connsiteY2" fmla="*/ 954850 h 1197165"/>
              <a:gd name="connsiteX3" fmla="*/ 0 w 1985327"/>
              <a:gd name="connsiteY3" fmla="*/ 0 h 1197165"/>
              <a:gd name="connsiteX4" fmla="*/ 0 w 1985327"/>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7" h="1197165">
                <a:moveTo>
                  <a:pt x="0" y="1197166"/>
                </a:moveTo>
                <a:lnTo>
                  <a:pt x="1985328" y="1197166"/>
                </a:lnTo>
                <a:lnTo>
                  <a:pt x="1985328" y="954850"/>
                </a:lnTo>
                <a:lnTo>
                  <a:pt x="0" y="0"/>
                </a:lnTo>
                <a:lnTo>
                  <a:pt x="0" y="1197166"/>
                </a:lnTo>
                <a:close/>
              </a:path>
            </a:pathLst>
          </a:custGeom>
          <a:solidFill>
            <a:srgbClr val="0072CE"/>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799F2E-1F39-406C-B0F9-F2D6D2836F45}"/>
              </a:ext>
            </a:extLst>
          </p:cNvPr>
          <p:cNvSpPr/>
          <p:nvPr userDrawn="1"/>
        </p:nvSpPr>
        <p:spPr>
          <a:xfrm>
            <a:off x="6482715" y="6614858"/>
            <a:ext cx="742060" cy="243141"/>
          </a:xfrm>
          <a:custGeom>
            <a:avLst/>
            <a:gdLst>
              <a:gd name="connsiteX0" fmla="*/ 0 w 742060"/>
              <a:gd name="connsiteY0" fmla="*/ 243142 h 243141"/>
              <a:gd name="connsiteX1" fmla="*/ 742061 w 742060"/>
              <a:gd name="connsiteY1" fmla="*/ 243142 h 243141"/>
              <a:gd name="connsiteX2" fmla="*/ 742061 w 742060"/>
              <a:gd name="connsiteY2" fmla="*/ 0 h 243141"/>
              <a:gd name="connsiteX3" fmla="*/ 0 w 742060"/>
              <a:gd name="connsiteY3" fmla="*/ 243142 h 243141"/>
            </a:gdLst>
            <a:ahLst/>
            <a:cxnLst>
              <a:cxn ang="0">
                <a:pos x="connsiteX0" y="connsiteY0"/>
              </a:cxn>
              <a:cxn ang="0">
                <a:pos x="connsiteX1" y="connsiteY1"/>
              </a:cxn>
              <a:cxn ang="0">
                <a:pos x="connsiteX2" y="connsiteY2"/>
              </a:cxn>
              <a:cxn ang="0">
                <a:pos x="connsiteX3" y="connsiteY3"/>
              </a:cxn>
            </a:cxnLst>
            <a:rect l="l" t="t" r="r" b="b"/>
            <a:pathLst>
              <a:path w="742060" h="243141">
                <a:moveTo>
                  <a:pt x="0" y="243142"/>
                </a:moveTo>
                <a:lnTo>
                  <a:pt x="742061" y="243142"/>
                </a:lnTo>
                <a:lnTo>
                  <a:pt x="742061" y="0"/>
                </a:lnTo>
                <a:lnTo>
                  <a:pt x="0" y="243142"/>
                </a:lnTo>
                <a:close/>
              </a:path>
            </a:pathLst>
          </a:custGeom>
          <a:solidFill>
            <a:schemeClr val="accent2"/>
          </a:solidFill>
          <a:ln w="6350" cap="flat">
            <a:noFill/>
            <a:prstDash val="solid"/>
            <a:miter/>
          </a:ln>
        </p:spPr>
        <p:txBody>
          <a:bodyPr rtlCol="0" anchor="ctr"/>
          <a:lstStyle/>
          <a:p>
            <a:endParaRPr lang="en-GB"/>
          </a:p>
        </p:txBody>
      </p:sp>
      <p:sp>
        <p:nvSpPr>
          <p:cNvPr id="59" name="Picture Placeholder 58">
            <a:extLst>
              <a:ext uri="{FF2B5EF4-FFF2-40B4-BE49-F238E27FC236}">
                <a16:creationId xmlns:a16="http://schemas.microsoft.com/office/drawing/2014/main" id="{DC4564A8-5C90-45CB-B96A-F183F1ED81D4}"/>
              </a:ext>
            </a:extLst>
          </p:cNvPr>
          <p:cNvSpPr>
            <a:spLocks noGrp="1"/>
          </p:cNvSpPr>
          <p:nvPr userDrawn="1">
            <p:ph type="pic" sz="quarter" idx="10"/>
          </p:nvPr>
        </p:nvSpPr>
        <p:spPr>
          <a:xfrm>
            <a:off x="1" y="3536850"/>
            <a:ext cx="2793553" cy="3321149"/>
          </a:xfrm>
          <a:custGeom>
            <a:avLst/>
            <a:gdLst>
              <a:gd name="connsiteX0" fmla="*/ 3170237 w 3170237"/>
              <a:gd name="connsiteY0" fmla="*/ 0 h 3768974"/>
              <a:gd name="connsiteX1" fmla="*/ 3170237 w 3170237"/>
              <a:gd name="connsiteY1" fmla="*/ 3768974 h 3768974"/>
              <a:gd name="connsiteX2" fmla="*/ 0 w 3170237"/>
              <a:gd name="connsiteY2" fmla="*/ 3768974 h 3768974"/>
              <a:gd name="connsiteX3" fmla="*/ 0 w 3170237"/>
              <a:gd name="connsiteY3" fmla="*/ 1065017 h 3768974"/>
            </a:gdLst>
            <a:ahLst/>
            <a:cxnLst>
              <a:cxn ang="0">
                <a:pos x="connsiteX0" y="connsiteY0"/>
              </a:cxn>
              <a:cxn ang="0">
                <a:pos x="connsiteX1" y="connsiteY1"/>
              </a:cxn>
              <a:cxn ang="0">
                <a:pos x="connsiteX2" y="connsiteY2"/>
              </a:cxn>
              <a:cxn ang="0">
                <a:pos x="connsiteX3" y="connsiteY3"/>
              </a:cxn>
            </a:cxnLst>
            <a:rect l="l" t="t" r="r" b="b"/>
            <a:pathLst>
              <a:path w="3170237" h="3768974">
                <a:moveTo>
                  <a:pt x="3170237" y="0"/>
                </a:moveTo>
                <a:lnTo>
                  <a:pt x="3170237" y="3768974"/>
                </a:lnTo>
                <a:lnTo>
                  <a:pt x="0" y="3768974"/>
                </a:lnTo>
                <a:lnTo>
                  <a:pt x="0" y="1065017"/>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62" name="Text Placeholder 61">
            <a:extLst>
              <a:ext uri="{FF2B5EF4-FFF2-40B4-BE49-F238E27FC236}">
                <a16:creationId xmlns:a16="http://schemas.microsoft.com/office/drawing/2014/main" id="{7D558CDD-21D9-4B18-9EE9-58C6623BB799}"/>
              </a:ext>
            </a:extLst>
          </p:cNvPr>
          <p:cNvSpPr>
            <a:spLocks noGrp="1"/>
          </p:cNvSpPr>
          <p:nvPr userDrawn="1">
            <p:ph type="body" sz="quarter" idx="11"/>
          </p:nvPr>
        </p:nvSpPr>
        <p:spPr>
          <a:xfrm>
            <a:off x="3324226" y="2144631"/>
            <a:ext cx="7442200" cy="3328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727A0C9A-2245-4D3F-BEA0-B8871CAFCD39}"/>
              </a:ext>
            </a:extLst>
          </p:cNvPr>
          <p:cNvSpPr>
            <a:spLocks noGrp="1"/>
          </p:cNvSpPr>
          <p:nvPr>
            <p:ph type="title"/>
          </p:nvPr>
        </p:nvSpPr>
        <p:spPr>
          <a:xfrm>
            <a:off x="3324225" y="1318294"/>
            <a:ext cx="7721409"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980151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A23E-D7ED-4D37-9481-B7FD72659E8A}"/>
              </a:ext>
            </a:extLst>
          </p:cNvPr>
          <p:cNvSpPr>
            <a:spLocks noGrp="1"/>
          </p:cNvSpPr>
          <p:nvPr>
            <p:ph type="title"/>
          </p:nvPr>
        </p:nvSpPr>
        <p:spPr>
          <a:xfrm>
            <a:off x="760601" y="1318294"/>
            <a:ext cx="10285033" cy="547492"/>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818B75C0-DF7F-4314-A6DB-FD74F44EDE15}"/>
              </a:ext>
            </a:extLst>
          </p:cNvPr>
          <p:cNvSpPr>
            <a:spLocks noGrp="1"/>
          </p:cNvSpPr>
          <p:nvPr>
            <p:ph type="body" idx="1"/>
          </p:nvPr>
        </p:nvSpPr>
        <p:spPr>
          <a:xfrm>
            <a:off x="753279" y="2437741"/>
            <a:ext cx="10013146" cy="3739221"/>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65363AD7-DF07-4D2C-B9B0-9059076E79FD}"/>
              </a:ext>
            </a:extLst>
          </p:cNvPr>
          <p:cNvSpPr>
            <a:spLocks noGrp="1"/>
          </p:cNvSpPr>
          <p:nvPr>
            <p:ph type="dt" sz="half" idx="2"/>
          </p:nvPr>
        </p:nvSpPr>
        <p:spPr>
          <a:xfrm>
            <a:off x="469327" y="6374675"/>
            <a:ext cx="2702498" cy="179466"/>
          </a:xfrm>
          <a:prstGeom prst="rect">
            <a:avLst/>
          </a:prstGeom>
        </p:spPr>
        <p:txBody>
          <a:bodyPr vert="horz" lIns="91440" tIns="45720" rIns="91440" bIns="45720" rtlCol="0" anchor="ctr"/>
          <a:lstStyle>
            <a:lvl1pPr algn="l">
              <a:defRPr sz="1200">
                <a:solidFill>
                  <a:schemeClr val="tx1">
                    <a:tint val="75000"/>
                  </a:schemeClr>
                </a:solidFill>
              </a:defRPr>
            </a:lvl1pPr>
          </a:lstStyle>
          <a:p>
            <a:fld id="{B011D95A-E580-47A1-A88F-327F56415B76}" type="datetimeFigureOut">
              <a:rPr lang="en-GB" smtClean="0"/>
              <a:t>02/10/2020</a:t>
            </a:fld>
            <a:endParaRPr lang="en-GB" dirty="0"/>
          </a:p>
        </p:txBody>
      </p:sp>
      <p:sp>
        <p:nvSpPr>
          <p:cNvPr id="5" name="Footer Placeholder 4">
            <a:extLst>
              <a:ext uri="{FF2B5EF4-FFF2-40B4-BE49-F238E27FC236}">
                <a16:creationId xmlns:a16="http://schemas.microsoft.com/office/drawing/2014/main" id="{267A226E-C203-4AA2-8E36-221E95752623}"/>
              </a:ext>
            </a:extLst>
          </p:cNvPr>
          <p:cNvSpPr>
            <a:spLocks noGrp="1"/>
          </p:cNvSpPr>
          <p:nvPr>
            <p:ph type="ftr" sz="quarter" idx="3"/>
          </p:nvPr>
        </p:nvSpPr>
        <p:spPr>
          <a:xfrm>
            <a:off x="3324224" y="6381751"/>
            <a:ext cx="6492875" cy="1758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950B844-E750-4213-A071-6B2130E0E44D}"/>
              </a:ext>
            </a:extLst>
          </p:cNvPr>
          <p:cNvSpPr>
            <a:spLocks noGrp="1"/>
          </p:cNvSpPr>
          <p:nvPr>
            <p:ph type="sldNum" sz="quarter" idx="4"/>
          </p:nvPr>
        </p:nvSpPr>
        <p:spPr>
          <a:xfrm>
            <a:off x="10918825" y="6381751"/>
            <a:ext cx="803847" cy="175804"/>
          </a:xfrm>
          <a:prstGeom prst="rect">
            <a:avLst/>
          </a:prstGeom>
        </p:spPr>
        <p:txBody>
          <a:bodyPr vert="horz" lIns="91440" tIns="45720" rIns="91440" bIns="45720" rtlCol="0" anchor="ctr"/>
          <a:lstStyle>
            <a:lvl1pPr algn="r">
              <a:defRPr sz="1200">
                <a:solidFill>
                  <a:schemeClr val="tx1">
                    <a:tint val="75000"/>
                  </a:schemeClr>
                </a:solidFill>
              </a:defRPr>
            </a:lvl1pPr>
          </a:lstStyle>
          <a:p>
            <a:fld id="{6F7B71F2-0498-4E6A-8351-92D4AF98CDE6}" type="slidenum">
              <a:rPr lang="en-GB" smtClean="0"/>
              <a:t>‹#›</a:t>
            </a:fld>
            <a:endParaRPr lang="en-GB"/>
          </a:p>
        </p:txBody>
      </p:sp>
      <p:grpSp>
        <p:nvGrpSpPr>
          <p:cNvPr id="31" name="Group 30">
            <a:extLst>
              <a:ext uri="{FF2B5EF4-FFF2-40B4-BE49-F238E27FC236}">
                <a16:creationId xmlns:a16="http://schemas.microsoft.com/office/drawing/2014/main" id="{F85A8344-B274-44ED-BC47-ACC481718507}"/>
              </a:ext>
            </a:extLst>
          </p:cNvPr>
          <p:cNvGrpSpPr/>
          <p:nvPr userDrawn="1"/>
        </p:nvGrpSpPr>
        <p:grpSpPr>
          <a:xfrm>
            <a:off x="476250" y="403578"/>
            <a:ext cx="1577941" cy="599540"/>
            <a:chOff x="481393" y="365315"/>
            <a:chExt cx="1742630" cy="662114"/>
          </a:xfrm>
          <a:solidFill>
            <a:srgbClr val="005EBB"/>
          </a:solidFill>
        </p:grpSpPr>
        <p:sp>
          <p:nvSpPr>
            <p:cNvPr id="17" name="Freeform: Shape 16">
              <a:extLst>
                <a:ext uri="{FF2B5EF4-FFF2-40B4-BE49-F238E27FC236}">
                  <a16:creationId xmlns:a16="http://schemas.microsoft.com/office/drawing/2014/main" id="{4A3964A2-80DD-4EEA-A135-0A218E766C45}"/>
                </a:ext>
              </a:extLst>
            </p:cNvPr>
            <p:cNvSpPr/>
            <p:nvPr/>
          </p:nvSpPr>
          <p:spPr>
            <a:xfrm>
              <a:off x="481393" y="613727"/>
              <a:ext cx="97917" cy="159511"/>
            </a:xfrm>
            <a:custGeom>
              <a:avLst/>
              <a:gdLst>
                <a:gd name="connsiteX0" fmla="*/ 88202 w 97917"/>
                <a:gd name="connsiteY0" fmla="*/ 33972 h 159511"/>
                <a:gd name="connsiteX1" fmla="*/ 57721 w 97917"/>
                <a:gd name="connsiteY1" fmla="*/ 26035 h 159511"/>
                <a:gd name="connsiteX2" fmla="*/ 37148 w 97917"/>
                <a:gd name="connsiteY2" fmla="*/ 42799 h 159511"/>
                <a:gd name="connsiteX3" fmla="*/ 97917 w 97917"/>
                <a:gd name="connsiteY3" fmla="*/ 112649 h 159511"/>
                <a:gd name="connsiteX4" fmla="*/ 44006 w 97917"/>
                <a:gd name="connsiteY4" fmla="*/ 159512 h 159511"/>
                <a:gd name="connsiteX5" fmla="*/ 2476 w 97917"/>
                <a:gd name="connsiteY5" fmla="*/ 153162 h 159511"/>
                <a:gd name="connsiteX6" fmla="*/ 4445 w 97917"/>
                <a:gd name="connsiteY6" fmla="*/ 123127 h 159511"/>
                <a:gd name="connsiteX7" fmla="*/ 38227 w 97917"/>
                <a:gd name="connsiteY7" fmla="*/ 132588 h 159511"/>
                <a:gd name="connsiteX8" fmla="*/ 60770 w 97917"/>
                <a:gd name="connsiteY8" fmla="*/ 114300 h 159511"/>
                <a:gd name="connsiteX9" fmla="*/ 0 w 97917"/>
                <a:gd name="connsiteY9" fmla="*/ 44006 h 159511"/>
                <a:gd name="connsiteX10" fmla="*/ 53531 w 97917"/>
                <a:gd name="connsiteY10" fmla="*/ 0 h 159511"/>
                <a:gd name="connsiteX11" fmla="*/ 89725 w 97917"/>
                <a:gd name="connsiteY11" fmla="*/ 5334 h 1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159511">
                  <a:moveTo>
                    <a:pt x="88202" y="33972"/>
                  </a:moveTo>
                  <a:cubicBezTo>
                    <a:pt x="78738" y="29145"/>
                    <a:pt x="68337" y="26436"/>
                    <a:pt x="57721" y="26035"/>
                  </a:cubicBezTo>
                  <a:cubicBezTo>
                    <a:pt x="45974" y="26035"/>
                    <a:pt x="37148" y="31306"/>
                    <a:pt x="37148" y="42799"/>
                  </a:cubicBezTo>
                  <a:cubicBezTo>
                    <a:pt x="37148" y="70866"/>
                    <a:pt x="97917" y="57849"/>
                    <a:pt x="97917" y="112649"/>
                  </a:cubicBezTo>
                  <a:cubicBezTo>
                    <a:pt x="97917" y="141859"/>
                    <a:pt x="74740" y="159512"/>
                    <a:pt x="44006" y="159512"/>
                  </a:cubicBezTo>
                  <a:cubicBezTo>
                    <a:pt x="29932" y="159373"/>
                    <a:pt x="15949" y="157235"/>
                    <a:pt x="2476" y="153162"/>
                  </a:cubicBezTo>
                  <a:lnTo>
                    <a:pt x="4445" y="123127"/>
                  </a:lnTo>
                  <a:cubicBezTo>
                    <a:pt x="15240" y="127317"/>
                    <a:pt x="24765" y="132588"/>
                    <a:pt x="38227" y="132588"/>
                  </a:cubicBezTo>
                  <a:cubicBezTo>
                    <a:pt x="49784" y="132588"/>
                    <a:pt x="60770" y="126873"/>
                    <a:pt x="60770" y="114300"/>
                  </a:cubicBezTo>
                  <a:cubicBezTo>
                    <a:pt x="60770" y="84455"/>
                    <a:pt x="0" y="98996"/>
                    <a:pt x="0" y="44006"/>
                  </a:cubicBezTo>
                  <a:cubicBezTo>
                    <a:pt x="0" y="39370"/>
                    <a:pt x="1778" y="0"/>
                    <a:pt x="53531" y="0"/>
                  </a:cubicBezTo>
                  <a:cubicBezTo>
                    <a:pt x="65769" y="278"/>
                    <a:pt x="77927" y="2069"/>
                    <a:pt x="89725" y="5334"/>
                  </a:cubicBezTo>
                  <a:close/>
                </a:path>
              </a:pathLst>
            </a:custGeom>
            <a:grp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1622AE8-4FF5-4553-AFF3-88E7D945AA8E}"/>
                </a:ext>
              </a:extLst>
            </p:cNvPr>
            <p:cNvSpPr/>
            <p:nvPr/>
          </p:nvSpPr>
          <p:spPr>
            <a:xfrm>
              <a:off x="581787"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BE4EA4D-740F-405C-85E8-0F7FBD6BAB79}"/>
                </a:ext>
              </a:extLst>
            </p:cNvPr>
            <p:cNvSpPr/>
            <p:nvPr/>
          </p:nvSpPr>
          <p:spPr>
            <a:xfrm>
              <a:off x="695579" y="616584"/>
              <a:ext cx="91757" cy="154241"/>
            </a:xfrm>
            <a:custGeom>
              <a:avLst/>
              <a:gdLst>
                <a:gd name="connsiteX0" fmla="*/ 0 w 91757"/>
                <a:gd name="connsiteY0" fmla="*/ 0 h 154241"/>
                <a:gd name="connsiteX1" fmla="*/ 89090 w 91757"/>
                <a:gd name="connsiteY1" fmla="*/ 0 h 154241"/>
                <a:gd name="connsiteX2" fmla="*/ 89090 w 91757"/>
                <a:gd name="connsiteY2" fmla="*/ 26924 h 154241"/>
                <a:gd name="connsiteX3" fmla="*/ 34925 w 91757"/>
                <a:gd name="connsiteY3" fmla="*/ 26924 h 154241"/>
                <a:gd name="connsiteX4" fmla="*/ 34925 w 91757"/>
                <a:gd name="connsiteY4" fmla="*/ 61468 h 154241"/>
                <a:gd name="connsiteX5" fmla="*/ 86424 w 91757"/>
                <a:gd name="connsiteY5" fmla="*/ 61468 h 154241"/>
                <a:gd name="connsiteX6" fmla="*/ 86424 w 91757"/>
                <a:gd name="connsiteY6" fmla="*/ 88392 h 154241"/>
                <a:gd name="connsiteX7" fmla="*/ 34925 w 91757"/>
                <a:gd name="connsiteY7" fmla="*/ 88392 h 154241"/>
                <a:gd name="connsiteX8" fmla="*/ 34925 w 91757"/>
                <a:gd name="connsiteY8" fmla="*/ 127318 h 154241"/>
                <a:gd name="connsiteX9" fmla="*/ 91757 w 91757"/>
                <a:gd name="connsiteY9" fmla="*/ 127318 h 154241"/>
                <a:gd name="connsiteX10" fmla="*/ 91757 w 91757"/>
                <a:gd name="connsiteY10" fmla="*/ 154242 h 154241"/>
                <a:gd name="connsiteX11" fmla="*/ 0 w 91757"/>
                <a:gd name="connsiteY11" fmla="*/ 154242 h 154241"/>
                <a:gd name="connsiteX12" fmla="*/ 0 w 91757"/>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154241">
                  <a:moveTo>
                    <a:pt x="0" y="0"/>
                  </a:moveTo>
                  <a:lnTo>
                    <a:pt x="89090" y="0"/>
                  </a:lnTo>
                  <a:lnTo>
                    <a:pt x="89090" y="26924"/>
                  </a:lnTo>
                  <a:lnTo>
                    <a:pt x="34925" y="26924"/>
                  </a:lnTo>
                  <a:lnTo>
                    <a:pt x="34925" y="61468"/>
                  </a:lnTo>
                  <a:lnTo>
                    <a:pt x="86424" y="61468"/>
                  </a:lnTo>
                  <a:lnTo>
                    <a:pt x="86424" y="88392"/>
                  </a:lnTo>
                  <a:lnTo>
                    <a:pt x="34925" y="88392"/>
                  </a:lnTo>
                  <a:lnTo>
                    <a:pt x="34925" y="127318"/>
                  </a:lnTo>
                  <a:lnTo>
                    <a:pt x="91757" y="127318"/>
                  </a:lnTo>
                  <a:lnTo>
                    <a:pt x="91757" y="154242"/>
                  </a:lnTo>
                  <a:lnTo>
                    <a:pt x="0" y="154242"/>
                  </a:lnTo>
                  <a:lnTo>
                    <a:pt x="0" y="0"/>
                  </a:lnTo>
                  <a:close/>
                </a:path>
              </a:pathLst>
            </a:custGeom>
            <a:grp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CB319EA-A902-415D-AC25-4A1C89E13D06}"/>
                </a:ext>
              </a:extLst>
            </p:cNvPr>
            <p:cNvSpPr/>
            <p:nvPr/>
          </p:nvSpPr>
          <p:spPr>
            <a:xfrm>
              <a:off x="801433" y="616584"/>
              <a:ext cx="102107" cy="154241"/>
            </a:xfrm>
            <a:custGeom>
              <a:avLst/>
              <a:gdLst>
                <a:gd name="connsiteX0" fmla="*/ 36258 w 102107"/>
                <a:gd name="connsiteY0" fmla="*/ 154242 h 154241"/>
                <a:gd name="connsiteX1" fmla="*/ 36258 w 102107"/>
                <a:gd name="connsiteY1" fmla="*/ 97917 h 154241"/>
                <a:gd name="connsiteX2" fmla="*/ 53721 w 102107"/>
                <a:gd name="connsiteY2" fmla="*/ 97917 h 154241"/>
                <a:gd name="connsiteX3" fmla="*/ 102108 w 102107"/>
                <a:gd name="connsiteY3" fmla="*/ 49086 h 154241"/>
                <a:gd name="connsiteX4" fmla="*/ 49276 w 102107"/>
                <a:gd name="connsiteY4" fmla="*/ 0 h 154241"/>
                <a:gd name="connsiteX5" fmla="*/ 0 w 102107"/>
                <a:gd name="connsiteY5" fmla="*/ 0 h 154241"/>
                <a:gd name="connsiteX6" fmla="*/ 0 w 102107"/>
                <a:gd name="connsiteY6" fmla="*/ 154242 h 154241"/>
                <a:gd name="connsiteX7" fmla="*/ 34925 w 102107"/>
                <a:gd name="connsiteY7" fmla="*/ 27242 h 154241"/>
                <a:gd name="connsiteX8" fmla="*/ 44386 w 102107"/>
                <a:gd name="connsiteY8" fmla="*/ 27242 h 154241"/>
                <a:gd name="connsiteX9" fmla="*/ 65850 w 102107"/>
                <a:gd name="connsiteY9" fmla="*/ 49149 h 154241"/>
                <a:gd name="connsiteX10" fmla="*/ 46419 w 102107"/>
                <a:gd name="connsiteY10" fmla="*/ 71247 h 154241"/>
                <a:gd name="connsiteX11" fmla="*/ 34925 w 102107"/>
                <a:gd name="connsiteY11" fmla="*/ 71247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07" h="154241">
                  <a:moveTo>
                    <a:pt x="36258" y="154242"/>
                  </a:moveTo>
                  <a:lnTo>
                    <a:pt x="36258" y="97917"/>
                  </a:lnTo>
                  <a:lnTo>
                    <a:pt x="53721" y="97917"/>
                  </a:lnTo>
                  <a:cubicBezTo>
                    <a:pt x="87503" y="97917"/>
                    <a:pt x="102108" y="75375"/>
                    <a:pt x="102108" y="49086"/>
                  </a:cubicBezTo>
                  <a:cubicBezTo>
                    <a:pt x="102108" y="15685"/>
                    <a:pt x="82233" y="0"/>
                    <a:pt x="49276" y="0"/>
                  </a:cubicBezTo>
                  <a:lnTo>
                    <a:pt x="0" y="0"/>
                  </a:lnTo>
                  <a:lnTo>
                    <a:pt x="0" y="154242"/>
                  </a:lnTo>
                  <a:close/>
                  <a:moveTo>
                    <a:pt x="34925" y="27242"/>
                  </a:moveTo>
                  <a:lnTo>
                    <a:pt x="44386" y="27242"/>
                  </a:lnTo>
                  <a:cubicBezTo>
                    <a:pt x="58801" y="27242"/>
                    <a:pt x="65850" y="33592"/>
                    <a:pt x="65850" y="49149"/>
                  </a:cubicBezTo>
                  <a:cubicBezTo>
                    <a:pt x="65850" y="64707"/>
                    <a:pt x="57658" y="71247"/>
                    <a:pt x="46419" y="71247"/>
                  </a:cubicBezTo>
                  <a:lnTo>
                    <a:pt x="34925" y="71247"/>
                  </a:lnTo>
                  <a:close/>
                </a:path>
              </a:pathLst>
            </a:custGeom>
            <a:grp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7982201-3042-487B-B380-7D618D81A5EA}"/>
                </a:ext>
              </a:extLst>
            </p:cNvPr>
            <p:cNvSpPr/>
            <p:nvPr/>
          </p:nvSpPr>
          <p:spPr>
            <a:xfrm>
              <a:off x="949769" y="616585"/>
              <a:ext cx="36258" cy="154304"/>
            </a:xfrm>
            <a:custGeom>
              <a:avLst/>
              <a:gdLst>
                <a:gd name="connsiteX0" fmla="*/ 0 w 36258"/>
                <a:gd name="connsiteY0" fmla="*/ 0 h 154304"/>
                <a:gd name="connsiteX1" fmla="*/ 36259 w 36258"/>
                <a:gd name="connsiteY1" fmla="*/ 0 h 154304"/>
                <a:gd name="connsiteX2" fmla="*/ 36259 w 36258"/>
                <a:gd name="connsiteY2" fmla="*/ 154305 h 154304"/>
                <a:gd name="connsiteX3" fmla="*/ 0 w 36258"/>
                <a:gd name="connsiteY3" fmla="*/ 154305 h 154304"/>
              </a:gdLst>
              <a:ahLst/>
              <a:cxnLst>
                <a:cxn ang="0">
                  <a:pos x="connsiteX0" y="connsiteY0"/>
                </a:cxn>
                <a:cxn ang="0">
                  <a:pos x="connsiteX1" y="connsiteY1"/>
                </a:cxn>
                <a:cxn ang="0">
                  <a:pos x="connsiteX2" y="connsiteY2"/>
                </a:cxn>
                <a:cxn ang="0">
                  <a:pos x="connsiteX3" y="connsiteY3"/>
                </a:cxn>
              </a:cxnLst>
              <a:rect l="l" t="t" r="r" b="b"/>
              <a:pathLst>
                <a:path w="36258" h="154304">
                  <a:moveTo>
                    <a:pt x="0" y="0"/>
                  </a:moveTo>
                  <a:lnTo>
                    <a:pt x="36259" y="0"/>
                  </a:lnTo>
                  <a:lnTo>
                    <a:pt x="36259" y="154305"/>
                  </a:lnTo>
                  <a:lnTo>
                    <a:pt x="0" y="154305"/>
                  </a:lnTo>
                  <a:close/>
                </a:path>
              </a:pathLst>
            </a:custGeom>
            <a:grp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6973CEE-FC92-4B6C-9D0E-FE6A2065ABDE}"/>
                </a:ext>
              </a:extLst>
            </p:cNvPr>
            <p:cNvSpPr/>
            <p:nvPr/>
          </p:nvSpPr>
          <p:spPr>
            <a:xfrm>
              <a:off x="1009840" y="616584"/>
              <a:ext cx="119570" cy="154241"/>
            </a:xfrm>
            <a:custGeom>
              <a:avLst/>
              <a:gdLst>
                <a:gd name="connsiteX0" fmla="*/ 0 w 119570"/>
                <a:gd name="connsiteY0" fmla="*/ 0 h 154241"/>
                <a:gd name="connsiteX1" fmla="*/ 42418 w 119570"/>
                <a:gd name="connsiteY1" fmla="*/ 0 h 154241"/>
                <a:gd name="connsiteX2" fmla="*/ 87313 w 119570"/>
                <a:gd name="connsiteY2" fmla="*/ 106934 h 154241"/>
                <a:gd name="connsiteX3" fmla="*/ 87757 w 119570"/>
                <a:gd name="connsiteY3" fmla="*/ 106934 h 154241"/>
                <a:gd name="connsiteX4" fmla="*/ 87757 w 119570"/>
                <a:gd name="connsiteY4" fmla="*/ 0 h 154241"/>
                <a:gd name="connsiteX5" fmla="*/ 119571 w 119570"/>
                <a:gd name="connsiteY5" fmla="*/ 0 h 154241"/>
                <a:gd name="connsiteX6" fmla="*/ 119571 w 119570"/>
                <a:gd name="connsiteY6" fmla="*/ 154242 h 154241"/>
                <a:gd name="connsiteX7" fmla="*/ 76708 w 119570"/>
                <a:gd name="connsiteY7" fmla="*/ 154242 h 154241"/>
                <a:gd name="connsiteX8" fmla="*/ 32258 w 119570"/>
                <a:gd name="connsiteY8" fmla="*/ 42672 h 154241"/>
                <a:gd name="connsiteX9" fmla="*/ 31813 w 119570"/>
                <a:gd name="connsiteY9" fmla="*/ 42672 h 154241"/>
                <a:gd name="connsiteX10" fmla="*/ 31813 w 119570"/>
                <a:gd name="connsiteY10" fmla="*/ 154242 h 154241"/>
                <a:gd name="connsiteX11" fmla="*/ 0 w 119570"/>
                <a:gd name="connsiteY11" fmla="*/ 154242 h 154241"/>
                <a:gd name="connsiteX12" fmla="*/ 0 w 119570"/>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70" h="154241">
                  <a:moveTo>
                    <a:pt x="0" y="0"/>
                  </a:moveTo>
                  <a:lnTo>
                    <a:pt x="42418" y="0"/>
                  </a:lnTo>
                  <a:lnTo>
                    <a:pt x="87313" y="106934"/>
                  </a:lnTo>
                  <a:lnTo>
                    <a:pt x="87757" y="106934"/>
                  </a:lnTo>
                  <a:lnTo>
                    <a:pt x="87757" y="0"/>
                  </a:lnTo>
                  <a:lnTo>
                    <a:pt x="119571" y="0"/>
                  </a:lnTo>
                  <a:lnTo>
                    <a:pt x="119571" y="154242"/>
                  </a:lnTo>
                  <a:lnTo>
                    <a:pt x="76708" y="154242"/>
                  </a:lnTo>
                  <a:lnTo>
                    <a:pt x="32258" y="42672"/>
                  </a:lnTo>
                  <a:lnTo>
                    <a:pt x="31813" y="42672"/>
                  </a:lnTo>
                  <a:lnTo>
                    <a:pt x="31813" y="154242"/>
                  </a:lnTo>
                  <a:lnTo>
                    <a:pt x="0" y="154242"/>
                  </a:lnTo>
                  <a:lnTo>
                    <a:pt x="0" y="0"/>
                  </a:lnTo>
                  <a:close/>
                </a:path>
              </a:pathLst>
            </a:custGeom>
            <a:grp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78D8DA-8BA2-4641-8ABD-918E84151EA7}"/>
                </a:ext>
              </a:extLst>
            </p:cNvPr>
            <p:cNvSpPr/>
            <p:nvPr/>
          </p:nvSpPr>
          <p:spPr>
            <a:xfrm>
              <a:off x="1139825" y="616584"/>
              <a:ext cx="103441" cy="154241"/>
            </a:xfrm>
            <a:custGeom>
              <a:avLst/>
              <a:gdLst>
                <a:gd name="connsiteX0" fmla="*/ 33591 w 103441"/>
                <a:gd name="connsiteY0" fmla="*/ 27813 h 154241"/>
                <a:gd name="connsiteX1" fmla="*/ 0 w 103441"/>
                <a:gd name="connsiteY1" fmla="*/ 27813 h 154241"/>
                <a:gd name="connsiteX2" fmla="*/ 0 w 103441"/>
                <a:gd name="connsiteY2" fmla="*/ 0 h 154241"/>
                <a:gd name="connsiteX3" fmla="*/ 103441 w 103441"/>
                <a:gd name="connsiteY3" fmla="*/ 0 h 154241"/>
                <a:gd name="connsiteX4" fmla="*/ 103441 w 103441"/>
                <a:gd name="connsiteY4" fmla="*/ 27813 h 154241"/>
                <a:gd name="connsiteX5" fmla="*/ 69850 w 103441"/>
                <a:gd name="connsiteY5" fmla="*/ 27813 h 154241"/>
                <a:gd name="connsiteX6" fmla="*/ 69850 w 103441"/>
                <a:gd name="connsiteY6" fmla="*/ 154242 h 154241"/>
                <a:gd name="connsiteX7" fmla="*/ 33591 w 103441"/>
                <a:gd name="connsiteY7" fmla="*/ 154242 h 154241"/>
                <a:gd name="connsiteX8" fmla="*/ 33591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1" y="27813"/>
                  </a:moveTo>
                  <a:lnTo>
                    <a:pt x="0" y="27813"/>
                  </a:lnTo>
                  <a:lnTo>
                    <a:pt x="0" y="0"/>
                  </a:lnTo>
                  <a:lnTo>
                    <a:pt x="103441" y="0"/>
                  </a:lnTo>
                  <a:lnTo>
                    <a:pt x="103441" y="27813"/>
                  </a:lnTo>
                  <a:lnTo>
                    <a:pt x="69850" y="27813"/>
                  </a:lnTo>
                  <a:lnTo>
                    <a:pt x="69850" y="154242"/>
                  </a:lnTo>
                  <a:lnTo>
                    <a:pt x="33591" y="154242"/>
                  </a:lnTo>
                  <a:lnTo>
                    <a:pt x="33591" y="27813"/>
                  </a:lnTo>
                  <a:close/>
                </a:path>
              </a:pathLst>
            </a:custGeom>
            <a:grp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67135E-6669-4426-A69A-CB16E44E21CF}"/>
                </a:ext>
              </a:extLst>
            </p:cNvPr>
            <p:cNvSpPr/>
            <p:nvPr/>
          </p:nvSpPr>
          <p:spPr>
            <a:xfrm>
              <a:off x="1241869" y="613918"/>
              <a:ext cx="131063" cy="159575"/>
            </a:xfrm>
            <a:custGeom>
              <a:avLst/>
              <a:gdLst>
                <a:gd name="connsiteX0" fmla="*/ 65405 w 131063"/>
                <a:gd name="connsiteY0" fmla="*/ 159575 h 159575"/>
                <a:gd name="connsiteX1" fmla="*/ 131064 w 131063"/>
                <a:gd name="connsiteY1" fmla="*/ 79820 h 159575"/>
                <a:gd name="connsiteX2" fmla="*/ 65405 w 131063"/>
                <a:gd name="connsiteY2" fmla="*/ 0 h 159575"/>
                <a:gd name="connsiteX3" fmla="*/ 0 w 131063"/>
                <a:gd name="connsiteY3" fmla="*/ 79820 h 159575"/>
                <a:gd name="connsiteX4" fmla="*/ 65405 w 131063"/>
                <a:gd name="connsiteY4" fmla="*/ 159575 h 159575"/>
                <a:gd name="connsiteX5" fmla="*/ 65405 w 131063"/>
                <a:gd name="connsiteY5" fmla="*/ 26225 h 159575"/>
                <a:gd name="connsiteX6" fmla="*/ 93916 w 131063"/>
                <a:gd name="connsiteY6" fmla="*/ 79946 h 159575"/>
                <a:gd name="connsiteX7" fmla="*/ 65405 w 131063"/>
                <a:gd name="connsiteY7" fmla="*/ 133604 h 159575"/>
                <a:gd name="connsiteX8" fmla="*/ 37084 w 131063"/>
                <a:gd name="connsiteY8" fmla="*/ 79946 h 159575"/>
                <a:gd name="connsiteX9" fmla="*/ 65405 w 131063"/>
                <a:gd name="connsiteY9" fmla="*/ 26099 h 1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3" h="159575">
                  <a:moveTo>
                    <a:pt x="65405" y="159575"/>
                  </a:moveTo>
                  <a:cubicBezTo>
                    <a:pt x="109855" y="159575"/>
                    <a:pt x="131064" y="125095"/>
                    <a:pt x="131064" y="79820"/>
                  </a:cubicBezTo>
                  <a:cubicBezTo>
                    <a:pt x="131064" y="34544"/>
                    <a:pt x="109855" y="0"/>
                    <a:pt x="65405" y="0"/>
                  </a:cubicBezTo>
                  <a:cubicBezTo>
                    <a:pt x="20955" y="0"/>
                    <a:pt x="0" y="34481"/>
                    <a:pt x="0" y="79820"/>
                  </a:cubicBezTo>
                  <a:cubicBezTo>
                    <a:pt x="0" y="125158"/>
                    <a:pt x="20955" y="159575"/>
                    <a:pt x="65405" y="159575"/>
                  </a:cubicBezTo>
                  <a:close/>
                  <a:moveTo>
                    <a:pt x="65405" y="26225"/>
                  </a:moveTo>
                  <a:cubicBezTo>
                    <a:pt x="86423" y="26225"/>
                    <a:pt x="93916" y="50292"/>
                    <a:pt x="93916" y="79946"/>
                  </a:cubicBezTo>
                  <a:cubicBezTo>
                    <a:pt x="93916" y="109601"/>
                    <a:pt x="86423" y="133604"/>
                    <a:pt x="65405" y="133604"/>
                  </a:cubicBezTo>
                  <a:cubicBezTo>
                    <a:pt x="44386" y="133604"/>
                    <a:pt x="37084" y="109538"/>
                    <a:pt x="37084" y="79946"/>
                  </a:cubicBezTo>
                  <a:cubicBezTo>
                    <a:pt x="37084" y="50356"/>
                    <a:pt x="44386" y="26099"/>
                    <a:pt x="65405" y="26099"/>
                  </a:cubicBezTo>
                  <a:close/>
                </a:path>
              </a:pathLst>
            </a:custGeom>
            <a:grp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3C19E5-20B1-4CD4-A7C0-744857245C4F}"/>
                </a:ext>
              </a:extLst>
            </p:cNvPr>
            <p:cNvSpPr/>
            <p:nvPr/>
          </p:nvSpPr>
          <p:spPr>
            <a:xfrm>
              <a:off x="1412049"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9646A08-215B-44A4-BB47-5CB5455EE61E}"/>
                </a:ext>
              </a:extLst>
            </p:cNvPr>
            <p:cNvSpPr/>
            <p:nvPr/>
          </p:nvSpPr>
          <p:spPr>
            <a:xfrm>
              <a:off x="1526032" y="616584"/>
              <a:ext cx="110108" cy="154241"/>
            </a:xfrm>
            <a:custGeom>
              <a:avLst/>
              <a:gdLst>
                <a:gd name="connsiteX0" fmla="*/ 73850 w 110108"/>
                <a:gd name="connsiteY0" fmla="*/ 90170 h 154241"/>
                <a:gd name="connsiteX1" fmla="*/ 36258 w 110108"/>
                <a:gd name="connsiteY1" fmla="*/ 90170 h 154241"/>
                <a:gd name="connsiteX2" fmla="*/ 36258 w 110108"/>
                <a:gd name="connsiteY2" fmla="*/ 154242 h 154241"/>
                <a:gd name="connsiteX3" fmla="*/ 0 w 110108"/>
                <a:gd name="connsiteY3" fmla="*/ 154242 h 154241"/>
                <a:gd name="connsiteX4" fmla="*/ 0 w 110108"/>
                <a:gd name="connsiteY4" fmla="*/ 0 h 154241"/>
                <a:gd name="connsiteX5" fmla="*/ 36258 w 110108"/>
                <a:gd name="connsiteY5" fmla="*/ 0 h 154241"/>
                <a:gd name="connsiteX6" fmla="*/ 36258 w 110108"/>
                <a:gd name="connsiteY6" fmla="*/ 61404 h 154241"/>
                <a:gd name="connsiteX7" fmla="*/ 73850 w 110108"/>
                <a:gd name="connsiteY7" fmla="*/ 61404 h 154241"/>
                <a:gd name="connsiteX8" fmla="*/ 73850 w 110108"/>
                <a:gd name="connsiteY8" fmla="*/ 0 h 154241"/>
                <a:gd name="connsiteX9" fmla="*/ 110109 w 110108"/>
                <a:gd name="connsiteY9" fmla="*/ 0 h 154241"/>
                <a:gd name="connsiteX10" fmla="*/ 110109 w 110108"/>
                <a:gd name="connsiteY10" fmla="*/ 154242 h 154241"/>
                <a:gd name="connsiteX11" fmla="*/ 73850 w 110108"/>
                <a:gd name="connsiteY11" fmla="*/ 154242 h 154241"/>
                <a:gd name="connsiteX12" fmla="*/ 73850 w 110108"/>
                <a:gd name="connsiteY12" fmla="*/ 9017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08" h="154241">
                  <a:moveTo>
                    <a:pt x="73850" y="90170"/>
                  </a:moveTo>
                  <a:lnTo>
                    <a:pt x="36258" y="90170"/>
                  </a:lnTo>
                  <a:lnTo>
                    <a:pt x="36258" y="154242"/>
                  </a:lnTo>
                  <a:lnTo>
                    <a:pt x="0" y="154242"/>
                  </a:lnTo>
                  <a:lnTo>
                    <a:pt x="0" y="0"/>
                  </a:lnTo>
                  <a:lnTo>
                    <a:pt x="36258" y="0"/>
                  </a:lnTo>
                  <a:lnTo>
                    <a:pt x="36258" y="61404"/>
                  </a:lnTo>
                  <a:lnTo>
                    <a:pt x="73850" y="61404"/>
                  </a:lnTo>
                  <a:lnTo>
                    <a:pt x="73850" y="0"/>
                  </a:lnTo>
                  <a:lnTo>
                    <a:pt x="110109" y="0"/>
                  </a:lnTo>
                  <a:lnTo>
                    <a:pt x="110109" y="154242"/>
                  </a:lnTo>
                  <a:lnTo>
                    <a:pt x="73850" y="154242"/>
                  </a:lnTo>
                  <a:lnTo>
                    <a:pt x="73850" y="90170"/>
                  </a:lnTo>
                  <a:close/>
                </a:path>
              </a:pathLst>
            </a:custGeom>
            <a:grp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00F4EC-CE57-471F-A34E-72345A947B57}"/>
                </a:ext>
              </a:extLst>
            </p:cNvPr>
            <p:cNvSpPr/>
            <p:nvPr/>
          </p:nvSpPr>
          <p:spPr>
            <a:xfrm>
              <a:off x="1660588" y="616584"/>
              <a:ext cx="91694" cy="154241"/>
            </a:xfrm>
            <a:custGeom>
              <a:avLst/>
              <a:gdLst>
                <a:gd name="connsiteX0" fmla="*/ 0 w 91694"/>
                <a:gd name="connsiteY0" fmla="*/ 0 h 154241"/>
                <a:gd name="connsiteX1" fmla="*/ 89090 w 91694"/>
                <a:gd name="connsiteY1" fmla="*/ 0 h 154241"/>
                <a:gd name="connsiteX2" fmla="*/ 89090 w 91694"/>
                <a:gd name="connsiteY2" fmla="*/ 26924 h 154241"/>
                <a:gd name="connsiteX3" fmla="*/ 34925 w 91694"/>
                <a:gd name="connsiteY3" fmla="*/ 26924 h 154241"/>
                <a:gd name="connsiteX4" fmla="*/ 34925 w 91694"/>
                <a:gd name="connsiteY4" fmla="*/ 61468 h 154241"/>
                <a:gd name="connsiteX5" fmla="*/ 86423 w 91694"/>
                <a:gd name="connsiteY5" fmla="*/ 61468 h 154241"/>
                <a:gd name="connsiteX6" fmla="*/ 86423 w 91694"/>
                <a:gd name="connsiteY6" fmla="*/ 88392 h 154241"/>
                <a:gd name="connsiteX7" fmla="*/ 34925 w 91694"/>
                <a:gd name="connsiteY7" fmla="*/ 88392 h 154241"/>
                <a:gd name="connsiteX8" fmla="*/ 34925 w 91694"/>
                <a:gd name="connsiteY8" fmla="*/ 127318 h 154241"/>
                <a:gd name="connsiteX9" fmla="*/ 91694 w 91694"/>
                <a:gd name="connsiteY9" fmla="*/ 127318 h 154241"/>
                <a:gd name="connsiteX10" fmla="*/ 91694 w 91694"/>
                <a:gd name="connsiteY10" fmla="*/ 154242 h 154241"/>
                <a:gd name="connsiteX11" fmla="*/ 0 w 91694"/>
                <a:gd name="connsiteY11" fmla="*/ 154242 h 154241"/>
                <a:gd name="connsiteX12" fmla="*/ 0 w 91694"/>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94" h="154241">
                  <a:moveTo>
                    <a:pt x="0" y="0"/>
                  </a:moveTo>
                  <a:lnTo>
                    <a:pt x="89090" y="0"/>
                  </a:lnTo>
                  <a:lnTo>
                    <a:pt x="89090" y="26924"/>
                  </a:lnTo>
                  <a:lnTo>
                    <a:pt x="34925" y="26924"/>
                  </a:lnTo>
                  <a:lnTo>
                    <a:pt x="34925" y="61468"/>
                  </a:lnTo>
                  <a:lnTo>
                    <a:pt x="86423" y="61468"/>
                  </a:lnTo>
                  <a:lnTo>
                    <a:pt x="86423" y="88392"/>
                  </a:lnTo>
                  <a:lnTo>
                    <a:pt x="34925" y="88392"/>
                  </a:lnTo>
                  <a:lnTo>
                    <a:pt x="34925" y="127318"/>
                  </a:lnTo>
                  <a:lnTo>
                    <a:pt x="91694" y="127318"/>
                  </a:lnTo>
                  <a:lnTo>
                    <a:pt x="91694" y="154242"/>
                  </a:lnTo>
                  <a:lnTo>
                    <a:pt x="0" y="154242"/>
                  </a:lnTo>
                  <a:lnTo>
                    <a:pt x="0" y="0"/>
                  </a:lnTo>
                  <a:close/>
                </a:path>
              </a:pathLst>
            </a:custGeom>
            <a:grp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BA6FA3-DECE-4625-A17D-52155DE4CFFD}"/>
                </a:ext>
              </a:extLst>
            </p:cNvPr>
            <p:cNvSpPr/>
            <p:nvPr/>
          </p:nvSpPr>
          <p:spPr>
            <a:xfrm>
              <a:off x="2174494" y="640016"/>
              <a:ext cx="49529" cy="54546"/>
            </a:xfrm>
            <a:custGeom>
              <a:avLst/>
              <a:gdLst>
                <a:gd name="connsiteX0" fmla="*/ 0 w 49529"/>
                <a:gd name="connsiteY0" fmla="*/ 16764 h 54546"/>
                <a:gd name="connsiteX1" fmla="*/ 49530 w 49529"/>
                <a:gd name="connsiteY1" fmla="*/ 54546 h 54546"/>
                <a:gd name="connsiteX2" fmla="*/ 49530 w 49529"/>
                <a:gd name="connsiteY2" fmla="*/ 7175 h 54546"/>
                <a:gd name="connsiteX3" fmla="*/ 20574 w 49529"/>
                <a:gd name="connsiteY3" fmla="*/ 0 h 54546"/>
                <a:gd name="connsiteX4" fmla="*/ 0 w 49529"/>
                <a:gd name="connsiteY4" fmla="*/ 16764 h 5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54546">
                  <a:moveTo>
                    <a:pt x="0" y="16764"/>
                  </a:moveTo>
                  <a:cubicBezTo>
                    <a:pt x="0" y="37147"/>
                    <a:pt x="31750" y="35814"/>
                    <a:pt x="49530" y="54546"/>
                  </a:cubicBezTo>
                  <a:lnTo>
                    <a:pt x="49530" y="7175"/>
                  </a:lnTo>
                  <a:cubicBezTo>
                    <a:pt x="40473" y="2820"/>
                    <a:pt x="30616" y="377"/>
                    <a:pt x="20574" y="0"/>
                  </a:cubicBezTo>
                  <a:cubicBezTo>
                    <a:pt x="8826" y="0"/>
                    <a:pt x="0" y="5271"/>
                    <a:pt x="0" y="16764"/>
                  </a:cubicBezTo>
                  <a:close/>
                </a:path>
              </a:pathLst>
            </a:custGeom>
            <a:grp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6D3085-204B-427E-B63A-1D8A09400313}"/>
                </a:ext>
              </a:extLst>
            </p:cNvPr>
            <p:cNvSpPr/>
            <p:nvPr/>
          </p:nvSpPr>
          <p:spPr>
            <a:xfrm>
              <a:off x="1804797" y="365315"/>
              <a:ext cx="419100" cy="662114"/>
            </a:xfrm>
            <a:custGeom>
              <a:avLst/>
              <a:gdLst>
                <a:gd name="connsiteX0" fmla="*/ 385953 w 419100"/>
                <a:gd name="connsiteY0" fmla="*/ 248603 h 662114"/>
                <a:gd name="connsiteX1" fmla="*/ 419100 w 419100"/>
                <a:gd name="connsiteY1" fmla="*/ 253238 h 662114"/>
                <a:gd name="connsiteX2" fmla="*/ 419100 w 419100"/>
                <a:gd name="connsiteY2" fmla="*/ 0 h 662114"/>
                <a:gd name="connsiteX3" fmla="*/ 0 w 419100"/>
                <a:gd name="connsiteY3" fmla="*/ 152400 h 662114"/>
                <a:gd name="connsiteX4" fmla="*/ 0 w 419100"/>
                <a:gd name="connsiteY4" fmla="*/ 509715 h 662114"/>
                <a:gd name="connsiteX5" fmla="*/ 419100 w 419100"/>
                <a:gd name="connsiteY5" fmla="*/ 662115 h 662114"/>
                <a:gd name="connsiteX6" fmla="*/ 419100 w 419100"/>
                <a:gd name="connsiteY6" fmla="*/ 391668 h 662114"/>
                <a:gd name="connsiteX7" fmla="*/ 376428 w 419100"/>
                <a:gd name="connsiteY7" fmla="*/ 408178 h 662114"/>
                <a:gd name="connsiteX8" fmla="*/ 334899 w 419100"/>
                <a:gd name="connsiteY8" fmla="*/ 401828 h 662114"/>
                <a:gd name="connsiteX9" fmla="*/ 336867 w 419100"/>
                <a:gd name="connsiteY9" fmla="*/ 371793 h 662114"/>
                <a:gd name="connsiteX10" fmla="*/ 370713 w 419100"/>
                <a:gd name="connsiteY10" fmla="*/ 381254 h 662114"/>
                <a:gd name="connsiteX11" fmla="*/ 393255 w 419100"/>
                <a:gd name="connsiteY11" fmla="*/ 362966 h 662114"/>
                <a:gd name="connsiteX12" fmla="*/ 332486 w 419100"/>
                <a:gd name="connsiteY12" fmla="*/ 292672 h 662114"/>
                <a:gd name="connsiteX13" fmla="*/ 385953 w 419100"/>
                <a:gd name="connsiteY13" fmla="*/ 248603 h 662114"/>
                <a:gd name="connsiteX14" fmla="*/ 178943 w 419100"/>
                <a:gd name="connsiteY14" fmla="*/ 405130 h 662114"/>
                <a:gd name="connsiteX15" fmla="*/ 136080 w 419100"/>
                <a:gd name="connsiteY15" fmla="*/ 405130 h 662114"/>
                <a:gd name="connsiteX16" fmla="*/ 91630 w 419100"/>
                <a:gd name="connsiteY16" fmla="*/ 293561 h 662114"/>
                <a:gd name="connsiteX17" fmla="*/ 91186 w 419100"/>
                <a:gd name="connsiteY17" fmla="*/ 293561 h 662114"/>
                <a:gd name="connsiteX18" fmla="*/ 91186 w 419100"/>
                <a:gd name="connsiteY18" fmla="*/ 405130 h 662114"/>
                <a:gd name="connsiteX19" fmla="*/ 59436 w 419100"/>
                <a:gd name="connsiteY19" fmla="*/ 405130 h 662114"/>
                <a:gd name="connsiteX20" fmla="*/ 59436 w 419100"/>
                <a:gd name="connsiteY20" fmla="*/ 250635 h 662114"/>
                <a:gd name="connsiteX21" fmla="*/ 101854 w 419100"/>
                <a:gd name="connsiteY21" fmla="*/ 250635 h 662114"/>
                <a:gd name="connsiteX22" fmla="*/ 146748 w 419100"/>
                <a:gd name="connsiteY22" fmla="*/ 357632 h 662114"/>
                <a:gd name="connsiteX23" fmla="*/ 147193 w 419100"/>
                <a:gd name="connsiteY23" fmla="*/ 357632 h 662114"/>
                <a:gd name="connsiteX24" fmla="*/ 147193 w 419100"/>
                <a:gd name="connsiteY24" fmla="*/ 250635 h 662114"/>
                <a:gd name="connsiteX25" fmla="*/ 178943 w 419100"/>
                <a:gd name="connsiteY25" fmla="*/ 250635 h 662114"/>
                <a:gd name="connsiteX26" fmla="*/ 316801 w 419100"/>
                <a:gd name="connsiteY26" fmla="*/ 405511 h 662114"/>
                <a:gd name="connsiteX27" fmla="*/ 280607 w 419100"/>
                <a:gd name="connsiteY27" fmla="*/ 405511 h 662114"/>
                <a:gd name="connsiteX28" fmla="*/ 280607 w 419100"/>
                <a:gd name="connsiteY28" fmla="*/ 341440 h 662114"/>
                <a:gd name="connsiteX29" fmla="*/ 243014 w 419100"/>
                <a:gd name="connsiteY29" fmla="*/ 341440 h 662114"/>
                <a:gd name="connsiteX30" fmla="*/ 243014 w 419100"/>
                <a:gd name="connsiteY30" fmla="*/ 405511 h 662114"/>
                <a:gd name="connsiteX31" fmla="*/ 206883 w 419100"/>
                <a:gd name="connsiteY31" fmla="*/ 405511 h 662114"/>
                <a:gd name="connsiteX32" fmla="*/ 206883 w 419100"/>
                <a:gd name="connsiteY32" fmla="*/ 251270 h 662114"/>
                <a:gd name="connsiteX33" fmla="*/ 243142 w 419100"/>
                <a:gd name="connsiteY33" fmla="*/ 251270 h 662114"/>
                <a:gd name="connsiteX34" fmla="*/ 243142 w 419100"/>
                <a:gd name="connsiteY34" fmla="*/ 312674 h 662114"/>
                <a:gd name="connsiteX35" fmla="*/ 280733 w 419100"/>
                <a:gd name="connsiteY35" fmla="*/ 312674 h 662114"/>
                <a:gd name="connsiteX36" fmla="*/ 280733 w 419100"/>
                <a:gd name="connsiteY36" fmla="*/ 251270 h 662114"/>
                <a:gd name="connsiteX37" fmla="*/ 316929 w 419100"/>
                <a:gd name="connsiteY37" fmla="*/ 251270 h 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662114">
                  <a:moveTo>
                    <a:pt x="385953" y="248603"/>
                  </a:moveTo>
                  <a:cubicBezTo>
                    <a:pt x="397152" y="248764"/>
                    <a:pt x="408287" y="250321"/>
                    <a:pt x="419100" y="253238"/>
                  </a:cubicBezTo>
                  <a:lnTo>
                    <a:pt x="419100" y="0"/>
                  </a:lnTo>
                  <a:lnTo>
                    <a:pt x="0" y="152400"/>
                  </a:lnTo>
                  <a:lnTo>
                    <a:pt x="0" y="509715"/>
                  </a:lnTo>
                  <a:lnTo>
                    <a:pt x="419100" y="662115"/>
                  </a:lnTo>
                  <a:lnTo>
                    <a:pt x="419100" y="391668"/>
                  </a:lnTo>
                  <a:cubicBezTo>
                    <a:pt x="407826" y="402920"/>
                    <a:pt x="392339" y="408912"/>
                    <a:pt x="376428" y="408178"/>
                  </a:cubicBezTo>
                  <a:cubicBezTo>
                    <a:pt x="362354" y="408039"/>
                    <a:pt x="348371" y="405901"/>
                    <a:pt x="334899" y="401828"/>
                  </a:cubicBezTo>
                  <a:lnTo>
                    <a:pt x="336867" y="371793"/>
                  </a:lnTo>
                  <a:cubicBezTo>
                    <a:pt x="347726" y="375984"/>
                    <a:pt x="357188" y="381254"/>
                    <a:pt x="370713" y="381254"/>
                  </a:cubicBezTo>
                  <a:cubicBezTo>
                    <a:pt x="382207" y="381254"/>
                    <a:pt x="393255" y="375539"/>
                    <a:pt x="393255" y="362966"/>
                  </a:cubicBezTo>
                  <a:cubicBezTo>
                    <a:pt x="393255" y="333121"/>
                    <a:pt x="332486" y="347663"/>
                    <a:pt x="332486" y="292672"/>
                  </a:cubicBezTo>
                  <a:cubicBezTo>
                    <a:pt x="332613" y="287973"/>
                    <a:pt x="334327" y="248603"/>
                    <a:pt x="385953" y="248603"/>
                  </a:cubicBezTo>
                  <a:close/>
                  <a:moveTo>
                    <a:pt x="178943" y="405130"/>
                  </a:moveTo>
                  <a:lnTo>
                    <a:pt x="136080" y="405130"/>
                  </a:lnTo>
                  <a:lnTo>
                    <a:pt x="91630" y="293561"/>
                  </a:lnTo>
                  <a:lnTo>
                    <a:pt x="91186" y="293561"/>
                  </a:lnTo>
                  <a:lnTo>
                    <a:pt x="91186" y="405130"/>
                  </a:lnTo>
                  <a:lnTo>
                    <a:pt x="59436" y="405130"/>
                  </a:lnTo>
                  <a:lnTo>
                    <a:pt x="59436" y="250635"/>
                  </a:lnTo>
                  <a:lnTo>
                    <a:pt x="101854" y="250635"/>
                  </a:lnTo>
                  <a:lnTo>
                    <a:pt x="146748" y="357632"/>
                  </a:lnTo>
                  <a:lnTo>
                    <a:pt x="147193" y="357632"/>
                  </a:lnTo>
                  <a:lnTo>
                    <a:pt x="147193" y="250635"/>
                  </a:lnTo>
                  <a:lnTo>
                    <a:pt x="178943" y="250635"/>
                  </a:lnTo>
                  <a:close/>
                  <a:moveTo>
                    <a:pt x="316801" y="405511"/>
                  </a:moveTo>
                  <a:lnTo>
                    <a:pt x="280607" y="405511"/>
                  </a:lnTo>
                  <a:lnTo>
                    <a:pt x="280607" y="341440"/>
                  </a:lnTo>
                  <a:lnTo>
                    <a:pt x="243014" y="341440"/>
                  </a:lnTo>
                  <a:lnTo>
                    <a:pt x="243014" y="405511"/>
                  </a:lnTo>
                  <a:lnTo>
                    <a:pt x="206883" y="405511"/>
                  </a:lnTo>
                  <a:lnTo>
                    <a:pt x="206883" y="251270"/>
                  </a:lnTo>
                  <a:lnTo>
                    <a:pt x="243142" y="251270"/>
                  </a:lnTo>
                  <a:lnTo>
                    <a:pt x="243142" y="312674"/>
                  </a:lnTo>
                  <a:lnTo>
                    <a:pt x="280733" y="312674"/>
                  </a:lnTo>
                  <a:lnTo>
                    <a:pt x="280733" y="251270"/>
                  </a:lnTo>
                  <a:lnTo>
                    <a:pt x="316929" y="251270"/>
                  </a:lnTo>
                  <a:close/>
                </a:path>
              </a:pathLst>
            </a:custGeom>
            <a:grpFill/>
            <a:ln w="6350" cap="flat">
              <a:noFill/>
              <a:prstDash val="solid"/>
              <a:miter/>
            </a:ln>
          </p:spPr>
          <p:txBody>
            <a:bodyPr rtlCol="0" anchor="ctr"/>
            <a:lstStyle/>
            <a:p>
              <a:endParaRPr lang="en-GB"/>
            </a:p>
          </p:txBody>
        </p:sp>
      </p:grpSp>
      <p:sp>
        <p:nvSpPr>
          <p:cNvPr id="30" name="Freeform: Shape 32">
            <a:extLst>
              <a:ext uri="{FF2B5EF4-FFF2-40B4-BE49-F238E27FC236}">
                <a16:creationId xmlns:a16="http://schemas.microsoft.com/office/drawing/2014/main" id="{00BD47E5-0F43-D946-8C88-131DC3FCF31B}"/>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7762949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2" r:id="rId3"/>
    <p:sldLayoutId id="2147483673" r:id="rId4"/>
    <p:sldLayoutId id="2147483674" r:id="rId5"/>
    <p:sldLayoutId id="2147483665" r:id="rId6"/>
    <p:sldLayoutId id="2147483669" r:id="rId7"/>
    <p:sldLayoutId id="2147483660" r:id="rId8"/>
    <p:sldLayoutId id="2147483661" r:id="rId9"/>
    <p:sldLayoutId id="2147483662" r:id="rId10"/>
    <p:sldLayoutId id="2147483666" r:id="rId11"/>
    <p:sldLayoutId id="2147483671" r:id="rId12"/>
    <p:sldLayoutId id="2147483667" r:id="rId13"/>
    <p:sldLayoutId id="2147483668" r:id="rId14"/>
    <p:sldLayoutId id="2147483655" r:id="rId1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orient="horz" pos="4020" userDrawn="1">
          <p15:clr>
            <a:srgbClr val="F26B43"/>
          </p15:clr>
        </p15:guide>
        <p15:guide id="3" pos="300" userDrawn="1">
          <p15:clr>
            <a:srgbClr val="F26B43"/>
          </p15:clr>
        </p15:guide>
        <p15:guide id="4" pos="802" userDrawn="1">
          <p15:clr>
            <a:srgbClr val="F26B43"/>
          </p15:clr>
        </p15:guide>
        <p15:guide id="5" pos="898" userDrawn="1">
          <p15:clr>
            <a:srgbClr val="F26B43"/>
          </p15:clr>
        </p15:guide>
        <p15:guide id="6" pos="1400" userDrawn="1">
          <p15:clr>
            <a:srgbClr val="F26B43"/>
          </p15:clr>
        </p15:guide>
        <p15:guide id="7" pos="1496" userDrawn="1">
          <p15:clr>
            <a:srgbClr val="F26B43"/>
          </p15:clr>
        </p15:guide>
        <p15:guide id="8" pos="1998" userDrawn="1">
          <p15:clr>
            <a:srgbClr val="F26B43"/>
          </p15:clr>
        </p15:guide>
        <p15:guide id="9" pos="2094" userDrawn="1">
          <p15:clr>
            <a:srgbClr val="F26B43"/>
          </p15:clr>
        </p15:guide>
        <p15:guide id="10" pos="2596" userDrawn="1">
          <p15:clr>
            <a:srgbClr val="F26B43"/>
          </p15:clr>
        </p15:guide>
        <p15:guide id="11" pos="2729" userDrawn="1">
          <p15:clr>
            <a:srgbClr val="F26B43"/>
          </p15:clr>
        </p15:guide>
        <p15:guide id="12" pos="3194" userDrawn="1">
          <p15:clr>
            <a:srgbClr val="F26B43"/>
          </p15:clr>
        </p15:guide>
        <p15:guide id="13" pos="3290" userDrawn="1">
          <p15:clr>
            <a:srgbClr val="F26B43"/>
          </p15:clr>
        </p15:guide>
        <p15:guide id="14" pos="3792" userDrawn="1">
          <p15:clr>
            <a:srgbClr val="F26B43"/>
          </p15:clr>
        </p15:guide>
        <p15:guide id="15" pos="3888" userDrawn="1">
          <p15:clr>
            <a:srgbClr val="F26B43"/>
          </p15:clr>
        </p15:guide>
        <p15:guide id="16" pos="4390" userDrawn="1">
          <p15:clr>
            <a:srgbClr val="F26B43"/>
          </p15:clr>
        </p15:guide>
        <p15:guide id="17" pos="4486" userDrawn="1">
          <p15:clr>
            <a:srgbClr val="F26B43"/>
          </p15:clr>
        </p15:guide>
        <p15:guide id="18" pos="4988" userDrawn="1">
          <p15:clr>
            <a:srgbClr val="F26B43"/>
          </p15:clr>
        </p15:guide>
        <p15:guide id="19" pos="5084" userDrawn="1">
          <p15:clr>
            <a:srgbClr val="F26B43"/>
          </p15:clr>
        </p15:guide>
        <p15:guide id="20" pos="5586" userDrawn="1">
          <p15:clr>
            <a:srgbClr val="F26B43"/>
          </p15:clr>
        </p15:guide>
        <p15:guide id="21" pos="5682" userDrawn="1">
          <p15:clr>
            <a:srgbClr val="F26B43"/>
          </p15:clr>
        </p15:guide>
        <p15:guide id="22" pos="6184" userDrawn="1">
          <p15:clr>
            <a:srgbClr val="F26B43"/>
          </p15:clr>
        </p15:guide>
        <p15:guide id="23" pos="6280" userDrawn="1">
          <p15:clr>
            <a:srgbClr val="F26B43"/>
          </p15:clr>
        </p15:guide>
        <p15:guide id="24" pos="6782" userDrawn="1">
          <p15:clr>
            <a:srgbClr val="F26B43"/>
          </p15:clr>
        </p15:guide>
        <p15:guide id="25" pos="6878" userDrawn="1">
          <p15:clr>
            <a:srgbClr val="F26B43"/>
          </p15:clr>
        </p15:guide>
        <p15:guide id="26" pos="73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person, indoor, person, playing&#10;&#10;Description automatically generated">
            <a:extLst>
              <a:ext uri="{FF2B5EF4-FFF2-40B4-BE49-F238E27FC236}">
                <a16:creationId xmlns:a16="http://schemas.microsoft.com/office/drawing/2014/main" id="{32B2A75B-111E-5F4B-A317-CD90C033098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2291461"/>
            <a:ext cx="3043873" cy="4566539"/>
          </a:xfrm>
        </p:spPr>
      </p:pic>
      <p:sp>
        <p:nvSpPr>
          <p:cNvPr id="2" name="Title 1">
            <a:extLst>
              <a:ext uri="{FF2B5EF4-FFF2-40B4-BE49-F238E27FC236}">
                <a16:creationId xmlns:a16="http://schemas.microsoft.com/office/drawing/2014/main" id="{4DF5CB85-BDAF-496A-B1B1-F208ADA60C43}"/>
              </a:ext>
            </a:extLst>
          </p:cNvPr>
          <p:cNvSpPr>
            <a:spLocks noGrp="1"/>
          </p:cNvSpPr>
          <p:nvPr>
            <p:ph type="ctrTitle"/>
          </p:nvPr>
        </p:nvSpPr>
        <p:spPr/>
        <p:txBody>
          <a:bodyPr/>
          <a:lstStyle/>
          <a:p>
            <a:r>
              <a:rPr lang="en-GB" dirty="0"/>
              <a:t>Technology </a:t>
            </a:r>
            <a:br>
              <a:rPr lang="en-GB" dirty="0"/>
            </a:br>
            <a:r>
              <a:rPr lang="en-GB" dirty="0"/>
              <a:t>and the NHS</a:t>
            </a:r>
          </a:p>
        </p:txBody>
      </p:sp>
    </p:spTree>
    <p:extLst>
      <p:ext uri="{BB962C8B-B14F-4D97-AF65-F5344CB8AC3E}">
        <p14:creationId xmlns:p14="http://schemas.microsoft.com/office/powerpoint/2010/main" val="325513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77A3-968D-4C35-A6A7-1A5445A4CB9D}"/>
              </a:ext>
            </a:extLst>
          </p:cNvPr>
          <p:cNvSpPr>
            <a:spLocks noGrp="1"/>
          </p:cNvSpPr>
          <p:nvPr>
            <p:ph type="title"/>
          </p:nvPr>
        </p:nvSpPr>
        <p:spPr/>
        <p:txBody>
          <a:bodyPr/>
          <a:lstStyle/>
          <a:p>
            <a:r>
              <a:rPr lang="en-GB" dirty="0"/>
              <a:t>Self-driving vehicles</a:t>
            </a:r>
          </a:p>
        </p:txBody>
      </p:sp>
      <p:sp>
        <p:nvSpPr>
          <p:cNvPr id="3" name="Content Placeholder 2">
            <a:extLst>
              <a:ext uri="{FF2B5EF4-FFF2-40B4-BE49-F238E27FC236}">
                <a16:creationId xmlns:a16="http://schemas.microsoft.com/office/drawing/2014/main" id="{C4C9FE0F-9874-4581-B5BF-ECA967E77DD2}"/>
              </a:ext>
            </a:extLst>
          </p:cNvPr>
          <p:cNvSpPr>
            <a:spLocks noGrp="1"/>
          </p:cNvSpPr>
          <p:nvPr>
            <p:ph idx="1"/>
          </p:nvPr>
        </p:nvSpPr>
        <p:spPr>
          <a:xfrm>
            <a:off x="3324225" y="2368800"/>
            <a:ext cx="7215438" cy="3468330"/>
          </a:xfrm>
        </p:spPr>
        <p:txBody>
          <a:bodyPr/>
          <a:lstStyle/>
          <a:p>
            <a:r>
              <a:rPr lang="en-US" dirty="0"/>
              <a:t>Have you ever heard of vehicles driving themselves? Driverless buses have already been tried out in a town in Japan!</a:t>
            </a:r>
          </a:p>
          <a:p>
            <a:r>
              <a:rPr lang="en-US" b="1" dirty="0">
                <a:solidFill>
                  <a:schemeClr val="accent3"/>
                </a:solidFill>
              </a:rPr>
              <a:t>How could the NHS use vehicles which drive by themselves? </a:t>
            </a:r>
            <a:r>
              <a:rPr lang="en-US" dirty="0"/>
              <a:t>How would they help or improve the important work that it does?</a:t>
            </a:r>
          </a:p>
        </p:txBody>
      </p:sp>
      <p:pic>
        <p:nvPicPr>
          <p:cNvPr id="6" name="Picture Placeholder 5" descr="Two people sitting at a desk&#10;&#10;Description automatically generated">
            <a:extLst>
              <a:ext uri="{FF2B5EF4-FFF2-40B4-BE49-F238E27FC236}">
                <a16:creationId xmlns:a16="http://schemas.microsoft.com/office/drawing/2014/main" id="{490592B1-F399-304B-A445-2BDF82DC273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Tree>
    <p:extLst>
      <p:ext uri="{BB962C8B-B14F-4D97-AF65-F5344CB8AC3E}">
        <p14:creationId xmlns:p14="http://schemas.microsoft.com/office/powerpoint/2010/main" val="187624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77A3-968D-4C35-A6A7-1A5445A4CB9D}"/>
              </a:ext>
            </a:extLst>
          </p:cNvPr>
          <p:cNvSpPr>
            <a:spLocks noGrp="1"/>
          </p:cNvSpPr>
          <p:nvPr>
            <p:ph type="title"/>
          </p:nvPr>
        </p:nvSpPr>
        <p:spPr/>
        <p:txBody>
          <a:bodyPr/>
          <a:lstStyle/>
          <a:p>
            <a:r>
              <a:rPr lang="en-GB" dirty="0"/>
              <a:t>Smartphones and tablets</a:t>
            </a:r>
          </a:p>
        </p:txBody>
      </p:sp>
      <p:sp>
        <p:nvSpPr>
          <p:cNvPr id="3" name="Content Placeholder 2">
            <a:extLst>
              <a:ext uri="{FF2B5EF4-FFF2-40B4-BE49-F238E27FC236}">
                <a16:creationId xmlns:a16="http://schemas.microsoft.com/office/drawing/2014/main" id="{C4C9FE0F-9874-4581-B5BF-ECA967E77DD2}"/>
              </a:ext>
            </a:extLst>
          </p:cNvPr>
          <p:cNvSpPr>
            <a:spLocks noGrp="1"/>
          </p:cNvSpPr>
          <p:nvPr>
            <p:ph idx="1"/>
          </p:nvPr>
        </p:nvSpPr>
        <p:spPr>
          <a:xfrm>
            <a:off x="3324225" y="2116861"/>
            <a:ext cx="7071059" cy="3468330"/>
          </a:xfrm>
        </p:spPr>
        <p:txBody>
          <a:bodyPr/>
          <a:lstStyle/>
          <a:p>
            <a:r>
              <a:rPr lang="en-US" dirty="0"/>
              <a:t>Smartphones are the most popular way </a:t>
            </a:r>
            <a:br>
              <a:rPr lang="en-US" dirty="0"/>
            </a:br>
            <a:r>
              <a:rPr lang="en-US" dirty="0"/>
              <a:t>to get online and the iPad has been a runaway success since its launch in 2010. </a:t>
            </a:r>
            <a:br>
              <a:rPr lang="en-US" dirty="0"/>
            </a:br>
            <a:r>
              <a:rPr lang="en-US" dirty="0"/>
              <a:t>In fact more than half of UK homes own </a:t>
            </a:r>
            <a:br>
              <a:rPr lang="en-US" dirty="0"/>
            </a:br>
            <a:r>
              <a:rPr lang="en-US" dirty="0"/>
              <a:t>a tablet and many kids don’t even have </a:t>
            </a:r>
            <a:br>
              <a:rPr lang="en-US" dirty="0"/>
            </a:br>
            <a:r>
              <a:rPr lang="en-US" dirty="0"/>
              <a:t>to share one with their parents!*</a:t>
            </a:r>
          </a:p>
          <a:p>
            <a:r>
              <a:rPr lang="en-US" b="1" dirty="0">
                <a:solidFill>
                  <a:schemeClr val="accent3"/>
                </a:solidFill>
              </a:rPr>
              <a:t>How would you use them in the NHS?</a:t>
            </a:r>
          </a:p>
        </p:txBody>
      </p:sp>
      <p:pic>
        <p:nvPicPr>
          <p:cNvPr id="6" name="Picture Placeholder 5" descr="A group of people sitting at a table using a computer&#10;&#10;Description automatically generated">
            <a:extLst>
              <a:ext uri="{FF2B5EF4-FFF2-40B4-BE49-F238E27FC236}">
                <a16:creationId xmlns:a16="http://schemas.microsoft.com/office/drawing/2014/main" id="{60EC620C-A147-EE4A-BF7D-1B8F6A54362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
        <p:nvSpPr>
          <p:cNvPr id="8" name="TextBox 7">
            <a:extLst>
              <a:ext uri="{FF2B5EF4-FFF2-40B4-BE49-F238E27FC236}">
                <a16:creationId xmlns:a16="http://schemas.microsoft.com/office/drawing/2014/main" id="{B88B6BCE-F999-40B5-9D40-6CB555AB53FB}"/>
              </a:ext>
            </a:extLst>
          </p:cNvPr>
          <p:cNvSpPr txBox="1"/>
          <p:nvPr/>
        </p:nvSpPr>
        <p:spPr>
          <a:xfrm>
            <a:off x="3324225" y="5369747"/>
            <a:ext cx="2267744" cy="215444"/>
          </a:xfrm>
          <a:prstGeom prst="rect">
            <a:avLst/>
          </a:prstGeom>
          <a:noFill/>
        </p:spPr>
        <p:txBody>
          <a:bodyPr wrap="square" lIns="0" tIns="0" rIns="0" bIns="0" rtlCol="0">
            <a:spAutoFit/>
          </a:bodyPr>
          <a:lstStyle/>
          <a:p>
            <a:pPr marL="342900" lvl="0" indent="-342900" defTabSz="457200">
              <a:spcBef>
                <a:spcPct val="20000"/>
              </a:spcBef>
              <a:defRPr/>
            </a:pPr>
            <a:r>
              <a:rPr lang="en-GB" sz="1400" dirty="0">
                <a:solidFill>
                  <a:schemeClr val="tx2"/>
                </a:solidFill>
                <a:latin typeface="Arial" pitchFamily="34" charset="0"/>
                <a:cs typeface="Arial" pitchFamily="34" charset="0"/>
              </a:rPr>
              <a:t>* Source: </a:t>
            </a:r>
            <a:r>
              <a:rPr lang="en-GB" sz="1400" dirty="0" err="1">
                <a:solidFill>
                  <a:schemeClr val="tx2"/>
                </a:solidFill>
                <a:latin typeface="Arial" pitchFamily="34" charset="0"/>
                <a:cs typeface="Arial" pitchFamily="34" charset="0"/>
              </a:rPr>
              <a:t>Ofcom</a:t>
            </a:r>
            <a:r>
              <a:rPr lang="en-GB" sz="1400" dirty="0">
                <a:solidFill>
                  <a:schemeClr val="tx2"/>
                </a:solidFill>
                <a:latin typeface="Arial" pitchFamily="34" charset="0"/>
                <a:cs typeface="Arial" pitchFamily="34" charset="0"/>
              </a:rPr>
              <a:t> (2015)</a:t>
            </a:r>
          </a:p>
        </p:txBody>
      </p:sp>
    </p:spTree>
    <p:extLst>
      <p:ext uri="{BB962C8B-B14F-4D97-AF65-F5344CB8AC3E}">
        <p14:creationId xmlns:p14="http://schemas.microsoft.com/office/powerpoint/2010/main" val="179390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77A3-968D-4C35-A6A7-1A5445A4CB9D}"/>
              </a:ext>
            </a:extLst>
          </p:cNvPr>
          <p:cNvSpPr>
            <a:spLocks noGrp="1"/>
          </p:cNvSpPr>
          <p:nvPr>
            <p:ph type="title"/>
          </p:nvPr>
        </p:nvSpPr>
        <p:spPr/>
        <p:txBody>
          <a:bodyPr/>
          <a:lstStyle/>
          <a:p>
            <a:r>
              <a:rPr lang="en-GB" dirty="0"/>
              <a:t>Artificial intelligence</a:t>
            </a:r>
          </a:p>
        </p:txBody>
      </p:sp>
      <p:sp>
        <p:nvSpPr>
          <p:cNvPr id="3" name="Content Placeholder 2">
            <a:extLst>
              <a:ext uri="{FF2B5EF4-FFF2-40B4-BE49-F238E27FC236}">
                <a16:creationId xmlns:a16="http://schemas.microsoft.com/office/drawing/2014/main" id="{C4C9FE0F-9874-4581-B5BF-ECA967E77DD2}"/>
              </a:ext>
            </a:extLst>
          </p:cNvPr>
          <p:cNvSpPr>
            <a:spLocks noGrp="1"/>
          </p:cNvSpPr>
          <p:nvPr>
            <p:ph idx="1"/>
          </p:nvPr>
        </p:nvSpPr>
        <p:spPr>
          <a:xfrm>
            <a:off x="3324225" y="2116861"/>
            <a:ext cx="7442200" cy="3468330"/>
          </a:xfrm>
        </p:spPr>
        <p:txBody>
          <a:bodyPr/>
          <a:lstStyle/>
          <a:p>
            <a:r>
              <a:rPr lang="en-US" dirty="0"/>
              <a:t>The new Amazon Echo technology is an example of an intelligent machine.</a:t>
            </a:r>
          </a:p>
          <a:p>
            <a:r>
              <a:rPr lang="en-US" dirty="0"/>
              <a:t>It’s a speaker. You speak your wishes and it makes them happen  ̶  at least simple ones like making a shopping list or playing your music. You can command it to do other things too.</a:t>
            </a:r>
          </a:p>
          <a:p>
            <a:r>
              <a:rPr lang="en-US" b="1" dirty="0">
                <a:solidFill>
                  <a:schemeClr val="accent3"/>
                </a:solidFill>
              </a:rPr>
              <a:t>How could the NHS use it to help patients?</a:t>
            </a:r>
          </a:p>
          <a:p>
            <a:endParaRPr lang="en-US" dirty="0"/>
          </a:p>
          <a:p>
            <a:endParaRPr lang="en-US" dirty="0"/>
          </a:p>
          <a:p>
            <a:endParaRPr lang="en-US" dirty="0"/>
          </a:p>
          <a:p>
            <a:endParaRPr lang="en-US" dirty="0"/>
          </a:p>
        </p:txBody>
      </p:sp>
      <p:pic>
        <p:nvPicPr>
          <p:cNvPr id="6" name="Picture Placeholder 5" descr="Two people standing in front of a computer&#10;&#10;Description automatically generated">
            <a:extLst>
              <a:ext uri="{FF2B5EF4-FFF2-40B4-BE49-F238E27FC236}">
                <a16:creationId xmlns:a16="http://schemas.microsoft.com/office/drawing/2014/main" id="{FE014EBF-A3E6-154D-8AF6-7BD51A76502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Tree>
    <p:extLst>
      <p:ext uri="{BB962C8B-B14F-4D97-AF65-F5344CB8AC3E}">
        <p14:creationId xmlns:p14="http://schemas.microsoft.com/office/powerpoint/2010/main" val="1699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9FE0F-9874-4581-B5BF-ECA967E77DD2}"/>
              </a:ext>
            </a:extLst>
          </p:cNvPr>
          <p:cNvSpPr>
            <a:spLocks noGrp="1"/>
          </p:cNvSpPr>
          <p:nvPr>
            <p:ph sz="half" idx="1"/>
          </p:nvPr>
        </p:nvSpPr>
        <p:spPr>
          <a:xfrm>
            <a:off x="1039812" y="2116800"/>
            <a:ext cx="4831600" cy="3543939"/>
          </a:xfrm>
        </p:spPr>
        <p:txBody>
          <a:bodyPr numCol="1"/>
          <a:lstStyle/>
          <a:p>
            <a:r>
              <a:rPr lang="en-US" sz="2400" b="1" dirty="0"/>
              <a:t>Robotics: </a:t>
            </a:r>
            <a:r>
              <a:rPr lang="en-US" sz="2400" dirty="0"/>
              <a:t>Help healthcare staff perform their jobs.</a:t>
            </a:r>
          </a:p>
          <a:p>
            <a:r>
              <a:rPr lang="en-US" sz="2400" b="1" dirty="0"/>
              <a:t>Virtual reality: </a:t>
            </a:r>
            <a:r>
              <a:rPr lang="en-US" sz="2400" dirty="0"/>
              <a:t>Used to train doctors and nurses.</a:t>
            </a:r>
          </a:p>
          <a:p>
            <a:r>
              <a:rPr lang="en-US" sz="2400" b="1" dirty="0"/>
              <a:t>Self-driving vehicles: </a:t>
            </a:r>
            <a:r>
              <a:rPr lang="en-US" sz="2400" dirty="0"/>
              <a:t>Ambulances drive without a driver, freeing up more time for the paramedics.</a:t>
            </a:r>
          </a:p>
        </p:txBody>
      </p:sp>
      <p:sp>
        <p:nvSpPr>
          <p:cNvPr id="5" name="Content Placeholder 4">
            <a:extLst>
              <a:ext uri="{FF2B5EF4-FFF2-40B4-BE49-F238E27FC236}">
                <a16:creationId xmlns:a16="http://schemas.microsoft.com/office/drawing/2014/main" id="{7E03CEAB-BD02-4802-942C-4413A5463A39}"/>
              </a:ext>
            </a:extLst>
          </p:cNvPr>
          <p:cNvSpPr>
            <a:spLocks noGrp="1"/>
          </p:cNvSpPr>
          <p:nvPr>
            <p:ph sz="half" idx="2"/>
          </p:nvPr>
        </p:nvSpPr>
        <p:spPr>
          <a:xfrm>
            <a:off x="6177344" y="2116800"/>
            <a:ext cx="4589081" cy="3543939"/>
          </a:xfrm>
        </p:spPr>
        <p:txBody>
          <a:bodyPr/>
          <a:lstStyle/>
          <a:p>
            <a:r>
              <a:rPr lang="en-US" sz="2400" b="1" dirty="0"/>
              <a:t>Smartphones and tablets: </a:t>
            </a:r>
            <a:br>
              <a:rPr lang="en-US" sz="2400" dirty="0"/>
            </a:br>
            <a:r>
              <a:rPr lang="en-US" sz="2400" dirty="0"/>
              <a:t>Video call a doctor or nurse.</a:t>
            </a:r>
          </a:p>
          <a:p>
            <a:r>
              <a:rPr lang="en-US" sz="2400" b="1" dirty="0"/>
              <a:t>Artificial intelligence: </a:t>
            </a:r>
            <a:br>
              <a:rPr lang="en-US" sz="2400" b="1" dirty="0"/>
            </a:br>
            <a:r>
              <a:rPr lang="en-US" sz="2400" dirty="0"/>
              <a:t>The Amazon Echo could, for example, help older people with things like remembering to take their medication so that they are able to live safely in their own homes for longer.</a:t>
            </a:r>
          </a:p>
        </p:txBody>
      </p:sp>
      <p:sp>
        <p:nvSpPr>
          <p:cNvPr id="2" name="Title 1">
            <a:extLst>
              <a:ext uri="{FF2B5EF4-FFF2-40B4-BE49-F238E27FC236}">
                <a16:creationId xmlns:a16="http://schemas.microsoft.com/office/drawing/2014/main" id="{519777A3-968D-4C35-A6A7-1A5445A4CB9D}"/>
              </a:ext>
            </a:extLst>
          </p:cNvPr>
          <p:cNvSpPr>
            <a:spLocks noGrp="1"/>
          </p:cNvSpPr>
          <p:nvPr>
            <p:ph type="title"/>
          </p:nvPr>
        </p:nvSpPr>
        <p:spPr/>
        <p:txBody>
          <a:bodyPr/>
          <a:lstStyle/>
          <a:p>
            <a:r>
              <a:rPr lang="en-GB" dirty="0"/>
              <a:t>Some predictions</a:t>
            </a:r>
          </a:p>
        </p:txBody>
      </p:sp>
    </p:spTree>
    <p:extLst>
      <p:ext uri="{BB962C8B-B14F-4D97-AF65-F5344CB8AC3E}">
        <p14:creationId xmlns:p14="http://schemas.microsoft.com/office/powerpoint/2010/main" val="236581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982D-23B0-4694-B733-4FE86C994606}"/>
              </a:ext>
            </a:extLst>
          </p:cNvPr>
          <p:cNvSpPr>
            <a:spLocks noGrp="1"/>
          </p:cNvSpPr>
          <p:nvPr>
            <p:ph type="title"/>
          </p:nvPr>
        </p:nvSpPr>
        <p:spPr/>
        <p:txBody>
          <a:bodyPr/>
          <a:lstStyle/>
          <a:p>
            <a:r>
              <a:rPr lang="en-GB" dirty="0"/>
              <a:t>Some predictions</a:t>
            </a:r>
            <a:br>
              <a:rPr lang="en-GB" dirty="0"/>
            </a:br>
            <a:endParaRPr lang="en-GB" dirty="0"/>
          </a:p>
        </p:txBody>
      </p:sp>
      <p:sp>
        <p:nvSpPr>
          <p:cNvPr id="2" name="Content Placeholder 1">
            <a:extLst>
              <a:ext uri="{FF2B5EF4-FFF2-40B4-BE49-F238E27FC236}">
                <a16:creationId xmlns:a16="http://schemas.microsoft.com/office/drawing/2014/main" id="{3CE67009-16F0-4BF1-954D-8C0BED887B8D}"/>
              </a:ext>
            </a:extLst>
          </p:cNvPr>
          <p:cNvSpPr>
            <a:spLocks noGrp="1"/>
          </p:cNvSpPr>
          <p:nvPr>
            <p:ph idx="1"/>
          </p:nvPr>
        </p:nvSpPr>
        <p:spPr>
          <a:xfrm>
            <a:off x="3324225" y="2116861"/>
            <a:ext cx="7442200" cy="3468330"/>
          </a:xfrm>
        </p:spPr>
        <p:txBody>
          <a:bodyPr/>
          <a:lstStyle/>
          <a:p>
            <a:r>
              <a:rPr lang="en-GB" b="0" dirty="0"/>
              <a:t>Technology has created lots of </a:t>
            </a:r>
            <a:br>
              <a:rPr lang="en-GB" b="0" dirty="0"/>
            </a:br>
            <a:r>
              <a:rPr lang="en-GB" b="0" dirty="0"/>
              <a:t>jobs already. </a:t>
            </a:r>
          </a:p>
          <a:p>
            <a:r>
              <a:rPr lang="en-GB" b="0" dirty="0"/>
              <a:t>With all this new technology, could there be NHS jobs in the future that don’t exist as yet?</a:t>
            </a:r>
          </a:p>
          <a:p>
            <a:r>
              <a:rPr lang="en-GB" b="1" dirty="0">
                <a:solidFill>
                  <a:schemeClr val="accent3"/>
                </a:solidFill>
              </a:rPr>
              <a:t>What </a:t>
            </a:r>
            <a:r>
              <a:rPr lang="en-GB" b="1" i="1" dirty="0">
                <a:solidFill>
                  <a:schemeClr val="accent3"/>
                </a:solidFill>
              </a:rPr>
              <a:t>could they be?</a:t>
            </a:r>
          </a:p>
        </p:txBody>
      </p:sp>
      <p:pic>
        <p:nvPicPr>
          <p:cNvPr id="6" name="Picture Placeholder 5" descr="A picture containing person, indoor, young, looking&#10;&#10;Description automatically generated">
            <a:extLst>
              <a:ext uri="{FF2B5EF4-FFF2-40B4-BE49-F238E27FC236}">
                <a16:creationId xmlns:a16="http://schemas.microsoft.com/office/drawing/2014/main" id="{DCD8C5C4-1F22-B343-8362-A1E75AC1CB0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27"/>
          <a:stretch/>
        </p:blipFill>
        <p:spPr>
          <a:xfrm>
            <a:off x="-3882" y="1308735"/>
            <a:ext cx="2748987" cy="4670742"/>
          </a:xfrm>
        </p:spPr>
      </p:pic>
    </p:spTree>
    <p:extLst>
      <p:ext uri="{BB962C8B-B14F-4D97-AF65-F5344CB8AC3E}">
        <p14:creationId xmlns:p14="http://schemas.microsoft.com/office/powerpoint/2010/main" val="69721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BC281-5FF6-4EBC-9274-B9FC059CA4C9}"/>
              </a:ext>
            </a:extLst>
          </p:cNvPr>
          <p:cNvSpPr>
            <a:spLocks noGrp="1"/>
          </p:cNvSpPr>
          <p:nvPr>
            <p:ph type="body" sz="quarter" idx="14"/>
          </p:nvPr>
        </p:nvSpPr>
        <p:spPr/>
        <p:txBody>
          <a:bodyPr/>
          <a:lstStyle/>
          <a:p>
            <a:r>
              <a:rPr lang="en-US" dirty="0"/>
              <a:t>When I look into </a:t>
            </a:r>
            <a:br>
              <a:rPr lang="en-US" dirty="0"/>
            </a:br>
            <a:r>
              <a:rPr lang="en-US" i="1" dirty="0"/>
              <a:t>my</a:t>
            </a:r>
            <a:r>
              <a:rPr lang="en-US" dirty="0"/>
              <a:t> future…</a:t>
            </a:r>
          </a:p>
          <a:p>
            <a:pPr lvl="1"/>
            <a:r>
              <a:rPr lang="en-GB" dirty="0"/>
              <a:t>What do I see?</a:t>
            </a:r>
          </a:p>
        </p:txBody>
      </p:sp>
    </p:spTree>
    <p:extLst>
      <p:ext uri="{BB962C8B-B14F-4D97-AF65-F5344CB8AC3E}">
        <p14:creationId xmlns:p14="http://schemas.microsoft.com/office/powerpoint/2010/main" val="176686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F2FC4-AE29-4726-906E-EF5347867AA8}"/>
              </a:ext>
            </a:extLst>
          </p:cNvPr>
          <p:cNvSpPr txBox="1">
            <a:spLocks/>
          </p:cNvSpPr>
          <p:nvPr/>
        </p:nvSpPr>
        <p:spPr>
          <a:xfrm>
            <a:off x="4332288" y="1448125"/>
            <a:ext cx="6434137" cy="4548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GB" dirty="0"/>
              <a:t>What do I see?</a:t>
            </a:r>
          </a:p>
        </p:txBody>
      </p:sp>
      <p:sp>
        <p:nvSpPr>
          <p:cNvPr id="6" name="Content Placeholder 5">
            <a:extLst>
              <a:ext uri="{FF2B5EF4-FFF2-40B4-BE49-F238E27FC236}">
                <a16:creationId xmlns:a16="http://schemas.microsoft.com/office/drawing/2014/main" id="{0E75983A-8F1E-433C-88A8-336B2D0BE734}"/>
              </a:ext>
            </a:extLst>
          </p:cNvPr>
          <p:cNvSpPr txBox="1">
            <a:spLocks/>
          </p:cNvSpPr>
          <p:nvPr/>
        </p:nvSpPr>
        <p:spPr>
          <a:xfrm>
            <a:off x="4332288" y="2116800"/>
            <a:ext cx="6434137" cy="2876968"/>
          </a:xfrm>
          <a:prstGeom prst="rect">
            <a:avLst/>
          </a:prstGeom>
        </p:spPr>
        <p:txBody>
          <a:bodyPr vert="horz" lIns="0" tIns="0" rIns="0" bIns="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What do I see in:</a:t>
            </a:r>
          </a:p>
          <a:p>
            <a:r>
              <a:rPr lang="en-GB" dirty="0"/>
              <a:t>5 years?</a:t>
            </a:r>
          </a:p>
          <a:p>
            <a:r>
              <a:rPr lang="en-GB" dirty="0"/>
              <a:t>10 years?</a:t>
            </a:r>
          </a:p>
          <a:p>
            <a:r>
              <a:rPr lang="en-GB" dirty="0"/>
              <a:t>20 years?</a:t>
            </a:r>
          </a:p>
          <a:p>
            <a:endParaRPr lang="en-GB" dirty="0"/>
          </a:p>
          <a:p>
            <a:pPr marL="0" indent="0">
              <a:buFont typeface="Arial" panose="020B0604020202020204" pitchFamily="34" charset="0"/>
              <a:buNone/>
            </a:pPr>
            <a:r>
              <a:rPr lang="en-GB" b="1" dirty="0"/>
              <a:t>I will be:</a:t>
            </a:r>
          </a:p>
          <a:p>
            <a:r>
              <a:rPr lang="en-GB" dirty="0"/>
              <a:t>at school?</a:t>
            </a:r>
          </a:p>
          <a:p>
            <a:r>
              <a:rPr lang="en-GB" dirty="0"/>
              <a:t>at college?</a:t>
            </a:r>
          </a:p>
          <a:p>
            <a:r>
              <a:rPr lang="en-GB" dirty="0"/>
              <a:t>at university?</a:t>
            </a:r>
          </a:p>
          <a:p>
            <a:r>
              <a:rPr lang="en-GB" dirty="0"/>
              <a:t>at work? Which job?</a:t>
            </a:r>
          </a:p>
        </p:txBody>
      </p:sp>
      <p:pic>
        <p:nvPicPr>
          <p:cNvPr id="7" name="Picture 6">
            <a:extLst>
              <a:ext uri="{FF2B5EF4-FFF2-40B4-BE49-F238E27FC236}">
                <a16:creationId xmlns:a16="http://schemas.microsoft.com/office/drawing/2014/main" id="{4124B197-7D63-4BF7-A9F0-CA1AB600F2F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8076" y="1675533"/>
            <a:ext cx="2792528" cy="395177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99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7">
            <a:extLst>
              <a:ext uri="{FF2B5EF4-FFF2-40B4-BE49-F238E27FC236}">
                <a16:creationId xmlns:a16="http://schemas.microsoft.com/office/drawing/2014/main" id="{E379C35A-C410-4A5B-BB5D-7809CED3D469}"/>
              </a:ext>
            </a:extLst>
          </p:cNvPr>
          <p:cNvGraphicFramePr>
            <a:graphicFrameLocks noGrp="1"/>
          </p:cNvGraphicFramePr>
          <p:nvPr>
            <p:ph idx="1"/>
            <p:extLst>
              <p:ext uri="{D42A27DB-BD31-4B8C-83A1-F6EECF244321}">
                <p14:modId xmlns:p14="http://schemas.microsoft.com/office/powerpoint/2010/main" val="1884202552"/>
              </p:ext>
            </p:extLst>
          </p:nvPr>
        </p:nvGraphicFramePr>
        <p:xfrm>
          <a:off x="1039812" y="1822161"/>
          <a:ext cx="9804198" cy="3879614"/>
        </p:xfrm>
        <a:graphic>
          <a:graphicData uri="http://schemas.openxmlformats.org/drawingml/2006/table">
            <a:tbl>
              <a:tblPr firstRow="1" bandRow="1">
                <a:tableStyleId>{5C22544A-7EE6-4342-B048-85BDC9FD1C3A}</a:tableStyleId>
              </a:tblPr>
              <a:tblGrid>
                <a:gridCol w="3268066">
                  <a:extLst>
                    <a:ext uri="{9D8B030D-6E8A-4147-A177-3AD203B41FA5}">
                      <a16:colId xmlns:a16="http://schemas.microsoft.com/office/drawing/2014/main" val="926396386"/>
                    </a:ext>
                  </a:extLst>
                </a:gridCol>
                <a:gridCol w="3268066">
                  <a:extLst>
                    <a:ext uri="{9D8B030D-6E8A-4147-A177-3AD203B41FA5}">
                      <a16:colId xmlns:a16="http://schemas.microsoft.com/office/drawing/2014/main" val="2309305224"/>
                    </a:ext>
                  </a:extLst>
                </a:gridCol>
                <a:gridCol w="3268066">
                  <a:extLst>
                    <a:ext uri="{9D8B030D-6E8A-4147-A177-3AD203B41FA5}">
                      <a16:colId xmlns:a16="http://schemas.microsoft.com/office/drawing/2014/main" val="645225830"/>
                    </a:ext>
                  </a:extLst>
                </a:gridCol>
              </a:tblGrid>
              <a:tr h="306220">
                <a:tc>
                  <a:txBody>
                    <a:bodyPr/>
                    <a:lstStyle/>
                    <a:p>
                      <a:r>
                        <a:rPr lang="en-GB" sz="2400" b="1" dirty="0">
                          <a:solidFill>
                            <a:schemeClr val="bg1"/>
                          </a:solidFill>
                          <a:latin typeface="Arial" pitchFamily="34" charset="0"/>
                          <a:cs typeface="Arial" pitchFamily="34" charset="0"/>
                        </a:rPr>
                        <a:t>In 5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400" b="1" dirty="0">
                          <a:solidFill>
                            <a:schemeClr val="bg1"/>
                          </a:solidFill>
                          <a:latin typeface="Arial" pitchFamily="34" charset="0"/>
                          <a:cs typeface="Arial" pitchFamily="34" charset="0"/>
                        </a:rPr>
                        <a:t>In 10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400" b="1" dirty="0">
                          <a:solidFill>
                            <a:schemeClr val="bg1"/>
                          </a:solidFill>
                          <a:latin typeface="Arial" pitchFamily="34" charset="0"/>
                          <a:cs typeface="Arial" pitchFamily="34" charset="0"/>
                        </a:rPr>
                        <a:t>In 20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92121913"/>
                  </a:ext>
                </a:extLst>
              </a:tr>
              <a:tr h="809852">
                <a:tc>
                  <a:txBody>
                    <a:bodyPr/>
                    <a:lstStyle/>
                    <a:p>
                      <a:r>
                        <a:rPr lang="en-GB" sz="2000" b="0" dirty="0">
                          <a:solidFill>
                            <a:schemeClr val="tx2"/>
                          </a:solidFill>
                          <a:latin typeface="Arial" pitchFamily="34" charset="0"/>
                          <a:cs typeface="Arial" pitchFamily="34" charset="0"/>
                        </a:rPr>
                        <a:t>How old will I</a:t>
                      </a:r>
                      <a:r>
                        <a:rPr lang="en-GB" sz="2000" b="0" baseline="0" dirty="0">
                          <a:solidFill>
                            <a:schemeClr val="tx2"/>
                          </a:solidFill>
                          <a:latin typeface="Arial" pitchFamily="34" charset="0"/>
                          <a:cs typeface="Arial" pitchFamily="34" charset="0"/>
                        </a:rPr>
                        <a:t> be?</a:t>
                      </a:r>
                      <a:endParaRPr lang="en-GB" sz="2000" b="0" dirty="0">
                        <a:solidFill>
                          <a:schemeClr val="tx2"/>
                        </a:solidFill>
                        <a:latin typeface="Arial" pitchFamily="34" charset="0"/>
                        <a:cs typeface="Arial" pitchFamily="34" charset="0"/>
                      </a:endParaRPr>
                    </a:p>
                    <a:p>
                      <a:endParaRPr lang="en-GB" sz="2000" b="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tc>
                  <a:txBody>
                    <a:bodyPr/>
                    <a:lstStyle/>
                    <a:p>
                      <a:r>
                        <a:rPr lang="en-GB" sz="2000" b="0" dirty="0">
                          <a:solidFill>
                            <a:schemeClr val="tx2"/>
                          </a:solidFill>
                          <a:latin typeface="Arial" pitchFamily="34" charset="0"/>
                          <a:cs typeface="Arial" pitchFamily="34" charset="0"/>
                        </a:rPr>
                        <a:t>How old will</a:t>
                      </a:r>
                      <a:r>
                        <a:rPr lang="en-GB" sz="2000" b="0" baseline="0" dirty="0">
                          <a:solidFill>
                            <a:schemeClr val="tx2"/>
                          </a:solidFill>
                          <a:latin typeface="Arial" pitchFamily="34" charset="0"/>
                          <a:cs typeface="Arial" pitchFamily="34" charset="0"/>
                        </a:rPr>
                        <a:t> I be?</a:t>
                      </a:r>
                      <a:endParaRPr lang="en-GB" sz="2000" b="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tc>
                  <a:txBody>
                    <a:bodyPr/>
                    <a:lstStyle/>
                    <a:p>
                      <a:r>
                        <a:rPr lang="en-GB" sz="2000" b="0" dirty="0">
                          <a:solidFill>
                            <a:schemeClr val="tx2"/>
                          </a:solidFill>
                          <a:latin typeface="Arial" pitchFamily="34" charset="0"/>
                          <a:cs typeface="Arial" pitchFamily="34" charset="0"/>
                        </a:rPr>
                        <a:t>How old will I</a:t>
                      </a:r>
                      <a:r>
                        <a:rPr lang="en-GB" sz="2000" b="0" baseline="0" dirty="0">
                          <a:solidFill>
                            <a:schemeClr val="tx2"/>
                          </a:solidFill>
                          <a:latin typeface="Arial" pitchFamily="34" charset="0"/>
                          <a:cs typeface="Arial" pitchFamily="34" charset="0"/>
                        </a:rPr>
                        <a:t> be?</a:t>
                      </a:r>
                      <a:endParaRPr lang="en-GB" sz="2000" b="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extLst>
                  <a:ext uri="{0D108BD9-81ED-4DB2-BD59-A6C34878D82A}">
                    <a16:rowId xmlns:a16="http://schemas.microsoft.com/office/drawing/2014/main" val="910595126"/>
                  </a:ext>
                </a:extLst>
              </a:tr>
              <a:tr h="1306281">
                <a:tc>
                  <a:txBody>
                    <a:bodyPr/>
                    <a:lstStyle/>
                    <a:p>
                      <a:r>
                        <a:rPr lang="en-GB" sz="2000" b="0" dirty="0">
                          <a:solidFill>
                            <a:schemeClr val="tx2"/>
                          </a:solidFill>
                          <a:latin typeface="Arial" pitchFamily="34" charset="0"/>
                          <a:cs typeface="Arial" pitchFamily="34" charset="0"/>
                        </a:rPr>
                        <a:t>I will be at…</a:t>
                      </a:r>
                      <a:r>
                        <a:rPr lang="en-GB" sz="2000" b="0" baseline="0" dirty="0">
                          <a:solidFill>
                            <a:schemeClr val="tx2"/>
                          </a:solidFill>
                          <a:latin typeface="Arial" pitchFamily="34" charset="0"/>
                          <a:cs typeface="Arial" pitchFamily="34" charset="0"/>
                        </a:rPr>
                        <a:t> </a:t>
                      </a:r>
                      <a:r>
                        <a:rPr lang="en-GB" sz="2000" b="0" dirty="0">
                          <a:solidFill>
                            <a:schemeClr val="tx2"/>
                          </a:solidFill>
                          <a:latin typeface="Arial" pitchFamily="34" charset="0"/>
                          <a:cs typeface="Arial" pitchFamily="34" charset="0"/>
                        </a:rPr>
                        <a:t>(school</a:t>
                      </a:r>
                      <a:r>
                        <a:rPr lang="en-GB" sz="2000" b="0" baseline="0" dirty="0">
                          <a:solidFill>
                            <a:schemeClr val="tx2"/>
                          </a:solidFill>
                          <a:latin typeface="Arial" pitchFamily="34" charset="0"/>
                          <a:cs typeface="Arial" pitchFamily="34" charset="0"/>
                        </a:rPr>
                        <a:t>/ university/</a:t>
                      </a:r>
                      <a:r>
                        <a:rPr lang="en-GB" sz="2000" b="0" dirty="0">
                          <a:solidFill>
                            <a:schemeClr val="tx2"/>
                          </a:solidFill>
                          <a:latin typeface="Arial" pitchFamily="34" charset="0"/>
                          <a:cs typeface="Arial" pitchFamily="34" charset="0"/>
                        </a:rPr>
                        <a:t>work etc.)</a:t>
                      </a:r>
                      <a:endParaRPr lang="en-GB" sz="2000" b="0" baseline="0" dirty="0">
                        <a:solidFill>
                          <a:schemeClr val="tx2"/>
                        </a:solidFill>
                        <a:latin typeface="Arial" pitchFamily="34" charset="0"/>
                        <a:cs typeface="Arial" pitchFamily="34" charset="0"/>
                      </a:endParaRPr>
                    </a:p>
                    <a:p>
                      <a:endParaRPr lang="en-GB" sz="2000" b="0" baseline="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tc>
                  <a:txBody>
                    <a:bodyPr/>
                    <a:lstStyle/>
                    <a:p>
                      <a:r>
                        <a:rPr lang="en-GB" sz="2000" b="0" dirty="0">
                          <a:solidFill>
                            <a:schemeClr val="tx2"/>
                          </a:solidFill>
                          <a:latin typeface="Arial" pitchFamily="34" charset="0"/>
                          <a:cs typeface="Arial" pitchFamily="34" charset="0"/>
                        </a:rPr>
                        <a:t>I will be at…</a:t>
                      </a:r>
                      <a:r>
                        <a:rPr lang="en-GB" sz="2000" b="0" baseline="0" dirty="0">
                          <a:solidFill>
                            <a:schemeClr val="tx2"/>
                          </a:solidFill>
                          <a:latin typeface="Arial" pitchFamily="34" charset="0"/>
                          <a:cs typeface="Arial" pitchFamily="34" charset="0"/>
                        </a:rPr>
                        <a:t> </a:t>
                      </a:r>
                      <a:r>
                        <a:rPr lang="en-GB" sz="2000" b="0" dirty="0">
                          <a:solidFill>
                            <a:schemeClr val="tx2"/>
                          </a:solidFill>
                          <a:latin typeface="Arial" pitchFamily="34" charset="0"/>
                          <a:cs typeface="Arial" pitchFamily="34" charset="0"/>
                        </a:rPr>
                        <a:t>(school</a:t>
                      </a:r>
                      <a:r>
                        <a:rPr lang="en-GB" sz="2000" b="0" baseline="0" dirty="0">
                          <a:solidFill>
                            <a:schemeClr val="tx2"/>
                          </a:solidFill>
                          <a:latin typeface="Arial" pitchFamily="34" charset="0"/>
                          <a:cs typeface="Arial" pitchFamily="34" charset="0"/>
                        </a:rPr>
                        <a:t>/ university/</a:t>
                      </a:r>
                      <a:r>
                        <a:rPr lang="en-GB" sz="2000" b="0" dirty="0">
                          <a:solidFill>
                            <a:schemeClr val="tx2"/>
                          </a:solidFill>
                          <a:latin typeface="Arial" pitchFamily="34" charset="0"/>
                          <a:cs typeface="Arial" pitchFamily="34" charset="0"/>
                        </a:rPr>
                        <a:t>work etc.)</a:t>
                      </a:r>
                      <a:endParaRPr lang="en-GB" sz="2000" b="0" baseline="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tc>
                  <a:txBody>
                    <a:bodyPr/>
                    <a:lstStyle/>
                    <a:p>
                      <a:r>
                        <a:rPr lang="en-GB" sz="2000" b="0" dirty="0">
                          <a:solidFill>
                            <a:schemeClr val="tx2"/>
                          </a:solidFill>
                          <a:latin typeface="Arial" pitchFamily="34" charset="0"/>
                          <a:cs typeface="Arial" pitchFamily="34" charset="0"/>
                        </a:rPr>
                        <a:t>I will be at…</a:t>
                      </a:r>
                      <a:r>
                        <a:rPr lang="en-GB" sz="2000" b="0" baseline="0" dirty="0">
                          <a:solidFill>
                            <a:schemeClr val="tx2"/>
                          </a:solidFill>
                          <a:latin typeface="Arial" pitchFamily="34" charset="0"/>
                          <a:cs typeface="Arial" pitchFamily="34" charset="0"/>
                        </a:rPr>
                        <a:t> </a:t>
                      </a:r>
                      <a:r>
                        <a:rPr lang="en-GB" sz="2000" b="0" dirty="0">
                          <a:solidFill>
                            <a:schemeClr val="tx2"/>
                          </a:solidFill>
                          <a:latin typeface="Arial" pitchFamily="34" charset="0"/>
                          <a:cs typeface="Arial" pitchFamily="34" charset="0"/>
                        </a:rPr>
                        <a:t>(school</a:t>
                      </a:r>
                      <a:r>
                        <a:rPr lang="en-GB" sz="2000" b="0" baseline="0" dirty="0">
                          <a:solidFill>
                            <a:schemeClr val="tx2"/>
                          </a:solidFill>
                          <a:latin typeface="Arial" pitchFamily="34" charset="0"/>
                          <a:cs typeface="Arial" pitchFamily="34" charset="0"/>
                        </a:rPr>
                        <a:t>/ university/</a:t>
                      </a:r>
                      <a:r>
                        <a:rPr lang="en-GB" sz="2000" b="0" dirty="0">
                          <a:solidFill>
                            <a:schemeClr val="tx2"/>
                          </a:solidFill>
                          <a:latin typeface="Arial" pitchFamily="34" charset="0"/>
                          <a:cs typeface="Arial" pitchFamily="34" charset="0"/>
                        </a:rPr>
                        <a:t>work etc.)</a:t>
                      </a:r>
                      <a:endParaRPr lang="en-GB" sz="2000" b="0" baseline="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extLst>
                  <a:ext uri="{0D108BD9-81ED-4DB2-BD59-A6C34878D82A}">
                    <a16:rowId xmlns:a16="http://schemas.microsoft.com/office/drawing/2014/main" val="3032365962"/>
                  </a:ext>
                </a:extLst>
              </a:tr>
              <a:tr h="1306281">
                <a:tc>
                  <a:txBody>
                    <a:bodyPr/>
                    <a:lstStyle/>
                    <a:p>
                      <a:r>
                        <a:rPr lang="en-GB" sz="2000" b="0" baseline="0" dirty="0">
                          <a:solidFill>
                            <a:schemeClr val="tx2"/>
                          </a:solidFill>
                          <a:latin typeface="Arial" pitchFamily="34" charset="0"/>
                          <a:cs typeface="Arial" pitchFamily="34" charset="0"/>
                        </a:rPr>
                        <a:t>I will be doing…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baseline="0" dirty="0">
                          <a:solidFill>
                            <a:schemeClr val="tx2"/>
                          </a:solidFill>
                          <a:latin typeface="Arial" pitchFamily="34" charset="0"/>
                          <a:cs typeface="Arial" pitchFamily="34" charset="0"/>
                        </a:rPr>
                        <a:t>I will be doing…</a:t>
                      </a:r>
                    </a:p>
                    <a:p>
                      <a:endParaRPr lang="en-GB" sz="2000" b="0" baseline="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baseline="0" dirty="0">
                          <a:solidFill>
                            <a:schemeClr val="tx2"/>
                          </a:solidFill>
                          <a:latin typeface="Arial" pitchFamily="34" charset="0"/>
                          <a:cs typeface="Arial" pitchFamily="34" charset="0"/>
                        </a:rPr>
                        <a:t>I will be doing…</a:t>
                      </a:r>
                    </a:p>
                    <a:p>
                      <a:endParaRPr lang="en-GB" sz="2000" b="0" baseline="0" dirty="0">
                        <a:solidFill>
                          <a:schemeClr val="tx2"/>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FF"/>
                    </a:solidFill>
                  </a:tcPr>
                </a:tc>
                <a:extLst>
                  <a:ext uri="{0D108BD9-81ED-4DB2-BD59-A6C34878D82A}">
                    <a16:rowId xmlns:a16="http://schemas.microsoft.com/office/drawing/2014/main" val="664104140"/>
                  </a:ext>
                </a:extLst>
              </a:tr>
            </a:tbl>
          </a:graphicData>
        </a:graphic>
      </p:graphicFrame>
    </p:spTree>
    <p:extLst>
      <p:ext uri="{BB962C8B-B14F-4D97-AF65-F5344CB8AC3E}">
        <p14:creationId xmlns:p14="http://schemas.microsoft.com/office/powerpoint/2010/main" val="403534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ouple of people that are standing in front of a car&#10;&#10;Description automatically generated">
            <a:extLst>
              <a:ext uri="{FF2B5EF4-FFF2-40B4-BE49-F238E27FC236}">
                <a16:creationId xmlns:a16="http://schemas.microsoft.com/office/drawing/2014/main" id="{5BF610AC-A221-5A44-AD15-64A064DFE52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1" y="3536850"/>
            <a:ext cx="2793553" cy="3321149"/>
          </a:xfrm>
        </p:spPr>
      </p:pic>
      <p:sp>
        <p:nvSpPr>
          <p:cNvPr id="2" name="Content Placeholder 1">
            <a:extLst>
              <a:ext uri="{FF2B5EF4-FFF2-40B4-BE49-F238E27FC236}">
                <a16:creationId xmlns:a16="http://schemas.microsoft.com/office/drawing/2014/main" id="{DAB6A297-735D-4A44-8713-A6610C2118C8}"/>
              </a:ext>
            </a:extLst>
          </p:cNvPr>
          <p:cNvSpPr>
            <a:spLocks noGrp="1"/>
          </p:cNvSpPr>
          <p:nvPr>
            <p:ph type="body" sz="quarter" idx="11"/>
          </p:nvPr>
        </p:nvSpPr>
        <p:spPr>
          <a:xfrm>
            <a:off x="3324226" y="2144631"/>
            <a:ext cx="7721408" cy="3328878"/>
          </a:xfrm>
        </p:spPr>
        <p:txBody>
          <a:bodyPr/>
          <a:lstStyle/>
          <a:p>
            <a:r>
              <a:rPr lang="en-US" b="0" dirty="0"/>
              <a:t>Which NHS job do you think you might </a:t>
            </a:r>
            <a:br>
              <a:rPr lang="en-US" b="0" dirty="0"/>
            </a:br>
            <a:r>
              <a:rPr lang="en-US" b="0" dirty="0"/>
              <a:t>like to do?</a:t>
            </a:r>
          </a:p>
          <a:p>
            <a:pPr marL="457200" indent="-457200">
              <a:buFont typeface="Arial" panose="020B0604020202020204" pitchFamily="34" charset="0"/>
              <a:buChar char="•"/>
            </a:pPr>
            <a:r>
              <a:rPr lang="en-US" b="0" dirty="0"/>
              <a:t>What do you need to learn? </a:t>
            </a:r>
          </a:p>
          <a:p>
            <a:pPr marL="457200" indent="-457200">
              <a:buFont typeface="Arial" panose="020B0604020202020204" pitchFamily="34" charset="0"/>
              <a:buChar char="•"/>
            </a:pPr>
            <a:r>
              <a:rPr lang="en-US" b="0" dirty="0"/>
              <a:t>Do you need to train for it? </a:t>
            </a:r>
          </a:p>
          <a:p>
            <a:pPr marL="457200" indent="-457200">
              <a:buFont typeface="Arial" panose="020B0604020202020204" pitchFamily="34" charset="0"/>
              <a:buChar char="•"/>
            </a:pPr>
            <a:r>
              <a:rPr lang="en-US" b="0" dirty="0"/>
              <a:t>Which subjects do you need to study, etc.?</a:t>
            </a:r>
          </a:p>
          <a:p>
            <a:pPr marL="457200" indent="-457200">
              <a:buFont typeface="Arial" panose="020B0604020202020204" pitchFamily="34" charset="0"/>
              <a:buChar char="•"/>
            </a:pPr>
            <a:r>
              <a:rPr lang="en-US" b="0" dirty="0"/>
              <a:t>How long will you need to study or train for it?</a:t>
            </a:r>
          </a:p>
        </p:txBody>
      </p:sp>
      <p:sp>
        <p:nvSpPr>
          <p:cNvPr id="3" name="Title 2">
            <a:extLst>
              <a:ext uri="{FF2B5EF4-FFF2-40B4-BE49-F238E27FC236}">
                <a16:creationId xmlns:a16="http://schemas.microsoft.com/office/drawing/2014/main" id="{241FA6D9-1E6A-4863-972E-F4080A5968E6}"/>
              </a:ext>
            </a:extLst>
          </p:cNvPr>
          <p:cNvSpPr>
            <a:spLocks noGrp="1"/>
          </p:cNvSpPr>
          <p:nvPr>
            <p:ph type="title"/>
          </p:nvPr>
        </p:nvSpPr>
        <p:spPr/>
        <p:txBody>
          <a:bodyPr/>
          <a:lstStyle/>
          <a:p>
            <a:r>
              <a:rPr lang="en-US" dirty="0"/>
              <a:t>Things to think about to help you</a:t>
            </a:r>
            <a:endParaRPr lang="en-GB" dirty="0"/>
          </a:p>
        </p:txBody>
      </p:sp>
      <p:sp>
        <p:nvSpPr>
          <p:cNvPr id="6" name="TextBox 5">
            <a:extLst>
              <a:ext uri="{FF2B5EF4-FFF2-40B4-BE49-F238E27FC236}">
                <a16:creationId xmlns:a16="http://schemas.microsoft.com/office/drawing/2014/main" id="{60D2A688-8474-D046-8208-E02812A12CF8}"/>
              </a:ext>
            </a:extLst>
          </p:cNvPr>
          <p:cNvSpPr txBox="1"/>
          <p:nvPr/>
        </p:nvSpPr>
        <p:spPr>
          <a:xfrm>
            <a:off x="-402771" y="4093029"/>
            <a:ext cx="0" cy="0"/>
          </a:xfrm>
          <a:prstGeom prst="rect">
            <a:avLst/>
          </a:prstGeom>
          <a:noFill/>
        </p:spPr>
        <p:txBody>
          <a:bodyPr wrap="none" lIns="0" tIns="0" rIns="0" bIns="0" rtlCol="0">
            <a:noAutofit/>
          </a:bodyPr>
          <a:lstStyle/>
          <a:p>
            <a:pPr algn="l"/>
            <a:endParaRPr lang="en-US" sz="2800" dirty="0" err="1">
              <a:solidFill>
                <a:schemeClr val="tx2"/>
              </a:solidFill>
            </a:endParaRPr>
          </a:p>
        </p:txBody>
      </p:sp>
    </p:spTree>
    <p:extLst>
      <p:ext uri="{BB962C8B-B14F-4D97-AF65-F5344CB8AC3E}">
        <p14:creationId xmlns:p14="http://schemas.microsoft.com/office/powerpoint/2010/main" val="236904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EF7D-8EC4-4379-BE08-32F24B5C53A7}"/>
              </a:ext>
            </a:extLst>
          </p:cNvPr>
          <p:cNvSpPr>
            <a:spLocks noGrp="1"/>
          </p:cNvSpPr>
          <p:nvPr>
            <p:ph type="title"/>
          </p:nvPr>
        </p:nvSpPr>
        <p:spPr/>
        <p:txBody>
          <a:bodyPr/>
          <a:lstStyle/>
          <a:p>
            <a:r>
              <a:rPr lang="en-US" dirty="0"/>
              <a:t>When I look into my future…</a:t>
            </a:r>
            <a:endParaRPr lang="en-GB" dirty="0"/>
          </a:p>
        </p:txBody>
      </p:sp>
      <p:sp>
        <p:nvSpPr>
          <p:cNvPr id="3" name="Content Placeholder 2">
            <a:extLst>
              <a:ext uri="{FF2B5EF4-FFF2-40B4-BE49-F238E27FC236}">
                <a16:creationId xmlns:a16="http://schemas.microsoft.com/office/drawing/2014/main" id="{9BFB946E-7915-409A-B4F1-0A378871D422}"/>
              </a:ext>
            </a:extLst>
          </p:cNvPr>
          <p:cNvSpPr>
            <a:spLocks noGrp="1"/>
          </p:cNvSpPr>
          <p:nvPr>
            <p:ph idx="1"/>
          </p:nvPr>
        </p:nvSpPr>
        <p:spPr>
          <a:xfrm>
            <a:off x="3324225" y="2116861"/>
            <a:ext cx="7442200" cy="3468330"/>
          </a:xfrm>
        </p:spPr>
        <p:txBody>
          <a:bodyPr/>
          <a:lstStyle/>
          <a:p>
            <a:pPr marL="457200" indent="-457200">
              <a:buFont typeface="Arial" panose="020B0604020202020204" pitchFamily="34" charset="0"/>
              <a:buChar char="•"/>
            </a:pPr>
            <a:r>
              <a:rPr lang="en-US" dirty="0"/>
              <a:t>Create a short presentation about: </a:t>
            </a:r>
            <a:br>
              <a:rPr lang="en-US" dirty="0"/>
            </a:br>
            <a:r>
              <a:rPr lang="en-US" dirty="0"/>
              <a:t>“When I look into my future...”</a:t>
            </a:r>
          </a:p>
          <a:p>
            <a:pPr marL="457200" indent="-457200">
              <a:buFont typeface="Arial" panose="020B0604020202020204" pitchFamily="34" charset="0"/>
              <a:buChar char="•"/>
            </a:pPr>
            <a:r>
              <a:rPr lang="en-US" dirty="0"/>
              <a:t>Use pictures and words</a:t>
            </a:r>
          </a:p>
          <a:p>
            <a:pPr marL="457200" indent="-457200">
              <a:buFont typeface="Arial" panose="020B0604020202020204" pitchFamily="34" charset="0"/>
              <a:buChar char="•"/>
            </a:pPr>
            <a:r>
              <a:rPr lang="en-US" dirty="0"/>
              <a:t>Include slides on:</a:t>
            </a:r>
          </a:p>
          <a:p>
            <a:pPr marL="801688" indent="-338138">
              <a:buFont typeface="+mj-lt"/>
              <a:buAutoNum type="arabicPeriod"/>
            </a:pPr>
            <a:r>
              <a:rPr lang="en-US" dirty="0"/>
              <a:t>This is me</a:t>
            </a:r>
          </a:p>
          <a:p>
            <a:pPr marL="801688" indent="-338138">
              <a:buFont typeface="+mj-lt"/>
              <a:buAutoNum type="arabicPeriod"/>
            </a:pPr>
            <a:r>
              <a:rPr lang="en-US" dirty="0"/>
              <a:t>This is what I could be in the NHS</a:t>
            </a:r>
          </a:p>
          <a:p>
            <a:endParaRPr lang="en-GB" dirty="0"/>
          </a:p>
        </p:txBody>
      </p:sp>
      <p:pic>
        <p:nvPicPr>
          <p:cNvPr id="6" name="Picture Placeholder 5" descr="A person standing in a kitchen&#10;&#10;Description automatically generated">
            <a:extLst>
              <a:ext uri="{FF2B5EF4-FFF2-40B4-BE49-F238E27FC236}">
                <a16:creationId xmlns:a16="http://schemas.microsoft.com/office/drawing/2014/main" id="{8BED1A74-22EC-8740-82CB-37EE76ABE85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Tree>
    <p:extLst>
      <p:ext uri="{BB962C8B-B14F-4D97-AF65-F5344CB8AC3E}">
        <p14:creationId xmlns:p14="http://schemas.microsoft.com/office/powerpoint/2010/main" val="116387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44EA-0C7F-4961-817B-1A1A853BF1C0}"/>
              </a:ext>
            </a:extLst>
          </p:cNvPr>
          <p:cNvSpPr>
            <a:spLocks noGrp="1"/>
          </p:cNvSpPr>
          <p:nvPr>
            <p:ph type="title"/>
          </p:nvPr>
        </p:nvSpPr>
        <p:spPr/>
        <p:txBody>
          <a:bodyPr/>
          <a:lstStyle/>
          <a:p>
            <a:r>
              <a:rPr lang="en-GB" dirty="0"/>
              <a:t>What will you learn?</a:t>
            </a:r>
          </a:p>
        </p:txBody>
      </p:sp>
      <p:sp>
        <p:nvSpPr>
          <p:cNvPr id="3" name="Content Placeholder 2">
            <a:extLst>
              <a:ext uri="{FF2B5EF4-FFF2-40B4-BE49-F238E27FC236}">
                <a16:creationId xmlns:a16="http://schemas.microsoft.com/office/drawing/2014/main" id="{AAD6F81D-A605-4F13-A416-FA7EC009C87A}"/>
              </a:ext>
            </a:extLst>
          </p:cNvPr>
          <p:cNvSpPr>
            <a:spLocks noGrp="1"/>
          </p:cNvSpPr>
          <p:nvPr>
            <p:ph idx="1"/>
          </p:nvPr>
        </p:nvSpPr>
        <p:spPr/>
        <p:txBody>
          <a:bodyPr/>
          <a:lstStyle/>
          <a:p>
            <a:pPr marL="514350" indent="-514350">
              <a:buFont typeface="+mj-lt"/>
              <a:buAutoNum type="arabicPeriod"/>
            </a:pPr>
            <a:r>
              <a:rPr lang="en-GB" dirty="0"/>
              <a:t>What could the future look like?</a:t>
            </a:r>
          </a:p>
          <a:p>
            <a:pPr marL="514350" indent="-514350">
              <a:buFont typeface="+mj-lt"/>
              <a:buAutoNum type="arabicPeriod"/>
            </a:pPr>
            <a:r>
              <a:rPr lang="en-GB" dirty="0"/>
              <a:t>What could your future look like?</a:t>
            </a:r>
          </a:p>
          <a:p>
            <a:pPr marL="514350" indent="-514350">
              <a:buFont typeface="+mj-lt"/>
              <a:buAutoNum type="arabicPeriod"/>
            </a:pPr>
            <a:endParaRPr lang="en-GB" dirty="0"/>
          </a:p>
        </p:txBody>
      </p:sp>
      <p:pic>
        <p:nvPicPr>
          <p:cNvPr id="6" name="Picture Placeholder 5" descr="A person standing in a room&#10;&#10;Description automatically generated">
            <a:extLst>
              <a:ext uri="{FF2B5EF4-FFF2-40B4-BE49-F238E27FC236}">
                <a16:creationId xmlns:a16="http://schemas.microsoft.com/office/drawing/2014/main" id="{072995F9-DBE8-A048-BA65-3AD76FEE38F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0531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9BFF0-CF94-4E75-AC34-35D6BDE14F36}"/>
              </a:ext>
            </a:extLst>
          </p:cNvPr>
          <p:cNvSpPr>
            <a:spLocks noGrp="1"/>
          </p:cNvSpPr>
          <p:nvPr>
            <p:ph type="title"/>
          </p:nvPr>
        </p:nvSpPr>
        <p:spPr/>
        <p:txBody>
          <a:bodyPr/>
          <a:lstStyle/>
          <a:p>
            <a:r>
              <a:rPr lang="en-GB" dirty="0"/>
              <a:t>This is me</a:t>
            </a:r>
          </a:p>
        </p:txBody>
      </p:sp>
      <p:grpSp>
        <p:nvGrpSpPr>
          <p:cNvPr id="10" name="Group 9">
            <a:extLst>
              <a:ext uri="{FF2B5EF4-FFF2-40B4-BE49-F238E27FC236}">
                <a16:creationId xmlns:a16="http://schemas.microsoft.com/office/drawing/2014/main" id="{1EC12459-3EB6-473D-87FF-184FE7012579}"/>
              </a:ext>
            </a:extLst>
          </p:cNvPr>
          <p:cNvGrpSpPr/>
          <p:nvPr/>
        </p:nvGrpSpPr>
        <p:grpSpPr>
          <a:xfrm>
            <a:off x="1039812" y="1795856"/>
            <a:ext cx="9726613" cy="3963814"/>
            <a:chOff x="1230580" y="1795856"/>
            <a:chExt cx="9522378" cy="3963814"/>
          </a:xfrm>
        </p:grpSpPr>
        <p:sp>
          <p:nvSpPr>
            <p:cNvPr id="12" name="TextBox 11">
              <a:extLst>
                <a:ext uri="{FF2B5EF4-FFF2-40B4-BE49-F238E27FC236}">
                  <a16:creationId xmlns:a16="http://schemas.microsoft.com/office/drawing/2014/main" id="{4DC47642-ADFE-4C9B-8DDF-4448EAD926FF}"/>
                </a:ext>
              </a:extLst>
            </p:cNvPr>
            <p:cNvSpPr txBox="1">
              <a:spLocks/>
            </p:cNvSpPr>
            <p:nvPr/>
          </p:nvSpPr>
          <p:spPr>
            <a:xfrm>
              <a:off x="1230580" y="3811953"/>
              <a:ext cx="4717195" cy="1947715"/>
            </a:xfrm>
            <a:prstGeom prst="rect">
              <a:avLst/>
            </a:prstGeom>
            <a:solidFill>
              <a:srgbClr val="C2E4FF"/>
            </a:solidFill>
            <a:ln w="12700">
              <a:noFill/>
            </a:ln>
          </p:spPr>
          <p:txBody>
            <a:bodyPr wrap="square" rtlCol="0">
              <a:noAutofit/>
            </a:bodyPr>
            <a:lstStyle>
              <a:defPPr>
                <a:defRPr lang="en-US"/>
              </a:defPPr>
              <a:lvl1pPr>
                <a:defRPr sz="2000">
                  <a:solidFill>
                    <a:schemeClr val="tx2"/>
                  </a:solidFill>
                  <a:latin typeface="Arial" pitchFamily="34" charset="0"/>
                  <a:cs typeface="Arial" pitchFamily="34" charset="0"/>
                </a:defRPr>
              </a:lvl1pPr>
            </a:lstStyle>
            <a:p>
              <a:r>
                <a:rPr lang="en-GB" dirty="0"/>
                <a:t>Three words that describe me</a:t>
              </a:r>
            </a:p>
            <a:p>
              <a:r>
                <a:rPr lang="en-GB" dirty="0"/>
                <a:t>1. </a:t>
              </a:r>
            </a:p>
            <a:p>
              <a:endParaRPr lang="en-GB" dirty="0"/>
            </a:p>
            <a:p>
              <a:r>
                <a:rPr lang="en-GB" dirty="0"/>
                <a:t>2. </a:t>
              </a:r>
            </a:p>
            <a:p>
              <a:endParaRPr lang="en-GB" dirty="0"/>
            </a:p>
            <a:p>
              <a:r>
                <a:rPr lang="en-GB" dirty="0"/>
                <a:t>3. </a:t>
              </a:r>
            </a:p>
          </p:txBody>
        </p:sp>
        <p:sp>
          <p:nvSpPr>
            <p:cNvPr id="13" name="TextBox 12">
              <a:extLst>
                <a:ext uri="{FF2B5EF4-FFF2-40B4-BE49-F238E27FC236}">
                  <a16:creationId xmlns:a16="http://schemas.microsoft.com/office/drawing/2014/main" id="{1CACFA5C-1409-40D1-BB7F-75C82920111A}"/>
                </a:ext>
              </a:extLst>
            </p:cNvPr>
            <p:cNvSpPr txBox="1">
              <a:spLocks/>
            </p:cNvSpPr>
            <p:nvPr/>
          </p:nvSpPr>
          <p:spPr>
            <a:xfrm>
              <a:off x="6035763" y="1795856"/>
              <a:ext cx="4717195" cy="1947715"/>
            </a:xfrm>
            <a:prstGeom prst="rect">
              <a:avLst/>
            </a:prstGeom>
            <a:solidFill>
              <a:srgbClr val="C2E4FF"/>
            </a:solidFill>
            <a:ln w="12700">
              <a:noFill/>
            </a:ln>
          </p:spPr>
          <p:txBody>
            <a:bodyPr wrap="square" rtlCol="0">
              <a:noAutofit/>
            </a:bodyPr>
            <a:lstStyle>
              <a:defPPr>
                <a:defRPr lang="en-US"/>
              </a:defPPr>
              <a:lvl1pPr>
                <a:defRPr sz="2000">
                  <a:solidFill>
                    <a:schemeClr val="tx2"/>
                  </a:solidFill>
                  <a:latin typeface="Arial" pitchFamily="34" charset="0"/>
                  <a:cs typeface="Arial" pitchFamily="34" charset="0"/>
                </a:defRPr>
              </a:lvl1pPr>
            </a:lstStyle>
            <a:p>
              <a:r>
                <a:rPr lang="en-GB" dirty="0"/>
                <a:t>My interests and favourite things</a:t>
              </a:r>
            </a:p>
          </p:txBody>
        </p:sp>
        <p:sp>
          <p:nvSpPr>
            <p:cNvPr id="14" name="TextBox 13">
              <a:extLst>
                <a:ext uri="{FF2B5EF4-FFF2-40B4-BE49-F238E27FC236}">
                  <a16:creationId xmlns:a16="http://schemas.microsoft.com/office/drawing/2014/main" id="{1D61178D-5679-41C8-A839-AF8D92E90263}"/>
                </a:ext>
              </a:extLst>
            </p:cNvPr>
            <p:cNvSpPr txBox="1">
              <a:spLocks/>
            </p:cNvSpPr>
            <p:nvPr/>
          </p:nvSpPr>
          <p:spPr>
            <a:xfrm>
              <a:off x="1230581" y="1795856"/>
              <a:ext cx="4717195" cy="1947715"/>
            </a:xfrm>
            <a:prstGeom prst="rect">
              <a:avLst/>
            </a:prstGeom>
            <a:solidFill>
              <a:srgbClr val="C2E4FF"/>
            </a:solidFill>
            <a:ln w="12700">
              <a:noFill/>
            </a:ln>
          </p:spPr>
          <p:txBody>
            <a:bodyPr wrap="square" rtlCol="0">
              <a:noAutofit/>
            </a:bodyPr>
            <a:lstStyle>
              <a:defPPr>
                <a:defRPr lang="en-US"/>
              </a:defPPr>
              <a:lvl1pPr>
                <a:defRPr sz="2000">
                  <a:solidFill>
                    <a:schemeClr val="tx2"/>
                  </a:solidFill>
                  <a:latin typeface="Arial" pitchFamily="34" charset="0"/>
                  <a:cs typeface="Arial" pitchFamily="34" charset="0"/>
                </a:defRPr>
              </a:lvl1pPr>
            </a:lstStyle>
            <a:p>
              <a:r>
                <a:rPr lang="en-GB" dirty="0"/>
                <a:t>Me and my family</a:t>
              </a:r>
            </a:p>
          </p:txBody>
        </p:sp>
        <p:sp>
          <p:nvSpPr>
            <p:cNvPr id="15" name="TextBox 14">
              <a:extLst>
                <a:ext uri="{FF2B5EF4-FFF2-40B4-BE49-F238E27FC236}">
                  <a16:creationId xmlns:a16="http://schemas.microsoft.com/office/drawing/2014/main" id="{EB10C694-95A6-4E32-A35C-C4C6F74FBC56}"/>
                </a:ext>
              </a:extLst>
            </p:cNvPr>
            <p:cNvSpPr txBox="1">
              <a:spLocks/>
            </p:cNvSpPr>
            <p:nvPr/>
          </p:nvSpPr>
          <p:spPr>
            <a:xfrm>
              <a:off x="6035761" y="3811955"/>
              <a:ext cx="4717195" cy="1947715"/>
            </a:xfrm>
            <a:prstGeom prst="rect">
              <a:avLst/>
            </a:prstGeom>
            <a:solidFill>
              <a:srgbClr val="C2E4FF"/>
            </a:solidFill>
            <a:ln w="12700">
              <a:noFill/>
            </a:ln>
          </p:spPr>
          <p:txBody>
            <a:bodyPr wrap="square" rtlCol="0">
              <a:noAutofit/>
            </a:bodyPr>
            <a:lstStyle>
              <a:defPPr>
                <a:defRPr lang="en-US"/>
              </a:defPPr>
              <a:lvl1pPr>
                <a:defRPr sz="2000">
                  <a:solidFill>
                    <a:schemeClr val="tx2"/>
                  </a:solidFill>
                  <a:latin typeface="Arial" pitchFamily="34" charset="0"/>
                  <a:cs typeface="Arial" pitchFamily="34" charset="0"/>
                </a:defRPr>
              </a:lvl1pPr>
            </a:lstStyle>
            <a:p>
              <a:r>
                <a:rPr lang="en-GB" dirty="0"/>
                <a:t>I am good at...</a:t>
              </a:r>
            </a:p>
          </p:txBody>
        </p:sp>
      </p:grpSp>
    </p:spTree>
    <p:extLst>
      <p:ext uri="{BB962C8B-B14F-4D97-AF65-F5344CB8AC3E}">
        <p14:creationId xmlns:p14="http://schemas.microsoft.com/office/powerpoint/2010/main" val="271494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9BFF0-CF94-4E75-AC34-35D6BDE14F36}"/>
              </a:ext>
            </a:extLst>
          </p:cNvPr>
          <p:cNvSpPr>
            <a:spLocks noGrp="1"/>
          </p:cNvSpPr>
          <p:nvPr>
            <p:ph type="title"/>
          </p:nvPr>
        </p:nvSpPr>
        <p:spPr/>
        <p:txBody>
          <a:bodyPr/>
          <a:lstStyle/>
          <a:p>
            <a:r>
              <a:rPr lang="en-GB" dirty="0"/>
              <a:t>This is what I could be in the NHS</a:t>
            </a:r>
          </a:p>
        </p:txBody>
      </p:sp>
      <p:grpSp>
        <p:nvGrpSpPr>
          <p:cNvPr id="6" name="Group 5">
            <a:extLst>
              <a:ext uri="{FF2B5EF4-FFF2-40B4-BE49-F238E27FC236}">
                <a16:creationId xmlns:a16="http://schemas.microsoft.com/office/drawing/2014/main" id="{1C785DDD-773A-493E-A05F-1FAB2A9DD252}"/>
              </a:ext>
            </a:extLst>
          </p:cNvPr>
          <p:cNvGrpSpPr/>
          <p:nvPr/>
        </p:nvGrpSpPr>
        <p:grpSpPr>
          <a:xfrm>
            <a:off x="1039811" y="1795856"/>
            <a:ext cx="9726613" cy="3963814"/>
            <a:chOff x="1230580" y="1795856"/>
            <a:chExt cx="9522378" cy="3963814"/>
          </a:xfrm>
        </p:grpSpPr>
        <p:sp>
          <p:nvSpPr>
            <p:cNvPr id="5" name="TextBox 4">
              <a:extLst>
                <a:ext uri="{FF2B5EF4-FFF2-40B4-BE49-F238E27FC236}">
                  <a16:creationId xmlns:a16="http://schemas.microsoft.com/office/drawing/2014/main" id="{583EA64B-AF7E-4522-8412-408CF7BD7F52}"/>
                </a:ext>
              </a:extLst>
            </p:cNvPr>
            <p:cNvSpPr txBox="1">
              <a:spLocks/>
            </p:cNvSpPr>
            <p:nvPr/>
          </p:nvSpPr>
          <p:spPr>
            <a:xfrm>
              <a:off x="1230580" y="3811953"/>
              <a:ext cx="4717195" cy="1947715"/>
            </a:xfrm>
            <a:prstGeom prst="rect">
              <a:avLst/>
            </a:prstGeom>
            <a:solidFill>
              <a:srgbClr val="C2E4FF"/>
            </a:solidFill>
            <a:ln w="12700">
              <a:noFill/>
            </a:ln>
          </p:spPr>
          <p:txBody>
            <a:bodyPr wrap="square" rtlCol="0">
              <a:noAutofit/>
            </a:bodyPr>
            <a:lstStyle/>
            <a:p>
              <a:r>
                <a:rPr kumimoji="0" lang="en-US" sz="2000" i="0" u="none" strike="noStrike" kern="1200" cap="none" spc="0" normalizeH="0" baseline="0" noProof="0" dirty="0">
                  <a:ln>
                    <a:noFill/>
                  </a:ln>
                  <a:solidFill>
                    <a:schemeClr val="tx2"/>
                  </a:solidFill>
                  <a:effectLst/>
                  <a:uLnTx/>
                  <a:uFillTx/>
                  <a:latin typeface="Arial" pitchFamily="34" charset="0"/>
                  <a:ea typeface="+mj-ea"/>
                  <a:cs typeface="Arial" pitchFamily="34" charset="0"/>
                </a:rPr>
                <a:t>How I can get there</a:t>
              </a:r>
            </a:p>
          </p:txBody>
        </p:sp>
        <p:sp>
          <p:nvSpPr>
            <p:cNvPr id="7" name="TextBox 6">
              <a:extLst>
                <a:ext uri="{FF2B5EF4-FFF2-40B4-BE49-F238E27FC236}">
                  <a16:creationId xmlns:a16="http://schemas.microsoft.com/office/drawing/2014/main" id="{841E8304-82B8-4880-88B4-852CD92D7B78}"/>
                </a:ext>
              </a:extLst>
            </p:cNvPr>
            <p:cNvSpPr txBox="1">
              <a:spLocks/>
            </p:cNvSpPr>
            <p:nvPr/>
          </p:nvSpPr>
          <p:spPr>
            <a:xfrm>
              <a:off x="6035763" y="1795856"/>
              <a:ext cx="4717195" cy="1947715"/>
            </a:xfrm>
            <a:prstGeom prst="rect">
              <a:avLst/>
            </a:prstGeom>
            <a:solidFill>
              <a:srgbClr val="C2E4FF"/>
            </a:solidFill>
            <a:ln w="12700">
              <a:noFill/>
            </a:ln>
          </p:spPr>
          <p:txBody>
            <a:bodyPr wrap="square" rtlCol="0">
              <a:noAutofit/>
            </a:bodyPr>
            <a:lstStyle/>
            <a:p>
              <a:r>
                <a:rPr lang="en-US" sz="2000" dirty="0">
                  <a:solidFill>
                    <a:schemeClr val="tx2"/>
                  </a:solidFill>
                  <a:latin typeface="Arial" pitchFamily="34" charset="0"/>
                  <a:cs typeface="Arial" pitchFamily="34" charset="0"/>
                </a:rPr>
                <a:t>Why I would be good at this job</a:t>
              </a:r>
            </a:p>
          </p:txBody>
        </p:sp>
        <p:sp>
          <p:nvSpPr>
            <p:cNvPr id="9" name="TextBox 8">
              <a:extLst>
                <a:ext uri="{FF2B5EF4-FFF2-40B4-BE49-F238E27FC236}">
                  <a16:creationId xmlns:a16="http://schemas.microsoft.com/office/drawing/2014/main" id="{7FD2C23B-EBB2-416C-8E75-BC60740DC4EA}"/>
                </a:ext>
              </a:extLst>
            </p:cNvPr>
            <p:cNvSpPr txBox="1">
              <a:spLocks/>
            </p:cNvSpPr>
            <p:nvPr/>
          </p:nvSpPr>
          <p:spPr>
            <a:xfrm>
              <a:off x="1230581" y="1795856"/>
              <a:ext cx="4717195" cy="1947715"/>
            </a:xfrm>
            <a:prstGeom prst="rect">
              <a:avLst/>
            </a:prstGeom>
            <a:solidFill>
              <a:srgbClr val="C2E4FF"/>
            </a:solidFill>
            <a:ln w="12700">
              <a:noFill/>
            </a:ln>
          </p:spPr>
          <p:txBody>
            <a:bodyPr wrap="square" rtlCol="0">
              <a:noAutofit/>
            </a:bodyPr>
            <a:lstStyle/>
            <a:p>
              <a:r>
                <a:rPr lang="en-GB" sz="2000" dirty="0">
                  <a:solidFill>
                    <a:schemeClr val="tx2"/>
                  </a:solidFill>
                  <a:latin typeface="Arial" pitchFamily="34" charset="0"/>
                  <a:cs typeface="Arial" pitchFamily="34" charset="0"/>
                </a:rPr>
                <a:t>About the job</a:t>
              </a:r>
            </a:p>
          </p:txBody>
        </p:sp>
        <p:sp>
          <p:nvSpPr>
            <p:cNvPr id="11" name="TextBox 10">
              <a:extLst>
                <a:ext uri="{FF2B5EF4-FFF2-40B4-BE49-F238E27FC236}">
                  <a16:creationId xmlns:a16="http://schemas.microsoft.com/office/drawing/2014/main" id="{D95C5EED-117F-4563-9888-8D9A541A1027}"/>
                </a:ext>
              </a:extLst>
            </p:cNvPr>
            <p:cNvSpPr txBox="1">
              <a:spLocks/>
            </p:cNvSpPr>
            <p:nvPr/>
          </p:nvSpPr>
          <p:spPr>
            <a:xfrm>
              <a:off x="6035761" y="3811955"/>
              <a:ext cx="4717195" cy="1947715"/>
            </a:xfrm>
            <a:prstGeom prst="rect">
              <a:avLst/>
            </a:prstGeom>
            <a:solidFill>
              <a:srgbClr val="C2E4FF"/>
            </a:solidFill>
            <a:ln w="12700">
              <a:noFill/>
            </a:ln>
          </p:spPr>
          <p:txBody>
            <a:bodyPr wrap="square" rtlCol="0">
              <a:noAutofit/>
            </a:bodyPr>
            <a:lstStyle/>
            <a:p>
              <a:r>
                <a:rPr lang="en-US" sz="2000" dirty="0">
                  <a:solidFill>
                    <a:schemeClr val="tx2"/>
                  </a:solidFill>
                  <a:latin typeface="Arial" pitchFamily="34" charset="0"/>
                  <a:cs typeface="Arial" pitchFamily="34" charset="0"/>
                </a:rPr>
                <a:t>The best part </a:t>
              </a:r>
              <a:r>
                <a:rPr lang="en-US" sz="2000">
                  <a:solidFill>
                    <a:schemeClr val="tx2"/>
                  </a:solidFill>
                  <a:latin typeface="Arial" pitchFamily="34" charset="0"/>
                  <a:cs typeface="Arial" pitchFamily="34" charset="0"/>
                </a:rPr>
                <a:t>of my job…</a:t>
              </a:r>
              <a:endParaRPr lang="en-US" sz="2000"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314371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BC281-5FF6-4EBC-9274-B9FC059CA4C9}"/>
              </a:ext>
            </a:extLst>
          </p:cNvPr>
          <p:cNvSpPr>
            <a:spLocks noGrp="1"/>
          </p:cNvSpPr>
          <p:nvPr>
            <p:ph type="body" sz="quarter" idx="14"/>
          </p:nvPr>
        </p:nvSpPr>
        <p:spPr/>
        <p:txBody>
          <a:bodyPr/>
          <a:lstStyle/>
          <a:p>
            <a:r>
              <a:rPr lang="en-US" dirty="0"/>
              <a:t>What did you learn? </a:t>
            </a:r>
          </a:p>
          <a:p>
            <a:pPr lvl="1"/>
            <a:r>
              <a:rPr lang="en-GB" dirty="0"/>
              <a:t>Learning outcomes </a:t>
            </a:r>
          </a:p>
        </p:txBody>
      </p:sp>
    </p:spTree>
    <p:extLst>
      <p:ext uri="{BB962C8B-B14F-4D97-AF65-F5344CB8AC3E}">
        <p14:creationId xmlns:p14="http://schemas.microsoft.com/office/powerpoint/2010/main" val="286731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D752B-24F2-48B0-A7EE-B7DCC739BB68}"/>
              </a:ext>
            </a:extLst>
          </p:cNvPr>
          <p:cNvSpPr>
            <a:spLocks noGrp="1"/>
          </p:cNvSpPr>
          <p:nvPr>
            <p:ph idx="1"/>
          </p:nvPr>
        </p:nvSpPr>
        <p:spPr>
          <a:xfrm>
            <a:off x="1039812" y="2004998"/>
            <a:ext cx="9726613" cy="2848004"/>
          </a:xfrm>
        </p:spPr>
        <p:txBody>
          <a:bodyPr numCol="2" spcCol="180000"/>
          <a:lstStyle/>
          <a:p>
            <a:r>
              <a:rPr lang="en-US" sz="2400" dirty="0"/>
              <a:t>You understand that developments in technology impact how we work and what </a:t>
            </a:r>
            <a:br>
              <a:rPr lang="en-US" sz="2400" dirty="0"/>
            </a:br>
            <a:r>
              <a:rPr lang="en-US" sz="2400" dirty="0"/>
              <a:t>we can achieve.</a:t>
            </a:r>
          </a:p>
          <a:p>
            <a:r>
              <a:rPr lang="en-US" sz="2400" dirty="0"/>
              <a:t>You understand the important role technology has played in the NHS and what this could mean for future jobs.</a:t>
            </a:r>
          </a:p>
          <a:p>
            <a:r>
              <a:rPr lang="en-US" sz="2400" dirty="0"/>
              <a:t>You can represent yourself in pictures and words.</a:t>
            </a:r>
          </a:p>
          <a:p>
            <a:r>
              <a:rPr lang="en-US" sz="2400" dirty="0"/>
              <a:t>You can talk positively about what you might like to do.</a:t>
            </a:r>
          </a:p>
        </p:txBody>
      </p:sp>
      <p:sp>
        <p:nvSpPr>
          <p:cNvPr id="2" name="Title 1">
            <a:extLst>
              <a:ext uri="{FF2B5EF4-FFF2-40B4-BE49-F238E27FC236}">
                <a16:creationId xmlns:a16="http://schemas.microsoft.com/office/drawing/2014/main" id="{D8DCEAD6-7238-4C6F-9547-79CCDB580DEC}"/>
              </a:ext>
            </a:extLst>
          </p:cNvPr>
          <p:cNvSpPr>
            <a:spLocks noGrp="1"/>
          </p:cNvSpPr>
          <p:nvPr>
            <p:ph type="title"/>
          </p:nvPr>
        </p:nvSpPr>
        <p:spPr/>
        <p:txBody>
          <a:bodyPr/>
          <a:lstStyle/>
          <a:p>
            <a:r>
              <a:rPr lang="en-GB"/>
              <a:t>Learning outcomes </a:t>
            </a:r>
            <a:endParaRPr lang="en-GB" dirty="0"/>
          </a:p>
        </p:txBody>
      </p:sp>
    </p:spTree>
    <p:extLst>
      <p:ext uri="{BB962C8B-B14F-4D97-AF65-F5344CB8AC3E}">
        <p14:creationId xmlns:p14="http://schemas.microsoft.com/office/powerpoint/2010/main" val="211678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CA5C5-742E-304F-B028-66779CA23FA4}"/>
              </a:ext>
            </a:extLst>
          </p:cNvPr>
          <p:cNvSpPr>
            <a:spLocks noGrp="1"/>
          </p:cNvSpPr>
          <p:nvPr>
            <p:ph type="body" sz="quarter" idx="14"/>
          </p:nvPr>
        </p:nvSpPr>
        <p:spPr/>
        <p:txBody>
          <a:bodyPr/>
          <a:lstStyle/>
          <a:p>
            <a:r>
              <a:rPr lang="en-US" dirty="0"/>
              <a:t>Together we can make </a:t>
            </a:r>
            <a:r>
              <a:rPr lang="en-US"/>
              <a:t>a difference!</a:t>
            </a:r>
          </a:p>
        </p:txBody>
      </p:sp>
    </p:spTree>
    <p:extLst>
      <p:ext uri="{BB962C8B-B14F-4D97-AF65-F5344CB8AC3E}">
        <p14:creationId xmlns:p14="http://schemas.microsoft.com/office/powerpoint/2010/main" val="47935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2D646-C3A6-43AA-91FE-D5048301AFC7}"/>
              </a:ext>
            </a:extLst>
          </p:cNvPr>
          <p:cNvSpPr>
            <a:spLocks noGrp="1"/>
          </p:cNvSpPr>
          <p:nvPr>
            <p:ph type="body" sz="quarter" idx="14"/>
          </p:nvPr>
        </p:nvSpPr>
        <p:spPr/>
        <p:txBody>
          <a:bodyPr/>
          <a:lstStyle/>
          <a:p>
            <a:r>
              <a:rPr lang="en-GB" dirty="0"/>
              <a:t>The T Factor</a:t>
            </a:r>
          </a:p>
          <a:p>
            <a:pPr lvl="1"/>
            <a:r>
              <a:rPr lang="en-GB" dirty="0"/>
              <a:t>Technology changes how we do things. How does it play a part in your and your family’s life?</a:t>
            </a:r>
          </a:p>
        </p:txBody>
      </p:sp>
    </p:spTree>
    <p:extLst>
      <p:ext uri="{BB962C8B-B14F-4D97-AF65-F5344CB8AC3E}">
        <p14:creationId xmlns:p14="http://schemas.microsoft.com/office/powerpoint/2010/main" val="219388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14BBEC05-9235-47F1-8A51-09486C7997E1}"/>
              </a:ext>
            </a:extLst>
          </p:cNvPr>
          <p:cNvSpPr>
            <a:spLocks noGrp="1"/>
          </p:cNvSpPr>
          <p:nvPr>
            <p:ph idx="1"/>
          </p:nvPr>
        </p:nvSpPr>
        <p:spPr/>
        <p:txBody>
          <a:bodyPr numCol="2" spcCol="180000"/>
          <a:lstStyle/>
          <a:p>
            <a:pPr marL="0" indent="0">
              <a:buNone/>
            </a:pPr>
            <a:r>
              <a:rPr lang="en-US" b="1" dirty="0"/>
              <a:t>How we communicate </a:t>
            </a:r>
          </a:p>
          <a:p>
            <a:r>
              <a:rPr lang="en-US" dirty="0"/>
              <a:t>Smart phones, emails, laptops, </a:t>
            </a:r>
            <a:br>
              <a:rPr lang="en-US" dirty="0"/>
            </a:br>
            <a:r>
              <a:rPr lang="en-US" dirty="0"/>
              <a:t>social media</a:t>
            </a:r>
          </a:p>
          <a:p>
            <a:pPr marL="0" indent="0">
              <a:buNone/>
            </a:pPr>
            <a:r>
              <a:rPr lang="en-US" b="1" dirty="0"/>
              <a:t>How we entertain ourselves</a:t>
            </a:r>
          </a:p>
          <a:p>
            <a:r>
              <a:rPr lang="en-US" dirty="0"/>
              <a:t>Smart TVs, tablets, Xbox, </a:t>
            </a:r>
            <a:br>
              <a:rPr lang="en-US" dirty="0"/>
            </a:br>
            <a:r>
              <a:rPr lang="en-US" dirty="0"/>
              <a:t>Alexa, VR (virtual reality) headsets</a:t>
            </a:r>
          </a:p>
          <a:p>
            <a:endParaRPr lang="en-US" dirty="0"/>
          </a:p>
          <a:p>
            <a:pPr marL="0" indent="0">
              <a:buNone/>
            </a:pPr>
            <a:r>
              <a:rPr lang="en-US" b="1" dirty="0"/>
              <a:t>How we live</a:t>
            </a:r>
          </a:p>
          <a:p>
            <a:r>
              <a:rPr lang="en-US" dirty="0"/>
              <a:t>The majority of items in our homes today are automated </a:t>
            </a:r>
            <a:br>
              <a:rPr lang="en-US" dirty="0"/>
            </a:br>
            <a:r>
              <a:rPr lang="en-US" dirty="0"/>
              <a:t>and we can even shop without leaving the house!</a:t>
            </a:r>
          </a:p>
          <a:p>
            <a:endParaRPr lang="en-GB" dirty="0"/>
          </a:p>
        </p:txBody>
      </p:sp>
      <p:sp>
        <p:nvSpPr>
          <p:cNvPr id="3" name="Title 2">
            <a:extLst>
              <a:ext uri="{FF2B5EF4-FFF2-40B4-BE49-F238E27FC236}">
                <a16:creationId xmlns:a16="http://schemas.microsoft.com/office/drawing/2014/main" id="{9DED81FA-D433-4E92-AA8D-C77754573265}"/>
              </a:ext>
            </a:extLst>
          </p:cNvPr>
          <p:cNvSpPr>
            <a:spLocks noGrp="1"/>
          </p:cNvSpPr>
          <p:nvPr>
            <p:ph type="title"/>
          </p:nvPr>
        </p:nvSpPr>
        <p:spPr/>
        <p:txBody>
          <a:bodyPr/>
          <a:lstStyle/>
          <a:p>
            <a:r>
              <a:rPr lang="en-GB" dirty="0"/>
              <a:t>The T Factor</a:t>
            </a:r>
          </a:p>
        </p:txBody>
      </p:sp>
    </p:spTree>
    <p:extLst>
      <p:ext uri="{BB962C8B-B14F-4D97-AF65-F5344CB8AC3E}">
        <p14:creationId xmlns:p14="http://schemas.microsoft.com/office/powerpoint/2010/main" val="75706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14BBEC05-9235-47F1-8A51-09486C7997E1}"/>
              </a:ext>
            </a:extLst>
          </p:cNvPr>
          <p:cNvSpPr>
            <a:spLocks noGrp="1"/>
          </p:cNvSpPr>
          <p:nvPr>
            <p:ph idx="1"/>
          </p:nvPr>
        </p:nvSpPr>
        <p:spPr>
          <a:xfrm>
            <a:off x="1039812" y="2368800"/>
            <a:ext cx="9726613" cy="3719179"/>
          </a:xfrm>
        </p:spPr>
        <p:txBody>
          <a:bodyPr numCol="2" spcCol="360000"/>
          <a:lstStyle/>
          <a:p>
            <a:pPr marL="0" indent="0">
              <a:buNone/>
            </a:pPr>
            <a:r>
              <a:rPr lang="en-US" b="1" dirty="0"/>
              <a:t>How we learn </a:t>
            </a:r>
          </a:p>
          <a:p>
            <a:r>
              <a:rPr lang="en-US" dirty="0"/>
              <a:t>We have modern technology in our classrooms in order to learn better. For example, whiteboards and iPads.</a:t>
            </a:r>
          </a:p>
          <a:p>
            <a:endParaRPr lang="en-US" dirty="0"/>
          </a:p>
          <a:p>
            <a:endParaRPr lang="en-US" dirty="0"/>
          </a:p>
          <a:p>
            <a:endParaRPr lang="en-US" dirty="0"/>
          </a:p>
          <a:p>
            <a:endParaRPr lang="en-US" dirty="0"/>
          </a:p>
          <a:p>
            <a:pPr marL="0" indent="0">
              <a:buNone/>
            </a:pPr>
            <a:r>
              <a:rPr lang="en-US" b="1" dirty="0"/>
              <a:t>How we get around</a:t>
            </a:r>
          </a:p>
          <a:p>
            <a:r>
              <a:rPr lang="en-US" dirty="0"/>
              <a:t>Transport is an important part </a:t>
            </a:r>
            <a:br>
              <a:rPr lang="en-US" dirty="0"/>
            </a:br>
            <a:r>
              <a:rPr lang="en-US" dirty="0"/>
              <a:t>of our lives. Technology has worked on making it more efficient and quicker.</a:t>
            </a:r>
          </a:p>
          <a:p>
            <a:pPr marL="0" indent="0">
              <a:buNone/>
            </a:pPr>
            <a:r>
              <a:rPr lang="en-US" b="1" dirty="0"/>
              <a:t>How we are treated by the NHS</a:t>
            </a:r>
          </a:p>
          <a:p>
            <a:r>
              <a:rPr lang="en-US" dirty="0"/>
              <a:t>Technology is the driving force behind the huge improvements in NHS healthcare.</a:t>
            </a:r>
          </a:p>
        </p:txBody>
      </p:sp>
      <p:sp>
        <p:nvSpPr>
          <p:cNvPr id="3" name="Title 2">
            <a:extLst>
              <a:ext uri="{FF2B5EF4-FFF2-40B4-BE49-F238E27FC236}">
                <a16:creationId xmlns:a16="http://schemas.microsoft.com/office/drawing/2014/main" id="{9DED81FA-D433-4E92-AA8D-C77754573265}"/>
              </a:ext>
            </a:extLst>
          </p:cNvPr>
          <p:cNvSpPr>
            <a:spLocks noGrp="1"/>
          </p:cNvSpPr>
          <p:nvPr>
            <p:ph type="title"/>
          </p:nvPr>
        </p:nvSpPr>
        <p:spPr/>
        <p:txBody>
          <a:bodyPr/>
          <a:lstStyle/>
          <a:p>
            <a:r>
              <a:rPr lang="en-GB" dirty="0"/>
              <a:t>The T Factor</a:t>
            </a:r>
          </a:p>
        </p:txBody>
      </p:sp>
    </p:spTree>
    <p:extLst>
      <p:ext uri="{BB962C8B-B14F-4D97-AF65-F5344CB8AC3E}">
        <p14:creationId xmlns:p14="http://schemas.microsoft.com/office/powerpoint/2010/main" val="55645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9E96E-DFD9-4F58-A7A5-A4E77DF12125}"/>
              </a:ext>
            </a:extLst>
          </p:cNvPr>
          <p:cNvSpPr>
            <a:spLocks noGrp="1"/>
          </p:cNvSpPr>
          <p:nvPr>
            <p:ph type="title"/>
          </p:nvPr>
        </p:nvSpPr>
        <p:spPr>
          <a:xfrm>
            <a:off x="1039813" y="1318294"/>
            <a:ext cx="6897688" cy="1094706"/>
          </a:xfrm>
        </p:spPr>
        <p:txBody>
          <a:bodyPr/>
          <a:lstStyle/>
          <a:p>
            <a:r>
              <a:rPr lang="en-US" dirty="0"/>
              <a:t>Examples of how the NHS has used new technology </a:t>
            </a:r>
            <a:endParaRPr lang="en-GB" dirty="0"/>
          </a:p>
        </p:txBody>
      </p:sp>
      <p:grpSp>
        <p:nvGrpSpPr>
          <p:cNvPr id="6" name="Group 5">
            <a:extLst>
              <a:ext uri="{FF2B5EF4-FFF2-40B4-BE49-F238E27FC236}">
                <a16:creationId xmlns:a16="http://schemas.microsoft.com/office/drawing/2014/main" id="{43A78AF3-9BD3-7843-A547-158A0CF8B0A2}"/>
              </a:ext>
            </a:extLst>
          </p:cNvPr>
          <p:cNvGrpSpPr/>
          <p:nvPr/>
        </p:nvGrpSpPr>
        <p:grpSpPr>
          <a:xfrm>
            <a:off x="933571" y="2618040"/>
            <a:ext cx="10255129" cy="2652460"/>
            <a:chOff x="933571" y="2618040"/>
            <a:chExt cx="8682317" cy="1581388"/>
          </a:xfrm>
        </p:grpSpPr>
        <p:sp>
          <p:nvSpPr>
            <p:cNvPr id="12" name="Rectangle 12">
              <a:extLst>
                <a:ext uri="{FF2B5EF4-FFF2-40B4-BE49-F238E27FC236}">
                  <a16:creationId xmlns:a16="http://schemas.microsoft.com/office/drawing/2014/main" id="{E35E2A4E-F639-8D48-A1B8-35878AE31688}"/>
                </a:ext>
              </a:extLst>
            </p:cNvPr>
            <p:cNvSpPr>
              <a:spLocks/>
            </p:cNvSpPr>
            <p:nvPr/>
          </p:nvSpPr>
          <p:spPr>
            <a:xfrm>
              <a:off x="5326816" y="2618040"/>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US" sz="2200" b="1" dirty="0"/>
                <a:t>A website </a:t>
              </a:r>
              <a:br>
                <a:rPr lang="en-US" sz="2200" b="1" dirty="0"/>
              </a:br>
              <a:r>
                <a:rPr lang="en-US" sz="2200" b="1" dirty="0"/>
                <a:t>to provide health advice</a:t>
              </a:r>
            </a:p>
          </p:txBody>
        </p:sp>
        <p:sp>
          <p:nvSpPr>
            <p:cNvPr id="16" name="Rectangle 12">
              <a:extLst>
                <a:ext uri="{FF2B5EF4-FFF2-40B4-BE49-F238E27FC236}">
                  <a16:creationId xmlns:a16="http://schemas.microsoft.com/office/drawing/2014/main" id="{624B7D75-6AF1-CB4C-BDDD-64AEE32A9293}"/>
                </a:ext>
              </a:extLst>
            </p:cNvPr>
            <p:cNvSpPr>
              <a:spLocks/>
            </p:cNvSpPr>
            <p:nvPr/>
          </p:nvSpPr>
          <p:spPr>
            <a:xfrm>
              <a:off x="3129916" y="2624642"/>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US" sz="2200" b="1" dirty="0"/>
                <a:t>CT scans to </a:t>
              </a:r>
              <a:br>
                <a:rPr lang="en-US" sz="2200" b="1" dirty="0"/>
              </a:br>
              <a:r>
                <a:rPr lang="en-US" sz="2200" b="1" dirty="0"/>
                <a:t>see inside </a:t>
              </a:r>
              <a:br>
                <a:rPr lang="en-US" sz="2200" b="1" dirty="0"/>
              </a:br>
              <a:r>
                <a:rPr lang="en-US" sz="2200" b="1" dirty="0"/>
                <a:t>the body</a:t>
              </a:r>
            </a:p>
          </p:txBody>
        </p:sp>
        <p:sp>
          <p:nvSpPr>
            <p:cNvPr id="17" name="Rectangle 12">
              <a:extLst>
                <a:ext uri="{FF2B5EF4-FFF2-40B4-BE49-F238E27FC236}">
                  <a16:creationId xmlns:a16="http://schemas.microsoft.com/office/drawing/2014/main" id="{7CE4C45E-FABE-9C4E-BBF6-811C93FCEB40}"/>
                </a:ext>
              </a:extLst>
            </p:cNvPr>
            <p:cNvSpPr>
              <a:spLocks/>
            </p:cNvSpPr>
            <p:nvPr/>
          </p:nvSpPr>
          <p:spPr>
            <a:xfrm>
              <a:off x="7523161" y="2624642"/>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US" sz="2200" b="1" dirty="0"/>
                <a:t>Robotic arm </a:t>
              </a:r>
              <a:br>
                <a:rPr lang="en-US" sz="2200" b="1" dirty="0"/>
              </a:br>
              <a:r>
                <a:rPr lang="en-US" sz="2200" b="1" dirty="0"/>
                <a:t>for heart operations</a:t>
              </a:r>
            </a:p>
          </p:txBody>
        </p:sp>
        <p:sp>
          <p:nvSpPr>
            <p:cNvPr id="18" name="Rectangle 12">
              <a:extLst>
                <a:ext uri="{FF2B5EF4-FFF2-40B4-BE49-F238E27FC236}">
                  <a16:creationId xmlns:a16="http://schemas.microsoft.com/office/drawing/2014/main" id="{1DBC245D-BD3D-AA48-8C5C-DE6D4B5EC3F8}"/>
                </a:ext>
              </a:extLst>
            </p:cNvPr>
            <p:cNvSpPr>
              <a:spLocks/>
            </p:cNvSpPr>
            <p:nvPr/>
          </p:nvSpPr>
          <p:spPr>
            <a:xfrm>
              <a:off x="933571" y="2624642"/>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GB" sz="2200" b="1" dirty="0"/>
                <a:t>Technology </a:t>
              </a:r>
              <a:br>
                <a:rPr lang="en-GB" sz="2200" b="1" dirty="0"/>
              </a:br>
              <a:r>
                <a:rPr lang="en-GB" sz="2200" b="1" dirty="0"/>
                <a:t>to perform transplants</a:t>
              </a:r>
            </a:p>
          </p:txBody>
        </p:sp>
      </p:grpSp>
    </p:spTree>
    <p:extLst>
      <p:ext uri="{BB962C8B-B14F-4D97-AF65-F5344CB8AC3E}">
        <p14:creationId xmlns:p14="http://schemas.microsoft.com/office/powerpoint/2010/main" val="365023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D0EA3-07DC-4CF2-B94A-459002501273}"/>
              </a:ext>
            </a:extLst>
          </p:cNvPr>
          <p:cNvSpPr>
            <a:spLocks noGrp="1"/>
          </p:cNvSpPr>
          <p:nvPr>
            <p:ph type="body" sz="quarter" idx="14"/>
          </p:nvPr>
        </p:nvSpPr>
        <p:spPr>
          <a:xfrm>
            <a:off x="2065374" y="2518458"/>
            <a:ext cx="6138949" cy="3552767"/>
          </a:xfrm>
        </p:spPr>
        <p:txBody>
          <a:bodyPr wrap="square">
            <a:spAutoFit/>
          </a:bodyPr>
          <a:lstStyle/>
          <a:p>
            <a:r>
              <a:rPr lang="en-GB" dirty="0"/>
              <a:t>Look into the future</a:t>
            </a:r>
          </a:p>
          <a:p>
            <a:pPr lvl="1"/>
            <a:r>
              <a:rPr lang="en-US" sz="2800" dirty="0"/>
              <a:t>What technology will the NHS adopt next to improve the work that it does? </a:t>
            </a:r>
          </a:p>
          <a:p>
            <a:pPr lvl="1"/>
            <a:r>
              <a:rPr lang="en-US" sz="2800" dirty="0"/>
              <a:t>What does the future look like?</a:t>
            </a:r>
          </a:p>
          <a:p>
            <a:pPr lvl="1"/>
            <a:endParaRPr lang="en-US" sz="2800" dirty="0"/>
          </a:p>
          <a:p>
            <a:pPr lvl="1"/>
            <a:r>
              <a:rPr lang="en-US" sz="2800" dirty="0"/>
              <a:t>Here are five new technologies. </a:t>
            </a:r>
            <a:br>
              <a:rPr lang="en-US" sz="2800" dirty="0"/>
            </a:br>
            <a:r>
              <a:rPr lang="en-US" sz="2800" dirty="0"/>
              <a:t>How would you use them if you worked for the NHS?</a:t>
            </a:r>
          </a:p>
        </p:txBody>
      </p:sp>
    </p:spTree>
    <p:extLst>
      <p:ext uri="{BB962C8B-B14F-4D97-AF65-F5344CB8AC3E}">
        <p14:creationId xmlns:p14="http://schemas.microsoft.com/office/powerpoint/2010/main" val="121576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77A3-968D-4C35-A6A7-1A5445A4CB9D}"/>
              </a:ext>
            </a:extLst>
          </p:cNvPr>
          <p:cNvSpPr>
            <a:spLocks noGrp="1"/>
          </p:cNvSpPr>
          <p:nvPr>
            <p:ph type="title"/>
          </p:nvPr>
        </p:nvSpPr>
        <p:spPr/>
        <p:txBody>
          <a:bodyPr/>
          <a:lstStyle/>
          <a:p>
            <a:r>
              <a:rPr lang="en-GB" dirty="0"/>
              <a:t>Robotics</a:t>
            </a:r>
          </a:p>
        </p:txBody>
      </p:sp>
      <p:sp>
        <p:nvSpPr>
          <p:cNvPr id="3" name="Content Placeholder 2">
            <a:extLst>
              <a:ext uri="{FF2B5EF4-FFF2-40B4-BE49-F238E27FC236}">
                <a16:creationId xmlns:a16="http://schemas.microsoft.com/office/drawing/2014/main" id="{C4C9FE0F-9874-4581-B5BF-ECA967E77DD2}"/>
              </a:ext>
            </a:extLst>
          </p:cNvPr>
          <p:cNvSpPr>
            <a:spLocks noGrp="1"/>
          </p:cNvSpPr>
          <p:nvPr>
            <p:ph idx="1"/>
          </p:nvPr>
        </p:nvSpPr>
        <p:spPr>
          <a:xfrm>
            <a:off x="3324225" y="2116800"/>
            <a:ext cx="6492875" cy="3468330"/>
          </a:xfrm>
        </p:spPr>
        <p:txBody>
          <a:bodyPr/>
          <a:lstStyle/>
          <a:p>
            <a:r>
              <a:rPr lang="en-US" dirty="0"/>
              <a:t>What if robots could learn, adapt </a:t>
            </a:r>
            <a:br>
              <a:rPr lang="en-US" dirty="0"/>
            </a:br>
            <a:r>
              <a:rPr lang="en-US" dirty="0"/>
              <a:t>and take decisions? </a:t>
            </a:r>
          </a:p>
          <a:p>
            <a:r>
              <a:rPr lang="en-US" dirty="0"/>
              <a:t>They could work for you, beside </a:t>
            </a:r>
            <a:br>
              <a:rPr lang="en-US" dirty="0"/>
            </a:br>
            <a:r>
              <a:rPr lang="en-US" dirty="0"/>
              <a:t>you, assist you and interact with you.</a:t>
            </a:r>
          </a:p>
          <a:p>
            <a:r>
              <a:rPr lang="en-US" b="1" dirty="0">
                <a:solidFill>
                  <a:schemeClr val="accent3"/>
                </a:solidFill>
              </a:rPr>
              <a:t>How would you use them in the NHS?</a:t>
            </a:r>
          </a:p>
        </p:txBody>
      </p:sp>
      <p:pic>
        <p:nvPicPr>
          <p:cNvPr id="6" name="Picture Placeholder 5" descr="A person sitting in front of a computer&#10;&#10;Description automatically generated">
            <a:extLst>
              <a:ext uri="{FF2B5EF4-FFF2-40B4-BE49-F238E27FC236}">
                <a16:creationId xmlns:a16="http://schemas.microsoft.com/office/drawing/2014/main" id="{AB4D0AA0-65CB-5C4C-BA8D-D7A7FEE2460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Tree>
    <p:extLst>
      <p:ext uri="{BB962C8B-B14F-4D97-AF65-F5344CB8AC3E}">
        <p14:creationId xmlns:p14="http://schemas.microsoft.com/office/powerpoint/2010/main" val="73638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77A3-968D-4C35-A6A7-1A5445A4CB9D}"/>
              </a:ext>
            </a:extLst>
          </p:cNvPr>
          <p:cNvSpPr>
            <a:spLocks noGrp="1"/>
          </p:cNvSpPr>
          <p:nvPr>
            <p:ph type="title"/>
          </p:nvPr>
        </p:nvSpPr>
        <p:spPr/>
        <p:txBody>
          <a:bodyPr/>
          <a:lstStyle/>
          <a:p>
            <a:r>
              <a:rPr lang="en-GB" dirty="0"/>
              <a:t>Virtual reality </a:t>
            </a:r>
          </a:p>
        </p:txBody>
      </p:sp>
      <p:sp>
        <p:nvSpPr>
          <p:cNvPr id="3" name="Content Placeholder 2">
            <a:extLst>
              <a:ext uri="{FF2B5EF4-FFF2-40B4-BE49-F238E27FC236}">
                <a16:creationId xmlns:a16="http://schemas.microsoft.com/office/drawing/2014/main" id="{C4C9FE0F-9874-4581-B5BF-ECA967E77DD2}"/>
              </a:ext>
            </a:extLst>
          </p:cNvPr>
          <p:cNvSpPr>
            <a:spLocks noGrp="1"/>
          </p:cNvSpPr>
          <p:nvPr>
            <p:ph idx="1"/>
          </p:nvPr>
        </p:nvSpPr>
        <p:spPr>
          <a:xfrm>
            <a:off x="3324225" y="2116861"/>
            <a:ext cx="7095122" cy="3468330"/>
          </a:xfrm>
        </p:spPr>
        <p:txBody>
          <a:bodyPr/>
          <a:lstStyle/>
          <a:p>
            <a:r>
              <a:rPr lang="en-US" dirty="0"/>
              <a:t>Virtual reality creates a world that feels real. </a:t>
            </a:r>
          </a:p>
          <a:p>
            <a:r>
              <a:rPr lang="en-US" dirty="0"/>
              <a:t>You can interact with, and explore it  ̶  all you need is some electronic equipment such as a helmet with a screen inside. You might have seen it used in gaming! </a:t>
            </a:r>
          </a:p>
          <a:p>
            <a:r>
              <a:rPr lang="en-US" b="1" dirty="0">
                <a:solidFill>
                  <a:schemeClr val="accent3"/>
                </a:solidFill>
              </a:rPr>
              <a:t>How would you use it in the NHS? </a:t>
            </a:r>
          </a:p>
        </p:txBody>
      </p:sp>
      <p:pic>
        <p:nvPicPr>
          <p:cNvPr id="6" name="Picture Placeholder 5" descr="A person standing in a room&#10;&#10;Description automatically generated">
            <a:extLst>
              <a:ext uri="{FF2B5EF4-FFF2-40B4-BE49-F238E27FC236}">
                <a16:creationId xmlns:a16="http://schemas.microsoft.com/office/drawing/2014/main" id="{32F8F2C9-33C5-9749-9D22-E2309DB9503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Tree>
    <p:extLst>
      <p:ext uri="{BB962C8B-B14F-4D97-AF65-F5344CB8AC3E}">
        <p14:creationId xmlns:p14="http://schemas.microsoft.com/office/powerpoint/2010/main" val="2388159644"/>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3087"/>
      </a:dk2>
      <a:lt2>
        <a:srgbClr val="FFFFFF"/>
      </a:lt2>
      <a:accent1>
        <a:srgbClr val="0072CE"/>
      </a:accent1>
      <a:accent2>
        <a:srgbClr val="41B6E6"/>
      </a:accent2>
      <a:accent3>
        <a:srgbClr val="DA291C"/>
      </a:accent3>
      <a:accent4>
        <a:srgbClr val="ED8B00"/>
      </a:accent4>
      <a:accent5>
        <a:srgbClr val="FFB81C"/>
      </a:accent5>
      <a:accent6>
        <a:srgbClr val="DA291C"/>
      </a:accent6>
      <a:hlink>
        <a:srgbClr val="FEFFFE"/>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1050</Words>
  <Application>Microsoft Macintosh PowerPoint</Application>
  <PresentationFormat>Widescreen</PresentationFormat>
  <Paragraphs>149</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Technology  and the NHS</vt:lpstr>
      <vt:lpstr>What will you learn?</vt:lpstr>
      <vt:lpstr>PowerPoint Presentation</vt:lpstr>
      <vt:lpstr>The T Factor</vt:lpstr>
      <vt:lpstr>The T Factor</vt:lpstr>
      <vt:lpstr>Examples of how the NHS has used new technology </vt:lpstr>
      <vt:lpstr>PowerPoint Presentation</vt:lpstr>
      <vt:lpstr>Robotics</vt:lpstr>
      <vt:lpstr>Virtual reality </vt:lpstr>
      <vt:lpstr>Self-driving vehicles</vt:lpstr>
      <vt:lpstr>Smartphones and tablets</vt:lpstr>
      <vt:lpstr>Artificial intelligence</vt:lpstr>
      <vt:lpstr>Some predictions</vt:lpstr>
      <vt:lpstr>Some predictions </vt:lpstr>
      <vt:lpstr>PowerPoint Presentation</vt:lpstr>
      <vt:lpstr>PowerPoint Presentation</vt:lpstr>
      <vt:lpstr>PowerPoint Presentation</vt:lpstr>
      <vt:lpstr>Things to think about to help you</vt:lpstr>
      <vt:lpstr>When I look into my future…</vt:lpstr>
      <vt:lpstr>This is me</vt:lpstr>
      <vt:lpstr>This is what I could be in the NHS</vt:lpstr>
      <vt:lpstr>PowerPoint Presentation</vt:lpstr>
      <vt:lpstr>Learning outcomes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Sam Knott</cp:lastModifiedBy>
  <cp:revision>104</cp:revision>
  <dcterms:created xsi:type="dcterms:W3CDTF">2020-09-13T18:14:22Z</dcterms:created>
  <dcterms:modified xsi:type="dcterms:W3CDTF">2020-10-02T10:04:21Z</dcterms:modified>
</cp:coreProperties>
</file>